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E1A1E97-EBA5-4E66-9715-000DE51B7AB3}" type="datetimeFigureOut">
              <a:rPr lang="el-GR" smtClean="0"/>
              <a:t>7/7/2020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2571297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1A1E97-EBA5-4E66-9715-000DE51B7AB3}" type="datetimeFigureOut">
              <a:rPr lang="el-GR" smtClean="0"/>
              <a:t>7/7/2020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300945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1A1E97-EBA5-4E66-9715-000DE51B7AB3}" type="datetimeFigureOut">
              <a:rPr lang="el-GR" smtClean="0"/>
              <a:t>7/7/2020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288481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1A1E97-EBA5-4E66-9715-000DE51B7AB3}" type="datetimeFigureOut">
              <a:rPr lang="el-GR" smtClean="0"/>
              <a:t>7/7/2020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159498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E1A1E97-EBA5-4E66-9715-000DE51B7AB3}" type="datetimeFigureOut">
              <a:rPr lang="el-GR" smtClean="0"/>
              <a:t>7/7/2020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615611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E1A1E97-EBA5-4E66-9715-000DE51B7AB3}" type="datetimeFigureOut">
              <a:rPr lang="el-GR" smtClean="0"/>
              <a:t>7/7/2020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420388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E1A1E97-EBA5-4E66-9715-000DE51B7AB3}" type="datetimeFigureOut">
              <a:rPr lang="el-GR" smtClean="0"/>
              <a:t>7/7/2020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2463883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E1A1E97-EBA5-4E66-9715-000DE51B7AB3}" type="datetimeFigureOut">
              <a:rPr lang="el-GR" smtClean="0"/>
              <a:t>7/7/2020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703644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E1A1E97-EBA5-4E66-9715-000DE51B7AB3}" type="datetimeFigureOut">
              <a:rPr lang="el-GR" smtClean="0"/>
              <a:t>7/7/2020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2774010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E1A1E97-EBA5-4E66-9715-000DE51B7AB3}" type="datetimeFigureOut">
              <a:rPr lang="el-GR" smtClean="0"/>
              <a:t>7/7/2020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307229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E1A1E97-EBA5-4E66-9715-000DE51B7AB3}" type="datetimeFigureOut">
              <a:rPr lang="el-GR" smtClean="0"/>
              <a:t>7/7/2020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9D410ED-0D0F-4ACA-9648-9747888D566D}" type="slidenum">
              <a:rPr lang="el-GR" smtClean="0"/>
              <a:t>‹#›</a:t>
            </a:fld>
            <a:endParaRPr lang="el-GR"/>
          </a:p>
        </p:txBody>
      </p:sp>
    </p:spTree>
    <p:extLst>
      <p:ext uri="{BB962C8B-B14F-4D97-AF65-F5344CB8AC3E}">
        <p14:creationId xmlns:p14="http://schemas.microsoft.com/office/powerpoint/2010/main" val="205178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1A1E97-EBA5-4E66-9715-000DE51B7AB3}" type="datetimeFigureOut">
              <a:rPr lang="el-GR" smtClean="0"/>
              <a:t>7/7/2020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410ED-0D0F-4ACA-9648-9747888D566D}" type="slidenum">
              <a:rPr lang="el-GR" smtClean="0"/>
              <a:t>‹#›</a:t>
            </a:fld>
            <a:endParaRPr lang="el-GR"/>
          </a:p>
        </p:txBody>
      </p:sp>
    </p:spTree>
    <p:extLst>
      <p:ext uri="{BB962C8B-B14F-4D97-AF65-F5344CB8AC3E}">
        <p14:creationId xmlns:p14="http://schemas.microsoft.com/office/powerpoint/2010/main" val="3640439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b="1" dirty="0"/>
              <a:t>ΒΟΤΑΝΑ ΚΑΙ ΑΡΩΜΑΤΙΚΑ ΦΥΤΑ ΣΤΟΝ ΚΗΠΟ ΤΟΥ ΣΧΟΛΕΙΟΥ ΜΟΥ</a:t>
            </a:r>
            <a:r>
              <a:rPr lang="el-GR" dirty="0"/>
              <a:t/>
            </a:r>
            <a:br>
              <a:rPr lang="el-GR" dirty="0"/>
            </a:br>
            <a:endParaRPr lang="el-GR" dirty="0"/>
          </a:p>
        </p:txBody>
      </p:sp>
      <p:sp>
        <p:nvSpPr>
          <p:cNvPr id="3" name="Υπότιτλος 2"/>
          <p:cNvSpPr>
            <a:spLocks noGrp="1"/>
          </p:cNvSpPr>
          <p:nvPr>
            <p:ph type="subTitle" idx="1"/>
          </p:nvPr>
        </p:nvSpPr>
        <p:spPr/>
        <p:txBody>
          <a:bodyPr/>
          <a:lstStyle/>
          <a:p>
            <a:r>
              <a:rPr lang="el-GR" dirty="0" smtClean="0"/>
              <a:t>4</a:t>
            </a:r>
            <a:r>
              <a:rPr lang="el-GR" baseline="30000" dirty="0" smtClean="0"/>
              <a:t>Ο</a:t>
            </a:r>
            <a:r>
              <a:rPr lang="el-GR" dirty="0" smtClean="0"/>
              <a:t> ΓΥΜΝΑΣΙΟ ΝΕΑΣ ΣΜΥΡΝΗΣ</a:t>
            </a:r>
          </a:p>
          <a:p>
            <a:r>
              <a:rPr lang="el-GR" dirty="0" smtClean="0"/>
              <a:t>ΕΛΕΝΗ ΡΟΓΑ</a:t>
            </a:r>
            <a:endParaRPr lang="el-GR" dirty="0"/>
          </a:p>
        </p:txBody>
      </p:sp>
    </p:spTree>
    <p:extLst>
      <p:ext uri="{BB962C8B-B14F-4D97-AF65-F5344CB8AC3E}">
        <p14:creationId xmlns:p14="http://schemas.microsoft.com/office/powerpoint/2010/main" val="1508341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762000" y="1964531"/>
            <a:ext cx="7620000" cy="3797300"/>
          </a:xfrm>
          <a:prstGeom prst="rect">
            <a:avLst/>
          </a:prstGeom>
        </p:spPr>
      </p:pic>
    </p:spTree>
    <p:extLst>
      <p:ext uri="{BB962C8B-B14F-4D97-AF65-F5344CB8AC3E}">
        <p14:creationId xmlns:p14="http://schemas.microsoft.com/office/powerpoint/2010/main" val="273430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619672" y="1880828"/>
            <a:ext cx="5904656" cy="3096344"/>
          </a:xfrm>
          <a:prstGeom prst="rect">
            <a:avLst/>
          </a:prstGeom>
        </p:spPr>
      </p:pic>
    </p:spTree>
    <p:extLst>
      <p:ext uri="{BB962C8B-B14F-4D97-AF65-F5344CB8AC3E}">
        <p14:creationId xmlns:p14="http://schemas.microsoft.com/office/powerpoint/2010/main" val="50355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chor="t">
            <a:normAutofit fontScale="90000"/>
          </a:bodyPr>
          <a:lstStyle/>
          <a:p>
            <a:pPr algn="l"/>
            <a:r>
              <a:rPr lang="el-GR" b="1" dirty="0" smtClean="0"/>
              <a:t>ΠΕΡΙΓΡΑΦΗ</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Ζούμε </a:t>
            </a:r>
            <a:r>
              <a:rPr lang="el-GR" dirty="0"/>
              <a:t>στην Ελλάδα , όπου η ποικιλία σε αρωματικά και φαρμακευτικά φυτά είναι τεράστια. Η γνώση για τα φυτά για τις ιδιότητες και τις χρήσεις τους στην καθημερινότητα, χάνεται  όσο απομακρυνόμαστε από τη γη και το φυσικό περιβάλλον. </a:t>
            </a:r>
          </a:p>
          <a:p>
            <a:r>
              <a:rPr lang="el-GR" dirty="0"/>
              <a:t>Ένας μικρός κήπος στο χώρο του σχολείου, με την ευθύνη των μαθητών, θα τους δώσει την ευκαιρία να έρθουν σε επαφή ενεργά με φυτά που φύονται στην Ελλάδα γνωστά για τις αρωματικές και φαρμακευτικές τους ιδιότητες. Να τα παρατηρήσουν, να μάθουν για αυτά , να τα φροντίσουν.</a:t>
            </a:r>
          </a:p>
          <a:p>
            <a:endParaRPr lang="el-GR" dirty="0"/>
          </a:p>
        </p:txBody>
      </p:sp>
    </p:spTree>
    <p:extLst>
      <p:ext uri="{BB962C8B-B14F-4D97-AF65-F5344CB8AC3E}">
        <p14:creationId xmlns:p14="http://schemas.microsoft.com/office/powerpoint/2010/main" val="57004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l-GR" b="1" dirty="0" smtClean="0">
                <a:solidFill>
                  <a:schemeClr val="bg2">
                    <a:lumMod val="10000"/>
                  </a:schemeClr>
                </a:solidFill>
              </a:rPr>
              <a:t>ΜΑΘΗΣΙΑΚΟΙ ΣΤΟΧΟΙ</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	</a:t>
            </a:r>
            <a:r>
              <a:rPr lang="el-GR" dirty="0" smtClean="0"/>
              <a:t>Τα </a:t>
            </a:r>
            <a:r>
              <a:rPr lang="el-GR" dirty="0"/>
              <a:t>παιδιά μέσα από την ανάπτυξη του μικρού τους </a:t>
            </a:r>
            <a:r>
              <a:rPr lang="el-GR" dirty="0" err="1"/>
              <a:t>βοτανόκηπου</a:t>
            </a:r>
            <a:r>
              <a:rPr lang="el-GR" dirty="0"/>
              <a:t>, θα έχουν την </a:t>
            </a:r>
            <a:r>
              <a:rPr lang="el-GR" dirty="0" smtClean="0"/>
              <a:t>ευκαιρία:</a:t>
            </a:r>
            <a:endParaRPr lang="el-GR" dirty="0"/>
          </a:p>
          <a:p>
            <a:r>
              <a:rPr lang="el-GR" dirty="0"/>
              <a:t>να μάθουν για τα αρωματικά φυτά και βότανα της Ελλάδας,</a:t>
            </a:r>
          </a:p>
          <a:p>
            <a:r>
              <a:rPr lang="el-GR" dirty="0"/>
              <a:t>να μελετήσουν την ανάπτυξη και τις ανάγκες του κάθε φυτού,</a:t>
            </a:r>
          </a:p>
          <a:p>
            <a:r>
              <a:rPr lang="el-GR" dirty="0"/>
              <a:t>να καταγράψουν τις ευεργετικές τους ιδιότητες, γνωστές από την αρχαιότητα,</a:t>
            </a:r>
          </a:p>
          <a:p>
            <a:r>
              <a:rPr lang="el-GR" dirty="0"/>
              <a:t>να μάθουν και να προτείνουν τρόπους χρήσης των βοτάνων σαν τροφή, αρωματίζοντας το καθημερινό τραπέζι ή σαν αφέψημα, έγχυμα ή βάμμα.</a:t>
            </a:r>
          </a:p>
          <a:p>
            <a:pPr marL="0" indent="0">
              <a:buNone/>
            </a:pPr>
            <a:r>
              <a:rPr lang="el-GR" dirty="0" smtClean="0"/>
              <a:t>	Τα </a:t>
            </a:r>
            <a:r>
              <a:rPr lang="el-GR" dirty="0"/>
              <a:t>παιδιά θα διδαχθούν  βιωματικά την ευθύνη, την φροντίδα , την υπομονή, και την αγάπη στη φύση. </a:t>
            </a:r>
          </a:p>
          <a:p>
            <a:endParaRPr lang="el-GR" dirty="0"/>
          </a:p>
        </p:txBody>
      </p:sp>
    </p:spTree>
    <p:extLst>
      <p:ext uri="{BB962C8B-B14F-4D97-AF65-F5344CB8AC3E}">
        <p14:creationId xmlns:p14="http://schemas.microsoft.com/office/powerpoint/2010/main" val="1498780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p:cNvPicPr/>
          <p:nvPr/>
        </p:nvPicPr>
        <p:blipFill>
          <a:blip r:embed="rId2">
            <a:extLst>
              <a:ext uri="{28A0092B-C50C-407E-A947-70E740481C1C}">
                <a14:useLocalDpi xmlns:a14="http://schemas.microsoft.com/office/drawing/2010/main" val="0"/>
              </a:ext>
            </a:extLst>
          </a:blip>
          <a:stretch>
            <a:fillRect/>
          </a:stretch>
        </p:blipFill>
        <p:spPr>
          <a:xfrm>
            <a:off x="1500630" y="1790142"/>
            <a:ext cx="6048672" cy="3277716"/>
          </a:xfrm>
          <a:prstGeom prst="rect">
            <a:avLst/>
          </a:prstGeom>
        </p:spPr>
      </p:pic>
    </p:spTree>
    <p:extLst>
      <p:ext uri="{BB962C8B-B14F-4D97-AF65-F5344CB8AC3E}">
        <p14:creationId xmlns:p14="http://schemas.microsoft.com/office/powerpoint/2010/main" val="2196698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n-US" b="1" dirty="0" smtClean="0">
                <a:solidFill>
                  <a:srgbClr val="C00000"/>
                </a:solidFill>
              </a:rPr>
              <a:t>Feel</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Οι </a:t>
            </a:r>
            <a:r>
              <a:rPr lang="el-GR" dirty="0"/>
              <a:t>άνθρωποι των πόλεων έχουμε απομακρυνθεί από την γη, από την αρχαία γνώση της αναγνώρισης και αξιοποίησης φυτών και βοτάνων.</a:t>
            </a:r>
          </a:p>
          <a:p>
            <a:r>
              <a:rPr lang="el-GR" dirty="0"/>
              <a:t>Τα παιδιά δεν μπορούν να είναι διαφορετικά από τους ενήλικες γονείς τους. Η γνώση των παππούδων χάθηκε μαζί με την απόσταση που πήραμε από την </a:t>
            </a:r>
            <a:r>
              <a:rPr lang="el-GR" dirty="0" smtClean="0"/>
              <a:t>γη. </a:t>
            </a:r>
            <a:endParaRPr lang="el-GR" dirty="0"/>
          </a:p>
          <a:p>
            <a:r>
              <a:rPr lang="el-GR" dirty="0"/>
              <a:t>Αυτό θα πρέπει να αντιστραφεί, γινόμενοι κοινωνοί της γνώσης για μερικά από τα βότανα, κομμάτι της βιοποικιλότητας της ελληνικής χλωρίδας.</a:t>
            </a:r>
          </a:p>
          <a:p>
            <a:endParaRPr lang="el-GR" dirty="0"/>
          </a:p>
        </p:txBody>
      </p:sp>
    </p:spTree>
    <p:extLst>
      <p:ext uri="{BB962C8B-B14F-4D97-AF65-F5344CB8AC3E}">
        <p14:creationId xmlns:p14="http://schemas.microsoft.com/office/powerpoint/2010/main" val="3783276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n-US" b="1" dirty="0" smtClean="0">
                <a:solidFill>
                  <a:srgbClr val="00B050"/>
                </a:solidFill>
              </a:rPr>
              <a:t>Imagine</a:t>
            </a:r>
            <a:r>
              <a:rPr lang="el-GR" dirty="0" smtClean="0">
                <a:solidFill>
                  <a:srgbClr val="00B050"/>
                </a:solidFill>
              </a:rPr>
              <a:t/>
            </a:r>
            <a:br>
              <a:rPr lang="el-GR" dirty="0" smtClean="0">
                <a:solidFill>
                  <a:srgbClr val="00B050"/>
                </a:solidFill>
              </a:rPr>
            </a:br>
            <a:endParaRPr lang="el-GR" dirty="0">
              <a:solidFill>
                <a:srgbClr val="00B050"/>
              </a:solidFill>
            </a:endParaRPr>
          </a:p>
        </p:txBody>
      </p:sp>
      <p:sp>
        <p:nvSpPr>
          <p:cNvPr id="3" name="Θέση περιεχομένου 2"/>
          <p:cNvSpPr>
            <a:spLocks noGrp="1"/>
          </p:cNvSpPr>
          <p:nvPr>
            <p:ph idx="1"/>
          </p:nvPr>
        </p:nvSpPr>
        <p:spPr/>
        <p:txBody>
          <a:bodyPr>
            <a:normAutofit fontScale="70000" lnSpcReduction="20000"/>
          </a:bodyPr>
          <a:lstStyle/>
          <a:p>
            <a:r>
              <a:rPr lang="el-GR" dirty="0" smtClean="0"/>
              <a:t>Οι </a:t>
            </a:r>
            <a:r>
              <a:rPr lang="el-GR" dirty="0"/>
              <a:t>μαθητές μπορούν να έχουν την πρώτη τους ίσως εμπειρία στην καλλιέργεια. Να συμμετέχουν στον σχεδιασμό και κατασκευή ενός μικρού κήπου με βότανα στην αυλή του σχολείου.</a:t>
            </a:r>
          </a:p>
          <a:p>
            <a:r>
              <a:rPr lang="el-GR" dirty="0"/>
              <a:t>Βότανα όπως η ρίγανη, το θυμάρι, ο βασιλικός, το φασκόμηλο και η λεβάντα, η δάφνη και το δεντρολίβανο, η </a:t>
            </a:r>
            <a:r>
              <a:rPr lang="el-GR" dirty="0" err="1"/>
              <a:t>αμπερόζα</a:t>
            </a:r>
            <a:r>
              <a:rPr lang="el-GR" dirty="0"/>
              <a:t>, το μάραθο και το δίκταμο.</a:t>
            </a:r>
          </a:p>
          <a:p>
            <a:r>
              <a:rPr lang="el-GR" dirty="0"/>
              <a:t>Να μελετήσουν τις απαιτήσεις τους σε χώμα, νερό, φως και λίπασμα. Να μελετήσουν και να καταγράψουν τον ρυθμό της ανάπτυξής τους.</a:t>
            </a:r>
          </a:p>
          <a:p>
            <a:r>
              <a:rPr lang="el-GR" dirty="0"/>
              <a:t>Η κατασκευή γίνεται με την βοήθεια της τοπικής κοινότητας,  του Συλλόγου γονέων και του Δήμου. Η συμμετοχή τους είναι απαραίτητη για την προμήθεια των πρώτων υλών για την κατασκευή του </a:t>
            </a:r>
            <a:r>
              <a:rPr lang="el-GR" dirty="0" err="1"/>
              <a:t>βοτανόκηπου</a:t>
            </a:r>
            <a:r>
              <a:rPr lang="el-GR" dirty="0"/>
              <a:t>. Η παρουσία των ενηλίκων σε ένα τέτοιο εγχείρημα είναι και η  απόδειξη ότι αυτό που κάνουν είναι σημαντικό.</a:t>
            </a:r>
          </a:p>
          <a:p>
            <a:endParaRPr lang="el-GR" dirty="0"/>
          </a:p>
        </p:txBody>
      </p:sp>
    </p:spTree>
    <p:extLst>
      <p:ext uri="{BB962C8B-B14F-4D97-AF65-F5344CB8AC3E}">
        <p14:creationId xmlns:p14="http://schemas.microsoft.com/office/powerpoint/2010/main" val="752524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a:r>
              <a:rPr lang="en-US" b="1" dirty="0" smtClean="0">
                <a:solidFill>
                  <a:srgbClr val="7030A0"/>
                </a:solidFill>
              </a:rPr>
              <a:t>Create</a:t>
            </a:r>
            <a:endParaRPr lang="el-GR" dirty="0">
              <a:solidFill>
                <a:srgbClr val="7030A0"/>
              </a:solidFill>
            </a:endParaRPr>
          </a:p>
        </p:txBody>
      </p:sp>
      <p:sp>
        <p:nvSpPr>
          <p:cNvPr id="3" name="Θέση περιεχομένου 2"/>
          <p:cNvSpPr>
            <a:spLocks noGrp="1"/>
          </p:cNvSpPr>
          <p:nvPr>
            <p:ph idx="1"/>
          </p:nvPr>
        </p:nvSpPr>
        <p:spPr/>
        <p:txBody>
          <a:bodyPr>
            <a:normAutofit fontScale="70000" lnSpcReduction="20000"/>
          </a:bodyPr>
          <a:lstStyle/>
          <a:p>
            <a:endParaRPr lang="el-GR" dirty="0"/>
          </a:p>
          <a:p>
            <a:r>
              <a:rPr lang="el-GR" dirty="0"/>
              <a:t>Οι μαθητές προμηθεύονται τα τελάρα ανάπτυξης των φυτών , το κατάλληλο χώμα, τα μικρά φυτά. </a:t>
            </a:r>
          </a:p>
          <a:p>
            <a:r>
              <a:rPr lang="el-GR" dirty="0"/>
              <a:t>Με την βοήθεια γεωπόνου, δίνονται οδηγίες και αναλαμβάνουν την φύτευση, την παρακολούθηση και την περιποίησή τους σύμφωνα με αυτές.</a:t>
            </a:r>
          </a:p>
          <a:p>
            <a:r>
              <a:rPr lang="el-GR" dirty="0"/>
              <a:t>Αναζητούν την γνώση στο διαδίκτυο αλλά και σε δικούς τους </a:t>
            </a:r>
            <a:r>
              <a:rPr lang="el-GR" dirty="0" smtClean="0"/>
              <a:t>ανθρώπους </a:t>
            </a:r>
            <a:r>
              <a:rPr lang="el-GR" dirty="0"/>
              <a:t>συγγενείς και φίλους και συλλέγουν πληροφορίες σχετικές με τα φυτά</a:t>
            </a:r>
          </a:p>
          <a:p>
            <a:r>
              <a:rPr lang="el-GR" dirty="0"/>
              <a:t>Καταγράφουν τις ανάγκες τους σε νερό, φώς και λίπασμα,	</a:t>
            </a:r>
          </a:p>
          <a:p>
            <a:r>
              <a:rPr lang="el-GR" dirty="0"/>
              <a:t>Καταγράφουν την εποχή ανθοφορίας, ελέγχουν και ενημερώνουν για την εξέλιξη των φυτών.</a:t>
            </a:r>
          </a:p>
          <a:p>
            <a:r>
              <a:rPr lang="el-GR" dirty="0"/>
              <a:t>Ταξινομούν τις ιδιότητές τους και τους τρόπους χρήσης τους.</a:t>
            </a:r>
          </a:p>
          <a:p>
            <a:pPr marL="0" indent="0">
              <a:buNone/>
            </a:pPr>
            <a:endParaRPr lang="el-GR" dirty="0"/>
          </a:p>
        </p:txBody>
      </p:sp>
    </p:spTree>
    <p:extLst>
      <p:ext uri="{BB962C8B-B14F-4D97-AF65-F5344CB8AC3E}">
        <p14:creationId xmlns:p14="http://schemas.microsoft.com/office/powerpoint/2010/main" val="4064985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n-US" b="1" dirty="0" smtClean="0">
                <a:solidFill>
                  <a:srgbClr val="FFC000"/>
                </a:solidFill>
              </a:rPr>
              <a:t>Share</a:t>
            </a:r>
            <a:r>
              <a:rPr lang="el-GR" dirty="0" smtClean="0">
                <a:solidFill>
                  <a:srgbClr val="FFC000"/>
                </a:solidFill>
              </a:rPr>
              <a:t/>
            </a:r>
            <a:br>
              <a:rPr lang="el-GR" dirty="0" smtClean="0">
                <a:solidFill>
                  <a:srgbClr val="FFC000"/>
                </a:solidFill>
              </a:rPr>
            </a:br>
            <a:endParaRPr lang="el-GR" dirty="0">
              <a:solidFill>
                <a:srgbClr val="FFC000"/>
              </a:solidFill>
            </a:endParaRPr>
          </a:p>
        </p:txBody>
      </p:sp>
      <p:sp>
        <p:nvSpPr>
          <p:cNvPr id="3" name="Θέση περιεχομένου 2"/>
          <p:cNvSpPr>
            <a:spLocks noGrp="1"/>
          </p:cNvSpPr>
          <p:nvPr>
            <p:ph idx="1"/>
          </p:nvPr>
        </p:nvSpPr>
        <p:spPr/>
        <p:txBody>
          <a:bodyPr>
            <a:normAutofit fontScale="70000" lnSpcReduction="20000"/>
          </a:bodyPr>
          <a:lstStyle/>
          <a:p>
            <a:r>
              <a:rPr lang="el-GR" dirty="0" smtClean="0"/>
              <a:t>Τόσο </a:t>
            </a:r>
            <a:r>
              <a:rPr lang="el-GR" dirty="0"/>
              <a:t>η ηλεκτρονική εφημερίδα του σχολείου, όσο και η </a:t>
            </a:r>
            <a:r>
              <a:rPr lang="el-GR" dirty="0" smtClean="0"/>
              <a:t>έντυπη </a:t>
            </a:r>
            <a:r>
              <a:rPr lang="el-GR" dirty="0"/>
              <a:t>αναλαμβάνει την ενημέρωση </a:t>
            </a:r>
            <a:r>
              <a:rPr lang="el-GR" dirty="0" smtClean="0"/>
              <a:t>της σχολικής κοινότητας για </a:t>
            </a:r>
            <a:r>
              <a:rPr lang="el-GR" dirty="0"/>
              <a:t>την εξέλιξη της ανάπτυξης των φυτών .</a:t>
            </a:r>
          </a:p>
          <a:p>
            <a:r>
              <a:rPr lang="el-GR" dirty="0"/>
              <a:t> Δημοσιευμένες φωτογραφίες από τον βοτανικό κήπο των παιδιών θα ενθαρρύνει τους γονείς τους να υιοθετήσουν κάποιο από τα φυτά στον κήπο τους ή στο μπαλκόνι του σπιτιού τους. Τα παιδιά θα κάνουν γνωστές συνταγές για φαγητά ή γλυκά που περιέχουν τα βότανά τους.</a:t>
            </a:r>
          </a:p>
          <a:p>
            <a:r>
              <a:rPr lang="el-GR" dirty="0"/>
              <a:t>Τα παιδιά μπορούν να εισηγηθούν στο Δήμο τους, ποια φυτά μπορούν να χρησιμοποιηθούν σε δημόσιους χώρους, </a:t>
            </a:r>
            <a:r>
              <a:rPr lang="el-GR" dirty="0" smtClean="0"/>
              <a:t>πάρκα, περίβολο </a:t>
            </a:r>
            <a:r>
              <a:rPr lang="el-GR" dirty="0"/>
              <a:t>εκκλησιών, ανάλογα με την ανθεκτικότητά τους. Η εργασία τους γίνεται έτσι γνωστή και στον τοπικό Τύπο.</a:t>
            </a:r>
          </a:p>
          <a:p>
            <a:r>
              <a:rPr lang="el-GR" dirty="0"/>
              <a:t>Ενημερώνουν και αλληλεπιδρούν με Δίκτυο Σχολείων με ανάλογα ενδιαφέροντα</a:t>
            </a:r>
          </a:p>
          <a:p>
            <a:endParaRPr lang="el-GR" dirty="0"/>
          </a:p>
        </p:txBody>
      </p:sp>
    </p:spTree>
    <p:extLst>
      <p:ext uri="{BB962C8B-B14F-4D97-AF65-F5344CB8AC3E}">
        <p14:creationId xmlns:p14="http://schemas.microsoft.com/office/powerpoint/2010/main" val="11958727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518</Words>
  <Application>Microsoft Office PowerPoint</Application>
  <PresentationFormat>Προβολή στην οθόνη (4:3)</PresentationFormat>
  <Paragraphs>35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Θέμα του Office</vt:lpstr>
      <vt:lpstr>ΒΟΤΑΝΑ ΚΑΙ ΑΡΩΜΑΤΙΚΑ ΦΥΤΑ ΣΤΟΝ ΚΗΠΟ ΤΟΥ ΣΧΟΛΕΙΟΥ ΜΟΥ </vt:lpstr>
      <vt:lpstr>Παρουσίαση του PowerPoint</vt:lpstr>
      <vt:lpstr>ΠΕΡΙΓΡΑΦΗ </vt:lpstr>
      <vt:lpstr>ΜΑΘΗΣΙΑΚΟΙ ΣΤΟΧΟΙ </vt:lpstr>
      <vt:lpstr>Παρουσίαση του PowerPoint</vt:lpstr>
      <vt:lpstr>Feel </vt:lpstr>
      <vt:lpstr>Imagine </vt:lpstr>
      <vt:lpstr>Create</vt:lpstr>
      <vt:lpstr>Share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ΒΟΤΑΝΑ ΚΑΙ ΑΡΩΜΑΤΙΚΑ ΦΥΤΑ ΣΤΟΝ ΚΗΠΟ ΤΟΥ ΣΧΟΛΕΙΟΥ ΜΟΥ</dc:title>
  <dc:creator>Eleni</dc:creator>
  <cp:lastModifiedBy>Eleni</cp:lastModifiedBy>
  <cp:revision>2</cp:revision>
  <dcterms:created xsi:type="dcterms:W3CDTF">2020-07-07T13:06:49Z</dcterms:created>
  <dcterms:modified xsi:type="dcterms:W3CDTF">2020-07-07T13:24:21Z</dcterms:modified>
</cp:coreProperties>
</file>