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72" r:id="rId5"/>
    <p:sldId id="274" r:id="rId6"/>
    <p:sldId id="273" r:id="rId7"/>
    <p:sldId id="262" r:id="rId8"/>
    <p:sldId id="257" r:id="rId9"/>
    <p:sldId id="277" r:id="rId10"/>
    <p:sldId id="280" r:id="rId11"/>
    <p:sldId id="265" r:id="rId12"/>
    <p:sldId id="278" r:id="rId13"/>
    <p:sldId id="261" r:id="rId14"/>
    <p:sldId id="275" r:id="rId15"/>
    <p:sldId id="258" r:id="rId16"/>
    <p:sldId id="279" r:id="rId17"/>
    <p:sldId id="259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1142984"/>
            <a:ext cx="7851648" cy="1428760"/>
          </a:xfrm>
        </p:spPr>
        <p:txBody>
          <a:bodyPr>
            <a:normAutofit/>
          </a:bodyPr>
          <a:lstStyle/>
          <a:p>
            <a:pPr algn="ctr"/>
            <a:r>
              <a:rPr lang="el-GR" sz="60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ΒΙΒΛΙΑ ΣΕ ΡΟΔΕΣ</a:t>
            </a:r>
            <a:endParaRPr lang="el-GR" sz="6000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2928934"/>
            <a:ext cx="8110566" cy="3000396"/>
          </a:xfrm>
        </p:spPr>
        <p:txBody>
          <a:bodyPr>
            <a:normAutofit lnSpcReduction="10000"/>
          </a:bodyPr>
          <a:lstStyle/>
          <a:p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b="1" dirty="0" smtClean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el-GR" sz="2800" b="1" dirty="0" err="1" smtClean="0">
                <a:solidFill>
                  <a:schemeClr val="accent1"/>
                </a:solidFill>
                <a:cs typeface="Times New Roman" pitchFamily="18" charset="0"/>
              </a:rPr>
              <a:t>Χαλκιώτου</a:t>
            </a:r>
            <a:r>
              <a:rPr lang="el-GR" sz="2800" b="1" dirty="0" smtClean="0">
                <a:solidFill>
                  <a:schemeClr val="accent1"/>
                </a:solidFill>
                <a:cs typeface="Times New Roman" pitchFamily="18" charset="0"/>
              </a:rPr>
              <a:t>  Μαρία</a:t>
            </a:r>
          </a:p>
          <a:p>
            <a:pPr algn="ctr"/>
            <a:r>
              <a:rPr lang="el-GR" sz="2800" b="1" dirty="0" err="1" smtClean="0">
                <a:solidFill>
                  <a:schemeClr val="accent1"/>
                </a:solidFill>
                <a:cs typeface="Times New Roman" pitchFamily="18" charset="0"/>
              </a:rPr>
              <a:t>Τσαντή</a:t>
            </a:r>
            <a:r>
              <a:rPr lang="el-GR" sz="2800" b="1" dirty="0" smtClean="0">
                <a:solidFill>
                  <a:schemeClr val="accent1"/>
                </a:solidFill>
                <a:cs typeface="Times New Roman" pitchFamily="18" charset="0"/>
              </a:rPr>
              <a:t>  Παρασκευή</a:t>
            </a:r>
          </a:p>
          <a:p>
            <a:pPr algn="ctr"/>
            <a:r>
              <a:rPr lang="el-GR" sz="2800" b="1" dirty="0" smtClean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l-GR" sz="2800" b="1" baseline="30000" dirty="0" smtClean="0">
                <a:solidFill>
                  <a:schemeClr val="accent1"/>
                </a:solidFill>
                <a:cs typeface="Times New Roman" pitchFamily="18" charset="0"/>
              </a:rPr>
              <a:t>ο</a:t>
            </a:r>
            <a:r>
              <a:rPr lang="el-GR" sz="2800" b="1" dirty="0" smtClean="0">
                <a:solidFill>
                  <a:schemeClr val="accent1"/>
                </a:solidFill>
                <a:cs typeface="Times New Roman" pitchFamily="18" charset="0"/>
              </a:rPr>
              <a:t> Νηπιαγωγείο Ζεφυρίου </a:t>
            </a:r>
          </a:p>
          <a:p>
            <a:pPr algn="ctr"/>
            <a:r>
              <a:rPr lang="el-GR" sz="2800" b="1" dirty="0" smtClean="0">
                <a:solidFill>
                  <a:schemeClr val="accent1"/>
                </a:solidFill>
                <a:cs typeface="Times New Roman" pitchFamily="18" charset="0"/>
              </a:rPr>
              <a:t>Σχολικό Έτος 2014-2015</a:t>
            </a:r>
            <a:endParaRPr lang="el-GR" sz="28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ΕΠΕΞΕΡΓΑΣΜΕΝΗ ΓΙΑ ΒΙΒΛΙΑ ΣΕ ΡΟΔΕΣ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00486" cy="1143000"/>
          </a:xfrm>
        </p:spPr>
        <p:txBody>
          <a:bodyPr>
            <a:normAutofit/>
          </a:bodyPr>
          <a:lstStyle/>
          <a:p>
            <a:pPr algn="ctr"/>
            <a:r>
              <a:rPr lang="el-GR" sz="2600" b="1" dirty="0" smtClean="0">
                <a:solidFill>
                  <a:schemeClr val="accent1"/>
                </a:solidFill>
                <a:latin typeface="+mn-lt"/>
              </a:rPr>
              <a:t>Διαμορφώνουμε τη γωνιά της ανάγνωσης</a:t>
            </a:r>
            <a:endParaRPr lang="el-GR" sz="2600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el-GR" sz="2600" b="1" dirty="0" smtClean="0">
                <a:solidFill>
                  <a:schemeClr val="accent1"/>
                </a:solidFill>
                <a:latin typeface="+mn-lt"/>
              </a:rPr>
              <a:t>Παρατηρούμε τα βιβλία</a:t>
            </a:r>
            <a:endParaRPr lang="el-GR" sz="2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3 - Θέση περιεχομένου" descr="DSC01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7286676" cy="4752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el-GR" sz="2600" b="1" dirty="0" smtClean="0">
                <a:solidFill>
                  <a:schemeClr val="accent1"/>
                </a:solidFill>
                <a:latin typeface="+mn-lt"/>
              </a:rPr>
              <a:t>Και τα διαβάζουμε</a:t>
            </a:r>
            <a:endParaRPr lang="el-GR" sz="2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5 - Θέση περιεχομένου" descr="CAM003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3353782" cy="4603434"/>
          </a:xfrm>
        </p:spPr>
      </p:pic>
      <p:pic>
        <p:nvPicPr>
          <p:cNvPr id="6" name="3 - Θέση περιεχομένου" descr="DSC019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7430"/>
            <a:ext cx="4038600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νηπιαγωγειο\Desktop\ζωγραφίζουμε τα παραμυθι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143248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el-GR" sz="2600" b="1" dirty="0" smtClean="0">
                <a:solidFill>
                  <a:schemeClr val="accent1"/>
                </a:solidFill>
                <a:latin typeface="+mn-lt"/>
              </a:rPr>
              <a:t>Και τα </a:t>
            </a:r>
            <a:r>
              <a:rPr lang="el-GR" sz="2600" b="1" dirty="0" smtClean="0">
                <a:solidFill>
                  <a:schemeClr val="accent1"/>
                </a:solidFill>
                <a:latin typeface="+mn-lt"/>
              </a:rPr>
              <a:t>ζωγραφίζου</a:t>
            </a:r>
            <a:r>
              <a:rPr lang="el-GR" sz="2600" b="1" dirty="0" smtClean="0">
                <a:solidFill>
                  <a:schemeClr val="accent1"/>
                </a:solidFill>
                <a:latin typeface="+mn-lt"/>
              </a:rPr>
              <a:t>με</a:t>
            </a:r>
            <a:endParaRPr lang="el-GR" sz="2600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el-GR" sz="2600" b="1" dirty="0" smtClean="0">
                <a:solidFill>
                  <a:schemeClr val="accent1"/>
                </a:solidFill>
                <a:latin typeface="+mn-lt"/>
              </a:rPr>
              <a:t>Όλα τα παιδιά συμμετέχουν</a:t>
            </a:r>
            <a:endParaRPr lang="el-GR" sz="2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5 - Θέση περιεχομένου" descr="CAM003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3500462" cy="4689329"/>
          </a:xfrm>
        </p:spPr>
      </p:pic>
      <p:pic>
        <p:nvPicPr>
          <p:cNvPr id="6" name="5 - Θέση περιεχομένου" descr="CAM003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429024" cy="4689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el-GR" sz="2600" b="1" dirty="0" smtClean="0">
                <a:solidFill>
                  <a:schemeClr val="accent1"/>
                </a:solidFill>
                <a:latin typeface="+mn-lt"/>
              </a:rPr>
              <a:t>Ζωγραφίζουμε ομαδικά για τα συναισθήματα</a:t>
            </a:r>
            <a:endParaRPr lang="el-GR" sz="2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4 - Θέση περιεχομένου" descr="DSC013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4067204" cy="4500594"/>
          </a:xfrm>
        </p:spPr>
      </p:pic>
      <p:pic>
        <p:nvPicPr>
          <p:cNvPr id="8" name="3 - Θέση περιεχομένου" descr="DSC013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411480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DSC02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l-GR" sz="2600" b="1" dirty="0" smtClean="0">
                <a:solidFill>
                  <a:schemeClr val="accent1"/>
                </a:solidFill>
                <a:latin typeface="+mn-lt"/>
              </a:rPr>
              <a:t>Το έργο μας στολίζει τη γωνιά της ανάγνωσης</a:t>
            </a:r>
            <a:endParaRPr lang="el-GR" sz="2600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solidFill>
                  <a:schemeClr val="accent1"/>
                </a:solidFill>
                <a:latin typeface="+mn-lt"/>
              </a:rPr>
              <a:t>A</a:t>
            </a:r>
            <a:r>
              <a:rPr lang="el-GR" sz="2500" b="1" dirty="0" err="1" smtClean="0">
                <a:solidFill>
                  <a:schemeClr val="accent1"/>
                </a:solidFill>
                <a:latin typeface="+mn-lt"/>
              </a:rPr>
              <a:t>ρχές</a:t>
            </a:r>
            <a:r>
              <a:rPr lang="el-GR" sz="2500" b="1" dirty="0" smtClean="0">
                <a:solidFill>
                  <a:schemeClr val="accent1"/>
                </a:solidFill>
                <a:latin typeface="+mn-lt"/>
              </a:rPr>
              <a:t>  Νοεμβρίου, με καρδιά γεμάτη από συναισθήματα αποχαιρετάμε το σάκο.</a:t>
            </a:r>
            <a:endParaRPr lang="el-GR" sz="25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5 - Θέση περιεχομένου" descr="DSC013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5926"/>
            <a:ext cx="4038600" cy="4643470"/>
          </a:xfrm>
        </p:spPr>
      </p:pic>
      <p:pic>
        <p:nvPicPr>
          <p:cNvPr id="5" name="4 - Θέση περιεχομένου" descr="DSC013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03860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Εκπαιδευτικό πρόγραμμα : Βιβλία σε ρόδες»</a:t>
            </a:r>
            <a:br>
              <a:rPr lang="el-GR" sz="2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</a:br>
            <a:r>
              <a:rPr lang="el-GR" sz="28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Εκπαιδευτικός σάκος: «Τα συναισθήματα» </a:t>
            </a:r>
            <a:endParaRPr lang="el-GR" sz="28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2143116"/>
            <a:ext cx="8401080" cy="418148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dirty="0" smtClean="0"/>
              <a:t>      Το 2</a:t>
            </a:r>
            <a:r>
              <a:rPr lang="el-GR" baseline="30000" dirty="0" smtClean="0"/>
              <a:t>ο</a:t>
            </a:r>
            <a:r>
              <a:rPr lang="el-GR" dirty="0" smtClean="0"/>
              <a:t> Νηπιαγωγείο Ζεφυρίου υλοποίησε για το σχολικό έτος 2014-2015 το πρόγραμμα ατομικών και κοινωνικών δεξιοτήτων «Βήματα για τη ζωή». </a:t>
            </a:r>
          </a:p>
          <a:p>
            <a:pPr algn="just">
              <a:buNone/>
            </a:pPr>
            <a:r>
              <a:rPr lang="el-GR" dirty="0" smtClean="0"/>
              <a:t>      Σκοπός αυτού του προγράμματος  συναισθηματικής αγωγής ήταν η καλύτερη κατανόηση και αντίληψη τόσο του εαυτού τους όσο και των άλλων.</a:t>
            </a:r>
          </a:p>
          <a:p>
            <a:pPr algn="just">
              <a:buNone/>
            </a:pPr>
            <a:r>
              <a:rPr lang="el-GR" dirty="0" smtClean="0"/>
              <a:t>       Έχοντας ως στόχο την ενίσχυση της μάθησης αποφασίσαμε  να φέρουμε στο σχολείο μας τον εκπαιδευτικό σάκο του προγράμματος «Βιβλία σε ρόδες» με θέμα «Τα συναισθήματα».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181616"/>
          </a:xfrm>
        </p:spPr>
        <p:txBody>
          <a:bodyPr/>
          <a:lstStyle/>
          <a:p>
            <a:pPr algn="just">
              <a:buNone/>
            </a:pPr>
            <a:r>
              <a:rPr lang="el-GR" dirty="0" smtClean="0"/>
              <a:t>      Στόχος ήταν τα παιδιά μέσα από την ενασχόλησή τους με τα βιβλία για τα συναισθήματα να: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Να αναγνωρίζουν τα συναισθήματά τους και των άλλων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Να διαχωρίζουν τα συναισθήματά τους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Να συναισθάνονται την κατάσταση των άλλων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Να εκδηλώνουν ενδιαφέρον και φροντίδα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endParaRPr lang="el-G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None/>
            </a:pP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25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</a:t>
            </a:r>
          </a:p>
          <a:p>
            <a:pPr algn="just">
              <a:buNone/>
            </a:pPr>
            <a:r>
              <a:rPr lang="el-GR" dirty="0" smtClean="0"/>
              <a:t>      Για την είσοδο του σάκου με τα βιβλία  στην τάξη και την σύνδεσή του με το πρόγραμμα συναισθηματικής αγωγής μας βοήθησαν δύο από τις φιγούρες του προγράμματος,</a:t>
            </a:r>
            <a:r>
              <a:rPr lang="el-GR" i="1" dirty="0" smtClean="0"/>
              <a:t> ο </a:t>
            </a:r>
            <a:r>
              <a:rPr lang="el-GR" i="1" dirty="0" err="1" smtClean="0"/>
              <a:t>κερασούλης</a:t>
            </a:r>
            <a:r>
              <a:rPr lang="el-GR" i="1" dirty="0" smtClean="0"/>
              <a:t> και η γλύκα.</a:t>
            </a:r>
          </a:p>
          <a:p>
            <a:pPr algn="just">
              <a:buNone/>
            </a:pPr>
            <a:r>
              <a:rPr lang="el-GR" dirty="0" smtClean="0"/>
              <a:t>      Οι δύο φίλοι ξεκίνησαν μια συζήτηση για τα συναισθήματα και καθώς ο  </a:t>
            </a:r>
            <a:r>
              <a:rPr lang="el-GR" i="1" dirty="0" err="1" smtClean="0"/>
              <a:t>κερασούλης</a:t>
            </a:r>
            <a:r>
              <a:rPr lang="el-GR" dirty="0" smtClean="0"/>
              <a:t>    δεν μπορούσε να εξηγήσει στη  </a:t>
            </a:r>
            <a:r>
              <a:rPr lang="el-GR" i="1" dirty="0" smtClean="0"/>
              <a:t>γλύκα </a:t>
            </a:r>
            <a:r>
              <a:rPr lang="el-GR" dirty="0" smtClean="0"/>
              <a:t>τι ακριβώς σημαίνει συναίσθημα,  τα παιδιά άρχισαν να προτείνουν τρόπους για να μπορέσει  η γλύκα να τα καταλάβει. </a:t>
            </a:r>
          </a:p>
          <a:p>
            <a:pPr algn="just"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7150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l-GR" dirty="0" smtClean="0"/>
              <a:t>       Πρότειναν λοιπόν τα παιδιά στους φίλους τους, τον </a:t>
            </a:r>
            <a:r>
              <a:rPr lang="el-GR" i="1" dirty="0" err="1" smtClean="0"/>
              <a:t>κερασούλη</a:t>
            </a:r>
            <a:r>
              <a:rPr lang="el-GR" i="1" dirty="0" smtClean="0"/>
              <a:t> και τη γλύκα, </a:t>
            </a:r>
            <a:r>
              <a:rPr lang="el-GR" dirty="0" smtClean="0"/>
              <a:t>για να μπορέσουν να καταλάβουν τι είναι συναίσθημα και πως το εκφράζουμε:</a:t>
            </a:r>
          </a:p>
          <a:p>
            <a:pPr algn="just">
              <a:buFont typeface="Wingdings" pitchFamily="2" charset="2"/>
              <a:buChar char="v"/>
            </a:pPr>
            <a:r>
              <a:rPr lang="el-GR" dirty="0" smtClean="0"/>
              <a:t>   να παίξουμε τα συναισθήματα, </a:t>
            </a:r>
          </a:p>
          <a:p>
            <a:pPr algn="just">
              <a:buFont typeface="Wingdings" pitchFamily="2" charset="2"/>
              <a:buChar char="v"/>
            </a:pPr>
            <a:r>
              <a:rPr lang="el-GR" dirty="0" smtClean="0"/>
              <a:t>   να τα χορέψουμε, </a:t>
            </a:r>
          </a:p>
          <a:p>
            <a:pPr algn="just">
              <a:buFont typeface="Wingdings" pitchFamily="2" charset="2"/>
              <a:buChar char="v"/>
            </a:pPr>
            <a:r>
              <a:rPr lang="el-GR" dirty="0" smtClean="0"/>
              <a:t>   να τα ζωγραφίσουμε,</a:t>
            </a:r>
          </a:p>
          <a:p>
            <a:pPr algn="just">
              <a:buFont typeface="Wingdings" pitchFamily="2" charset="2"/>
              <a:buChar char="v"/>
            </a:pPr>
            <a:r>
              <a:rPr lang="el-GR" dirty="0" smtClean="0"/>
              <a:t>  να διαβάσουμε βιβλία για αυτά και να δούμε πως εκφράζονται τα συναισθήματα στις εικόνες και στα λόγια των βιβλίων. </a:t>
            </a:r>
          </a:p>
          <a:p>
            <a:pPr algn="just">
              <a:buNone/>
            </a:pPr>
            <a:r>
              <a:rPr lang="el-GR" dirty="0" smtClean="0"/>
              <a:t>      Δίνοντας έμφαση στην πρόταση των παιδιών για τα βιβλία προτείναμε να δούμε στην βιβλιοθήκη μας σχετικά παραμύθια. </a:t>
            </a:r>
          </a:p>
          <a:p>
            <a:pPr algn="just">
              <a:buNone/>
            </a:pPr>
            <a:r>
              <a:rPr lang="el-GR" dirty="0" smtClean="0"/>
              <a:t>    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34" y="928670"/>
            <a:ext cx="81439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600" dirty="0" smtClean="0"/>
              <a:t>     Είδαμε λοιπόν ότι τα βιβλία που είχαμε στη βιβλιοθήκη μας και αφορούσαν τα συναισθήματα ήταν λίγα. </a:t>
            </a:r>
          </a:p>
          <a:p>
            <a:pPr algn="just"/>
            <a:r>
              <a:rPr lang="el-GR" sz="2600" dirty="0" smtClean="0"/>
              <a:t>     Προτείναμε τότε στα παιδιά να πάρουμε μέρος στο πρόγραμμα  «βιβλία σε ρόδες» – να πάρουμε βιβλία για τα συναισθήματα και έτσι ο </a:t>
            </a:r>
            <a:r>
              <a:rPr lang="el-GR" sz="2600" i="1" dirty="0" err="1" smtClean="0"/>
              <a:t>κερασούλης</a:t>
            </a:r>
            <a:r>
              <a:rPr lang="el-GR" sz="2600" i="1" dirty="0" smtClean="0"/>
              <a:t> και η γλύκα</a:t>
            </a:r>
            <a:r>
              <a:rPr lang="el-GR" sz="2600" dirty="0" smtClean="0"/>
              <a:t>  να τα αντιληφθούν και τα παιδιά να τα γνωρίσουν και να τα κατανοήσουν.</a:t>
            </a:r>
          </a:p>
          <a:p>
            <a:pPr algn="just"/>
            <a:endParaRPr lang="el-GR" sz="2600" dirty="0" smtClean="0"/>
          </a:p>
          <a:p>
            <a:pPr algn="ctr">
              <a:buNone/>
            </a:pPr>
            <a:r>
              <a:rPr lang="el-GR" sz="2600" dirty="0" smtClean="0"/>
              <a:t>Κάπως έτσι λοιπόν σε συνεργασία με το Γραφείο Περιβαλλοντικής Εκπαίδευσης στις 3/10/2014……………………………….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01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>
                <a:solidFill>
                  <a:schemeClr val="accent1"/>
                </a:solidFill>
                <a:latin typeface="+mn-lt"/>
              </a:rPr>
              <a:t>Τα παιδιά υποδέχονται το  σάκο</a:t>
            </a:r>
            <a:br>
              <a:rPr lang="el-GR" sz="2800" b="1" dirty="0" smtClean="0">
                <a:solidFill>
                  <a:schemeClr val="accent1"/>
                </a:solidFill>
                <a:latin typeface="+mn-lt"/>
              </a:rPr>
            </a:br>
            <a:r>
              <a:rPr lang="el-GR" sz="2800" b="1" dirty="0" smtClean="0">
                <a:solidFill>
                  <a:schemeClr val="accent1"/>
                </a:solidFill>
                <a:latin typeface="+mn-lt"/>
              </a:rPr>
              <a:t>που φτάνει στο σχολείο  </a:t>
            </a:r>
            <a:endParaRPr lang="el-GR" sz="2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5 - Θέση περιεχομένου" descr="DSC01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821537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ζωγραφιεσ με τις ροδε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85728"/>
            <a:ext cx="4114800" cy="2071702"/>
          </a:xfrm>
        </p:spPr>
        <p:txBody>
          <a:bodyPr>
            <a:normAutofit/>
          </a:bodyPr>
          <a:lstStyle/>
          <a:p>
            <a:pPr algn="ctr"/>
            <a:r>
              <a:rPr lang="el-GR" sz="2600" b="1" dirty="0" smtClean="0">
                <a:solidFill>
                  <a:schemeClr val="accent1"/>
                </a:solidFill>
                <a:latin typeface="+mn-lt"/>
              </a:rPr>
              <a:t>Τα παιδιά ζωγραφίζουν τι σημαίνει για αυτά «βιβλία σε ρόδες»</a:t>
            </a:r>
            <a:endParaRPr lang="el-GR" sz="2600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433</Words>
  <PresentationFormat>Προβολή στην οθόνη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Ροή</vt:lpstr>
      <vt:lpstr>ΒΙΒΛΙΑ ΣΕ ΡΟΔΕΣ</vt:lpstr>
      <vt:lpstr>Εκπαιδευτικό πρόγραμμα : Βιβλία σε ρόδες» Εκπαιδευτικός σάκος: «Τα συναισθήματα» </vt:lpstr>
      <vt:lpstr>Διαφάνεια 3</vt:lpstr>
      <vt:lpstr>Διαφάνεια 4</vt:lpstr>
      <vt:lpstr>Διαφάνεια 5</vt:lpstr>
      <vt:lpstr>Διαφάνεια 6</vt:lpstr>
      <vt:lpstr>Διαφάνεια 7</vt:lpstr>
      <vt:lpstr>Τα παιδιά υποδέχονται το  σάκο που φτάνει στο σχολείο  </vt:lpstr>
      <vt:lpstr>Τα παιδιά ζωγραφίζουν τι σημαίνει για αυτά «βιβλία σε ρόδες»</vt:lpstr>
      <vt:lpstr>Διαμορφώνουμε τη γωνιά της ανάγνωσης</vt:lpstr>
      <vt:lpstr>Παρατηρούμε τα βιβλία</vt:lpstr>
      <vt:lpstr>Και τα διαβάζουμε</vt:lpstr>
      <vt:lpstr>Και τα ζωγραφίζουμε</vt:lpstr>
      <vt:lpstr>Όλα τα παιδιά συμμετέχουν</vt:lpstr>
      <vt:lpstr>Ζωγραφίζουμε ομαδικά για τα συναισθήματα</vt:lpstr>
      <vt:lpstr>Το έργο μας στολίζει τη γωνιά της ανάγνωσης</vt:lpstr>
      <vt:lpstr>Aρχές  Νοεμβρίου, με καρδιά γεμάτη από συναισθήματα αποχαιρετάμε το σάκο.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ΒΙΒΛΙΑ ΣΕ ΡΟΔΕΣ</dc:title>
  <dc:creator>νηπιαγωγειο</dc:creator>
  <cp:lastModifiedBy>νηπιαγωγειο</cp:lastModifiedBy>
  <cp:revision>76</cp:revision>
  <dcterms:created xsi:type="dcterms:W3CDTF">2014-11-29T11:52:36Z</dcterms:created>
  <dcterms:modified xsi:type="dcterms:W3CDTF">2015-05-30T18:34:38Z</dcterms:modified>
</cp:coreProperties>
</file>