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256" r:id="rId2"/>
    <p:sldId id="257" r:id="rId3"/>
    <p:sldId id="258" r:id="rId4"/>
    <p:sldId id="259" r:id="rId5"/>
  </p:sldIdLst>
  <p:sldSz cx="12192000" cy="6858000"/>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bi Ashton" initial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4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94940240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portal.opendiscoveryspace.eu/community/ise-uk-community-568351"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r>
              <a:rPr lang="en-GB"/>
              <a:t>This guide explains how to set up an online account with the “Inspiring Science Education” (ISE) portal through the ISE UK community. It is specifically designed for teachers. Registration should take no more than 5 minutes.</a:t>
            </a:r>
          </a:p>
        </p:txBody>
      </p:sp>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rtl="0">
              <a:spcBef>
                <a:spcPts val="0"/>
              </a:spcBef>
              <a:buNone/>
            </a:pPr>
            <a:r>
              <a:rPr lang="en-GB"/>
              <a:t>The link and QR code above will take you to the Open Discovery Space registration page which is where you register for ISE. Enter your own information, choosing a unique username and member type “Teacher”. You will not set a password until the next step.</a:t>
            </a:r>
          </a:p>
          <a:p>
            <a:pPr>
              <a:spcBef>
                <a:spcPts val="0"/>
              </a:spcBef>
              <a:buNone/>
            </a:pPr>
            <a:r>
              <a:rPr lang="en-GB">
                <a:solidFill>
                  <a:schemeClr val="dk1"/>
                </a:solidFill>
              </a:rPr>
              <a:t>After your account has been approved by an admin, you will receive an email with a link to page where you can set your password for the ISE page. Your username or email address, together with your password, will allow you to login to ISE in future and save/edit lesson plans.</a:t>
            </a:r>
          </a:p>
        </p:txBody>
      </p:sp>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r>
              <a:rPr lang="en-GB"/>
              <a:t>After you have completed the registration process, you should find yourself at the front page of the ISE UK community (or else go to </a:t>
            </a:r>
            <a:r>
              <a:rPr lang="en-GB" u="sng">
                <a:solidFill>
                  <a:schemeClr val="hlink"/>
                </a:solidFill>
                <a:hlinkClick r:id="rId3"/>
              </a:rPr>
              <a:t>http://portal.opendiscoveryspace.eu/community/ise-uk-community-568351</a:t>
            </a:r>
            <a:r>
              <a:rPr lang="en-GB"/>
              <a:t>).</a:t>
            </a:r>
            <a:br>
              <a:rPr lang="en-GB"/>
            </a:br>
            <a:r>
              <a:rPr lang="en-GB"/>
              <a:t>There are various links on this page. If you click on your username towards the top right of the screen you will go to your personal area. Members will take you to a list of other teachers and users of the ISE UK community and resources takes you to a list of all ISE-UK resources, like lesson plans and web apps.</a:t>
            </a:r>
          </a:p>
        </p:txBody>
      </p:sp>
      <p:sp>
        <p:nvSpPr>
          <p:cNvPr id="113" name="Shape 1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r>
              <a:rPr lang="en-GB"/>
              <a:t>Congratulations on completing your registration with Inspiring Science Education. Further guides will follow soon.</a:t>
            </a:r>
          </a:p>
        </p:txBody>
      </p:sp>
      <p:sp>
        <p:nvSpPr>
          <p:cNvPr id="121" name="Shape 1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1524000" y="1122362"/>
            <a:ext cx="9144000" cy="2387600"/>
          </a:xfrm>
          <a:prstGeom prst="rect">
            <a:avLst/>
          </a:prstGeom>
          <a:noFill/>
          <a:ln>
            <a:noFill/>
          </a:ln>
        </p:spPr>
        <p:txBody>
          <a:bodyPr lIns="91425" tIns="91425" rIns="91425" bIns="91425" anchor="b" anchorCtr="0"/>
          <a:lstStyle>
            <a:lvl1pPr marL="0" marR="0" indent="0" algn="ctr" rtl="0">
              <a:lnSpc>
                <a:spcPct val="90000"/>
              </a:lnSpc>
              <a:spcBef>
                <a:spcPts val="0"/>
              </a:spcBef>
              <a:buClr>
                <a:schemeClr val="dk1"/>
              </a:buClr>
              <a:buFont typeface="Calibri"/>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2" name="Shape 12"/>
          <p:cNvSpPr txBox="1">
            <a:spLocks noGrp="1"/>
          </p:cNvSpPr>
          <p:nvPr>
            <p:ph type="subTitle" idx="1"/>
          </p:nvPr>
        </p:nvSpPr>
        <p:spPr>
          <a:xfrm>
            <a:off x="1524000" y="3602037"/>
            <a:ext cx="9144000" cy="1655761"/>
          </a:xfrm>
          <a:prstGeom prst="rect">
            <a:avLst/>
          </a:prstGeom>
          <a:noFill/>
          <a:ln>
            <a:noFill/>
          </a:ln>
        </p:spPr>
        <p:txBody>
          <a:bodyPr lIns="91425" tIns="91425" rIns="91425" bIns="91425" anchor="t" anchorCtr="0"/>
          <a:lstStyle>
            <a:lvl1pPr marL="0" marR="0" indent="0" algn="ctr" rtl="0">
              <a:lnSpc>
                <a:spcPct val="90000"/>
              </a:lnSpc>
              <a:spcBef>
                <a:spcPts val="1000"/>
              </a:spcBef>
              <a:buClr>
                <a:schemeClr val="dk1"/>
              </a:buClr>
              <a:buFont typeface="Arial"/>
              <a:buNone/>
              <a:defRPr/>
            </a:lvl1pPr>
            <a:lvl2pPr marL="457200" marR="0" indent="0" algn="ctr" rtl="0">
              <a:lnSpc>
                <a:spcPct val="90000"/>
              </a:lnSpc>
              <a:spcBef>
                <a:spcPts val="500"/>
              </a:spcBef>
              <a:buClr>
                <a:schemeClr val="dk1"/>
              </a:buClr>
              <a:buFont typeface="Arial"/>
              <a:buNone/>
              <a:defRPr/>
            </a:lvl2pPr>
            <a:lvl3pPr marL="914400" marR="0" indent="0" algn="ctr" rtl="0">
              <a:lnSpc>
                <a:spcPct val="90000"/>
              </a:lnSpc>
              <a:spcBef>
                <a:spcPts val="500"/>
              </a:spcBef>
              <a:buClr>
                <a:schemeClr val="dk1"/>
              </a:buClr>
              <a:buFont typeface="Arial"/>
              <a:buNone/>
              <a:defRPr/>
            </a:lvl3pPr>
            <a:lvl4pPr marL="1371600" marR="0" indent="0" algn="ctr" rtl="0">
              <a:lnSpc>
                <a:spcPct val="90000"/>
              </a:lnSpc>
              <a:spcBef>
                <a:spcPts val="500"/>
              </a:spcBef>
              <a:buClr>
                <a:schemeClr val="dk1"/>
              </a:buClr>
              <a:buFont typeface="Arial"/>
              <a:buNone/>
              <a:defRPr/>
            </a:lvl4pPr>
            <a:lvl5pPr marL="1828800" marR="0" indent="0" algn="ctr" rtl="0">
              <a:lnSpc>
                <a:spcPct val="90000"/>
              </a:lnSpc>
              <a:spcBef>
                <a:spcPts val="500"/>
              </a:spcBef>
              <a:buClr>
                <a:schemeClr val="dk1"/>
              </a:buClr>
              <a:buFont typeface="Arial"/>
              <a:buNone/>
              <a:defRPr/>
            </a:lvl5pPr>
            <a:lvl6pPr marL="2286000" marR="0" indent="0" algn="ctr" rtl="0">
              <a:lnSpc>
                <a:spcPct val="90000"/>
              </a:lnSpc>
              <a:spcBef>
                <a:spcPts val="500"/>
              </a:spcBef>
              <a:buClr>
                <a:schemeClr val="dk1"/>
              </a:buClr>
              <a:buFont typeface="Arial"/>
              <a:buNone/>
              <a:defRPr/>
            </a:lvl6pPr>
            <a:lvl7pPr marL="2743200" marR="0" indent="0" algn="ctr" rtl="0">
              <a:lnSpc>
                <a:spcPct val="90000"/>
              </a:lnSpc>
              <a:spcBef>
                <a:spcPts val="500"/>
              </a:spcBef>
              <a:buClr>
                <a:schemeClr val="dk1"/>
              </a:buClr>
              <a:buFont typeface="Arial"/>
              <a:buNone/>
              <a:defRPr/>
            </a:lvl7pPr>
            <a:lvl8pPr marL="3200400" marR="0" indent="0" algn="ctr" rtl="0">
              <a:lnSpc>
                <a:spcPct val="90000"/>
              </a:lnSpc>
              <a:spcBef>
                <a:spcPts val="500"/>
              </a:spcBef>
              <a:buClr>
                <a:schemeClr val="dk1"/>
              </a:buClr>
              <a:buFont typeface="Arial"/>
              <a:buNone/>
              <a:defRPr/>
            </a:lvl8pPr>
            <a:lvl9pPr marL="3657600" marR="0" indent="0" algn="ctr" rtl="0">
              <a:lnSpc>
                <a:spcPct val="90000"/>
              </a:lnSpc>
              <a:spcBef>
                <a:spcPts val="500"/>
              </a:spcBef>
              <a:buClr>
                <a:schemeClr val="dk1"/>
              </a:buClr>
              <a:buFont typeface="Arial"/>
              <a:buNone/>
              <a:defRPr/>
            </a:lvl9pPr>
          </a:lstStyle>
          <a:p>
            <a:endParaRPr/>
          </a:p>
        </p:txBody>
      </p:sp>
      <p:sp>
        <p:nvSpPr>
          <p:cNvPr id="13" name="Shape 13"/>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4" name="Shape 14"/>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5" name="Shape 15"/>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9" name="Shape 69"/>
          <p:cNvSpPr txBox="1">
            <a:spLocks noGrp="1"/>
          </p:cNvSpPr>
          <p:nvPr>
            <p:ph type="body" idx="1"/>
          </p:nvPr>
        </p:nvSpPr>
        <p:spPr>
          <a:xfrm rot="5400000">
            <a:off x="3920331" y="-1256505"/>
            <a:ext cx="4351338" cy="10515599"/>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Arial"/>
              <a:buChar char="•"/>
              <a:defRPr/>
            </a:lvl1pPr>
            <a:lvl2pPr marL="685800" indent="-76200" algn="l" rtl="0">
              <a:lnSpc>
                <a:spcPct val="90000"/>
              </a:lnSpc>
              <a:spcBef>
                <a:spcPts val="500"/>
              </a:spcBef>
              <a:buClr>
                <a:schemeClr val="dk1"/>
              </a:buClr>
              <a:buFont typeface="Arial"/>
              <a:buChar char="•"/>
              <a:defRPr/>
            </a:lvl2pPr>
            <a:lvl3pPr marL="1143000" indent="-101600" algn="l" rtl="0">
              <a:lnSpc>
                <a:spcPct val="90000"/>
              </a:lnSpc>
              <a:spcBef>
                <a:spcPts val="500"/>
              </a:spcBef>
              <a:buClr>
                <a:schemeClr val="dk1"/>
              </a:buClr>
              <a:buFont typeface="Arial"/>
              <a:buChar char="•"/>
              <a:defRPr/>
            </a:lvl3pPr>
            <a:lvl4pPr marL="1600200" indent="-114300" algn="l" rtl="0">
              <a:lnSpc>
                <a:spcPct val="90000"/>
              </a:lnSpc>
              <a:spcBef>
                <a:spcPts val="500"/>
              </a:spcBef>
              <a:buClr>
                <a:schemeClr val="dk1"/>
              </a:buClr>
              <a:buFont typeface="Arial"/>
              <a:buChar char="•"/>
              <a:defRPr/>
            </a:lvl4pPr>
            <a:lvl5pPr marL="2057400" indent="-114300" algn="l" rtl="0">
              <a:lnSpc>
                <a:spcPct val="90000"/>
              </a:lnSpc>
              <a:spcBef>
                <a:spcPts val="500"/>
              </a:spcBef>
              <a:buClr>
                <a:schemeClr val="dk1"/>
              </a:buClr>
              <a:buFont typeface="Arial"/>
              <a:buChar char="•"/>
              <a:defRPr/>
            </a:lvl5pPr>
            <a:lvl6pPr marL="2514600" indent="-114300" algn="l" rtl="0">
              <a:lnSpc>
                <a:spcPct val="90000"/>
              </a:lnSpc>
              <a:spcBef>
                <a:spcPts val="500"/>
              </a:spcBef>
              <a:buClr>
                <a:schemeClr val="dk1"/>
              </a:buClr>
              <a:buFont typeface="Arial"/>
              <a:buChar char="•"/>
              <a:defRPr/>
            </a:lvl6pPr>
            <a:lvl7pPr marL="2971800" indent="-114300" algn="l" rtl="0">
              <a:lnSpc>
                <a:spcPct val="90000"/>
              </a:lnSpc>
              <a:spcBef>
                <a:spcPts val="500"/>
              </a:spcBef>
              <a:buClr>
                <a:schemeClr val="dk1"/>
              </a:buClr>
              <a:buFont typeface="Arial"/>
              <a:buChar char="•"/>
              <a:defRPr/>
            </a:lvl7pPr>
            <a:lvl8pPr marL="3429000" indent="-114300" algn="l" rtl="0">
              <a:lnSpc>
                <a:spcPct val="90000"/>
              </a:lnSpc>
              <a:spcBef>
                <a:spcPts val="500"/>
              </a:spcBef>
              <a:buClr>
                <a:schemeClr val="dk1"/>
              </a:buClr>
              <a:buFont typeface="Arial"/>
              <a:buChar char="•"/>
              <a:defRPr/>
            </a:lvl8pPr>
            <a:lvl9pPr marL="3886200" indent="-114300" algn="l" rtl="0">
              <a:lnSpc>
                <a:spcPct val="90000"/>
              </a:lnSpc>
              <a:spcBef>
                <a:spcPts val="500"/>
              </a:spcBef>
              <a:buClr>
                <a:schemeClr val="dk1"/>
              </a:buClr>
              <a:buFont typeface="Arial"/>
              <a:buChar char="•"/>
              <a:defRPr/>
            </a:lvl9pPr>
          </a:lstStyle>
          <a:p>
            <a:endParaRPr/>
          </a:p>
        </p:txBody>
      </p:sp>
      <p:sp>
        <p:nvSpPr>
          <p:cNvPr id="70" name="Shape 70"/>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1" name="Shape 71"/>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2" name="Shape 72"/>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3"/>
        <p:cNvGrpSpPr/>
        <p:nvPr/>
      </p:nvGrpSpPr>
      <p:grpSpPr>
        <a:xfrm>
          <a:off x="0" y="0"/>
          <a:ext cx="0" cy="0"/>
          <a:chOff x="0" y="0"/>
          <a:chExt cx="0" cy="0"/>
        </a:xfrm>
      </p:grpSpPr>
      <p:sp>
        <p:nvSpPr>
          <p:cNvPr id="74" name="Shape 74"/>
          <p:cNvSpPr txBox="1">
            <a:spLocks noGrp="1"/>
          </p:cNvSpPr>
          <p:nvPr>
            <p:ph type="title"/>
          </p:nvPr>
        </p:nvSpPr>
        <p:spPr>
          <a:xfrm rot="5400000">
            <a:off x="7133431" y="1956594"/>
            <a:ext cx="5811838" cy="2628899"/>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5" name="Shape 75"/>
          <p:cNvSpPr txBox="1">
            <a:spLocks noGrp="1"/>
          </p:cNvSpPr>
          <p:nvPr>
            <p:ph type="body" idx="1"/>
          </p:nvPr>
        </p:nvSpPr>
        <p:spPr>
          <a:xfrm rot="5400000">
            <a:off x="1799431" y="-596105"/>
            <a:ext cx="5811838" cy="7734299"/>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Arial"/>
              <a:buChar char="•"/>
              <a:defRPr/>
            </a:lvl1pPr>
            <a:lvl2pPr marL="685800" indent="-76200" algn="l" rtl="0">
              <a:lnSpc>
                <a:spcPct val="90000"/>
              </a:lnSpc>
              <a:spcBef>
                <a:spcPts val="500"/>
              </a:spcBef>
              <a:buClr>
                <a:schemeClr val="dk1"/>
              </a:buClr>
              <a:buFont typeface="Arial"/>
              <a:buChar char="•"/>
              <a:defRPr/>
            </a:lvl2pPr>
            <a:lvl3pPr marL="1143000" indent="-101600" algn="l" rtl="0">
              <a:lnSpc>
                <a:spcPct val="90000"/>
              </a:lnSpc>
              <a:spcBef>
                <a:spcPts val="500"/>
              </a:spcBef>
              <a:buClr>
                <a:schemeClr val="dk1"/>
              </a:buClr>
              <a:buFont typeface="Arial"/>
              <a:buChar char="•"/>
              <a:defRPr/>
            </a:lvl3pPr>
            <a:lvl4pPr marL="1600200" indent="-114300" algn="l" rtl="0">
              <a:lnSpc>
                <a:spcPct val="90000"/>
              </a:lnSpc>
              <a:spcBef>
                <a:spcPts val="500"/>
              </a:spcBef>
              <a:buClr>
                <a:schemeClr val="dk1"/>
              </a:buClr>
              <a:buFont typeface="Arial"/>
              <a:buChar char="•"/>
              <a:defRPr/>
            </a:lvl4pPr>
            <a:lvl5pPr marL="2057400" indent="-114300" algn="l" rtl="0">
              <a:lnSpc>
                <a:spcPct val="90000"/>
              </a:lnSpc>
              <a:spcBef>
                <a:spcPts val="500"/>
              </a:spcBef>
              <a:buClr>
                <a:schemeClr val="dk1"/>
              </a:buClr>
              <a:buFont typeface="Arial"/>
              <a:buChar char="•"/>
              <a:defRPr/>
            </a:lvl5pPr>
            <a:lvl6pPr marL="2514600" indent="-114300" algn="l" rtl="0">
              <a:lnSpc>
                <a:spcPct val="90000"/>
              </a:lnSpc>
              <a:spcBef>
                <a:spcPts val="500"/>
              </a:spcBef>
              <a:buClr>
                <a:schemeClr val="dk1"/>
              </a:buClr>
              <a:buFont typeface="Arial"/>
              <a:buChar char="•"/>
              <a:defRPr/>
            </a:lvl6pPr>
            <a:lvl7pPr marL="2971800" indent="-114300" algn="l" rtl="0">
              <a:lnSpc>
                <a:spcPct val="90000"/>
              </a:lnSpc>
              <a:spcBef>
                <a:spcPts val="500"/>
              </a:spcBef>
              <a:buClr>
                <a:schemeClr val="dk1"/>
              </a:buClr>
              <a:buFont typeface="Arial"/>
              <a:buChar char="•"/>
              <a:defRPr/>
            </a:lvl7pPr>
            <a:lvl8pPr marL="3429000" indent="-114300" algn="l" rtl="0">
              <a:lnSpc>
                <a:spcPct val="90000"/>
              </a:lnSpc>
              <a:spcBef>
                <a:spcPts val="500"/>
              </a:spcBef>
              <a:buClr>
                <a:schemeClr val="dk1"/>
              </a:buClr>
              <a:buFont typeface="Arial"/>
              <a:buChar char="•"/>
              <a:defRPr/>
            </a:lvl8pPr>
            <a:lvl9pPr marL="3886200" indent="-114300" algn="l" rtl="0">
              <a:lnSpc>
                <a:spcPct val="90000"/>
              </a:lnSpc>
              <a:spcBef>
                <a:spcPts val="500"/>
              </a:spcBef>
              <a:buClr>
                <a:schemeClr val="dk1"/>
              </a:buClr>
              <a:buFont typeface="Arial"/>
              <a:buChar char="•"/>
              <a:defRPr/>
            </a:lvl9pPr>
          </a:lstStyle>
          <a:p>
            <a:endParaRPr/>
          </a:p>
        </p:txBody>
      </p:sp>
      <p:sp>
        <p:nvSpPr>
          <p:cNvPr id="76" name="Shape 76"/>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7" name="Shape 77"/>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8" name="Shape 78"/>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8" name="Shape 18"/>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Arial"/>
              <a:buChar char="•"/>
              <a:defRPr/>
            </a:lvl1pPr>
            <a:lvl2pPr marL="685800" indent="-76200" algn="l" rtl="0">
              <a:lnSpc>
                <a:spcPct val="90000"/>
              </a:lnSpc>
              <a:spcBef>
                <a:spcPts val="500"/>
              </a:spcBef>
              <a:buClr>
                <a:schemeClr val="dk1"/>
              </a:buClr>
              <a:buFont typeface="Arial"/>
              <a:buChar char="•"/>
              <a:defRPr/>
            </a:lvl2pPr>
            <a:lvl3pPr marL="1143000" indent="-101600" algn="l" rtl="0">
              <a:lnSpc>
                <a:spcPct val="90000"/>
              </a:lnSpc>
              <a:spcBef>
                <a:spcPts val="500"/>
              </a:spcBef>
              <a:buClr>
                <a:schemeClr val="dk1"/>
              </a:buClr>
              <a:buFont typeface="Arial"/>
              <a:buChar char="•"/>
              <a:defRPr/>
            </a:lvl3pPr>
            <a:lvl4pPr marL="1600200" indent="-114300" algn="l" rtl="0">
              <a:lnSpc>
                <a:spcPct val="90000"/>
              </a:lnSpc>
              <a:spcBef>
                <a:spcPts val="500"/>
              </a:spcBef>
              <a:buClr>
                <a:schemeClr val="dk1"/>
              </a:buClr>
              <a:buFont typeface="Arial"/>
              <a:buChar char="•"/>
              <a:defRPr/>
            </a:lvl4pPr>
            <a:lvl5pPr marL="2057400" indent="-114300" algn="l" rtl="0">
              <a:lnSpc>
                <a:spcPct val="90000"/>
              </a:lnSpc>
              <a:spcBef>
                <a:spcPts val="500"/>
              </a:spcBef>
              <a:buClr>
                <a:schemeClr val="dk1"/>
              </a:buClr>
              <a:buFont typeface="Arial"/>
              <a:buChar char="•"/>
              <a:defRPr/>
            </a:lvl5pPr>
            <a:lvl6pPr marL="2514600" indent="-114300" algn="l" rtl="0">
              <a:lnSpc>
                <a:spcPct val="90000"/>
              </a:lnSpc>
              <a:spcBef>
                <a:spcPts val="500"/>
              </a:spcBef>
              <a:buClr>
                <a:schemeClr val="dk1"/>
              </a:buClr>
              <a:buFont typeface="Arial"/>
              <a:buChar char="•"/>
              <a:defRPr/>
            </a:lvl6pPr>
            <a:lvl7pPr marL="2971800" indent="-114300" algn="l" rtl="0">
              <a:lnSpc>
                <a:spcPct val="90000"/>
              </a:lnSpc>
              <a:spcBef>
                <a:spcPts val="500"/>
              </a:spcBef>
              <a:buClr>
                <a:schemeClr val="dk1"/>
              </a:buClr>
              <a:buFont typeface="Arial"/>
              <a:buChar char="•"/>
              <a:defRPr/>
            </a:lvl7pPr>
            <a:lvl8pPr marL="3429000" indent="-114300" algn="l" rtl="0">
              <a:lnSpc>
                <a:spcPct val="90000"/>
              </a:lnSpc>
              <a:spcBef>
                <a:spcPts val="500"/>
              </a:spcBef>
              <a:buClr>
                <a:schemeClr val="dk1"/>
              </a:buClr>
              <a:buFont typeface="Arial"/>
              <a:buChar char="•"/>
              <a:defRPr/>
            </a:lvl8pPr>
            <a:lvl9pPr marL="3886200" indent="-114300" algn="l" rtl="0">
              <a:lnSpc>
                <a:spcPct val="90000"/>
              </a:lnSpc>
              <a:spcBef>
                <a:spcPts val="500"/>
              </a:spcBef>
              <a:buClr>
                <a:schemeClr val="dk1"/>
              </a:buClr>
              <a:buFont typeface="Arial"/>
              <a:buChar char="•"/>
              <a:defRPr/>
            </a:lvl9pPr>
          </a:lstStyle>
          <a:p>
            <a:endParaRPr/>
          </a:p>
        </p:txBody>
      </p:sp>
      <p:sp>
        <p:nvSpPr>
          <p:cNvPr id="19" name="Shape 19"/>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0" name="Shape 20"/>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1" name="Shape 21"/>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831850" y="1709738"/>
            <a:ext cx="10515599" cy="2852737"/>
          </a:xfrm>
          <a:prstGeom prst="rect">
            <a:avLst/>
          </a:prstGeom>
          <a:noFill/>
          <a:ln>
            <a:noFill/>
          </a:ln>
        </p:spPr>
        <p:txBody>
          <a:bodyPr lIns="91425" tIns="91425" rIns="91425" b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4" name="Shape 24"/>
          <p:cNvSpPr txBox="1">
            <a:spLocks noGrp="1"/>
          </p:cNvSpPr>
          <p:nvPr>
            <p:ph type="body" idx="1"/>
          </p:nvPr>
        </p:nvSpPr>
        <p:spPr>
          <a:xfrm>
            <a:off x="831850" y="4589462"/>
            <a:ext cx="10515599" cy="1500187"/>
          </a:xfrm>
          <a:prstGeom prst="rect">
            <a:avLst/>
          </a:prstGeom>
          <a:noFill/>
          <a:ln>
            <a:noFill/>
          </a:ln>
        </p:spPr>
        <p:txBody>
          <a:bodyPr lIns="91425" tIns="91425" rIns="91425" bIns="91425" anchor="t" anchorCtr="0"/>
          <a:lstStyle>
            <a:lvl1pPr marL="0" indent="0" rtl="0">
              <a:spcBef>
                <a:spcPts val="0"/>
              </a:spcBef>
              <a:buClr>
                <a:srgbClr val="888888"/>
              </a:buClr>
              <a:buFont typeface="Calibri"/>
              <a:buNone/>
              <a:defRPr/>
            </a:lvl1pPr>
            <a:lvl2pPr marL="457200" indent="0" rtl="0">
              <a:spcBef>
                <a:spcPts val="0"/>
              </a:spcBef>
              <a:buClr>
                <a:srgbClr val="888888"/>
              </a:buClr>
              <a:buFont typeface="Calibri"/>
              <a:buNone/>
              <a:defRPr/>
            </a:lvl2pPr>
            <a:lvl3pPr marL="914400" indent="0" rtl="0">
              <a:spcBef>
                <a:spcPts val="0"/>
              </a:spcBef>
              <a:buClr>
                <a:srgbClr val="888888"/>
              </a:buClr>
              <a:buFont typeface="Calibri"/>
              <a:buNone/>
              <a:defRPr/>
            </a:lvl3pPr>
            <a:lvl4pPr marL="1371600" indent="0" rtl="0">
              <a:spcBef>
                <a:spcPts val="0"/>
              </a:spcBef>
              <a:buClr>
                <a:srgbClr val="888888"/>
              </a:buClr>
              <a:buFont typeface="Calibri"/>
              <a:buNone/>
              <a:defRPr/>
            </a:lvl4pPr>
            <a:lvl5pPr marL="1828800" indent="0" rtl="0">
              <a:spcBef>
                <a:spcPts val="0"/>
              </a:spcBef>
              <a:buClr>
                <a:srgbClr val="888888"/>
              </a:buClr>
              <a:buFont typeface="Calibri"/>
              <a:buNone/>
              <a:defRPr/>
            </a:lvl5pPr>
            <a:lvl6pPr marL="2286000" indent="0" rtl="0">
              <a:spcBef>
                <a:spcPts val="0"/>
              </a:spcBef>
              <a:buClr>
                <a:srgbClr val="888888"/>
              </a:buClr>
              <a:buFont typeface="Calibri"/>
              <a:buNone/>
              <a:defRPr/>
            </a:lvl6pPr>
            <a:lvl7pPr marL="2743200" indent="0" rtl="0">
              <a:spcBef>
                <a:spcPts val="0"/>
              </a:spcBef>
              <a:buClr>
                <a:srgbClr val="888888"/>
              </a:buClr>
              <a:buFont typeface="Calibri"/>
              <a:buNone/>
              <a:defRPr/>
            </a:lvl7pPr>
            <a:lvl8pPr marL="3200400" indent="0" rtl="0">
              <a:spcBef>
                <a:spcPts val="0"/>
              </a:spcBef>
              <a:buClr>
                <a:srgbClr val="888888"/>
              </a:buClr>
              <a:buFont typeface="Calibri"/>
              <a:buNone/>
              <a:defRPr/>
            </a:lvl8pPr>
            <a:lvl9pPr marL="3657600" indent="0" rtl="0">
              <a:spcBef>
                <a:spcPts val="0"/>
              </a:spcBef>
              <a:buClr>
                <a:srgbClr val="888888"/>
              </a:buClr>
              <a:buFont typeface="Calibri"/>
              <a:buNone/>
              <a:defRPr/>
            </a:lvl9pPr>
          </a:lstStyle>
          <a:p>
            <a:endParaRPr/>
          </a:p>
        </p:txBody>
      </p:sp>
      <p:sp>
        <p:nvSpPr>
          <p:cNvPr id="25" name="Shape 2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6" name="Shape 2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7" name="Shape 2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0" name="Shape 30"/>
          <p:cNvSpPr txBox="1">
            <a:spLocks noGrp="1"/>
          </p:cNvSpPr>
          <p:nvPr>
            <p:ph type="body" idx="1"/>
          </p:nvPr>
        </p:nvSpPr>
        <p:spPr>
          <a:xfrm>
            <a:off x="838200" y="1825625"/>
            <a:ext cx="5181600" cy="435133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Arial"/>
              <a:buChar char="•"/>
              <a:defRPr/>
            </a:lvl1pPr>
            <a:lvl2pPr marL="685800" indent="-76200" algn="l" rtl="0">
              <a:lnSpc>
                <a:spcPct val="90000"/>
              </a:lnSpc>
              <a:spcBef>
                <a:spcPts val="500"/>
              </a:spcBef>
              <a:buClr>
                <a:schemeClr val="dk1"/>
              </a:buClr>
              <a:buFont typeface="Arial"/>
              <a:buChar char="•"/>
              <a:defRPr/>
            </a:lvl2pPr>
            <a:lvl3pPr marL="1143000" indent="-101600" algn="l" rtl="0">
              <a:lnSpc>
                <a:spcPct val="90000"/>
              </a:lnSpc>
              <a:spcBef>
                <a:spcPts val="500"/>
              </a:spcBef>
              <a:buClr>
                <a:schemeClr val="dk1"/>
              </a:buClr>
              <a:buFont typeface="Arial"/>
              <a:buChar char="•"/>
              <a:defRPr/>
            </a:lvl3pPr>
            <a:lvl4pPr marL="1600200" indent="-114300" algn="l" rtl="0">
              <a:lnSpc>
                <a:spcPct val="90000"/>
              </a:lnSpc>
              <a:spcBef>
                <a:spcPts val="500"/>
              </a:spcBef>
              <a:buClr>
                <a:schemeClr val="dk1"/>
              </a:buClr>
              <a:buFont typeface="Arial"/>
              <a:buChar char="•"/>
              <a:defRPr/>
            </a:lvl4pPr>
            <a:lvl5pPr marL="2057400" indent="-114300" algn="l" rtl="0">
              <a:lnSpc>
                <a:spcPct val="90000"/>
              </a:lnSpc>
              <a:spcBef>
                <a:spcPts val="500"/>
              </a:spcBef>
              <a:buClr>
                <a:schemeClr val="dk1"/>
              </a:buClr>
              <a:buFont typeface="Arial"/>
              <a:buChar char="•"/>
              <a:defRPr/>
            </a:lvl5pPr>
            <a:lvl6pPr marL="2514600" indent="-114300" algn="l" rtl="0">
              <a:lnSpc>
                <a:spcPct val="90000"/>
              </a:lnSpc>
              <a:spcBef>
                <a:spcPts val="500"/>
              </a:spcBef>
              <a:buClr>
                <a:schemeClr val="dk1"/>
              </a:buClr>
              <a:buFont typeface="Arial"/>
              <a:buChar char="•"/>
              <a:defRPr/>
            </a:lvl6pPr>
            <a:lvl7pPr marL="2971800" indent="-114300" algn="l" rtl="0">
              <a:lnSpc>
                <a:spcPct val="90000"/>
              </a:lnSpc>
              <a:spcBef>
                <a:spcPts val="500"/>
              </a:spcBef>
              <a:buClr>
                <a:schemeClr val="dk1"/>
              </a:buClr>
              <a:buFont typeface="Arial"/>
              <a:buChar char="•"/>
              <a:defRPr/>
            </a:lvl7pPr>
            <a:lvl8pPr marL="3429000" indent="-114300" algn="l" rtl="0">
              <a:lnSpc>
                <a:spcPct val="90000"/>
              </a:lnSpc>
              <a:spcBef>
                <a:spcPts val="500"/>
              </a:spcBef>
              <a:buClr>
                <a:schemeClr val="dk1"/>
              </a:buClr>
              <a:buFont typeface="Arial"/>
              <a:buChar char="•"/>
              <a:defRPr/>
            </a:lvl8pPr>
            <a:lvl9pPr marL="3886200" indent="-114300" algn="l" rtl="0">
              <a:lnSpc>
                <a:spcPct val="90000"/>
              </a:lnSpc>
              <a:spcBef>
                <a:spcPts val="500"/>
              </a:spcBef>
              <a:buClr>
                <a:schemeClr val="dk1"/>
              </a:buClr>
              <a:buFont typeface="Arial"/>
              <a:buChar char="•"/>
              <a:defRPr/>
            </a:lvl9pPr>
          </a:lstStyle>
          <a:p>
            <a:endParaRPr/>
          </a:p>
        </p:txBody>
      </p:sp>
      <p:sp>
        <p:nvSpPr>
          <p:cNvPr id="31" name="Shape 31"/>
          <p:cNvSpPr txBox="1">
            <a:spLocks noGrp="1"/>
          </p:cNvSpPr>
          <p:nvPr>
            <p:ph type="body" idx="2"/>
          </p:nvPr>
        </p:nvSpPr>
        <p:spPr>
          <a:xfrm>
            <a:off x="6172200" y="1825625"/>
            <a:ext cx="5181600" cy="435133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Arial"/>
              <a:buChar char="•"/>
              <a:defRPr/>
            </a:lvl1pPr>
            <a:lvl2pPr marL="685800" indent="-76200" algn="l" rtl="0">
              <a:lnSpc>
                <a:spcPct val="90000"/>
              </a:lnSpc>
              <a:spcBef>
                <a:spcPts val="500"/>
              </a:spcBef>
              <a:buClr>
                <a:schemeClr val="dk1"/>
              </a:buClr>
              <a:buFont typeface="Arial"/>
              <a:buChar char="•"/>
              <a:defRPr/>
            </a:lvl2pPr>
            <a:lvl3pPr marL="1143000" indent="-101600" algn="l" rtl="0">
              <a:lnSpc>
                <a:spcPct val="90000"/>
              </a:lnSpc>
              <a:spcBef>
                <a:spcPts val="500"/>
              </a:spcBef>
              <a:buClr>
                <a:schemeClr val="dk1"/>
              </a:buClr>
              <a:buFont typeface="Arial"/>
              <a:buChar char="•"/>
              <a:defRPr/>
            </a:lvl3pPr>
            <a:lvl4pPr marL="1600200" indent="-114300" algn="l" rtl="0">
              <a:lnSpc>
                <a:spcPct val="90000"/>
              </a:lnSpc>
              <a:spcBef>
                <a:spcPts val="500"/>
              </a:spcBef>
              <a:buClr>
                <a:schemeClr val="dk1"/>
              </a:buClr>
              <a:buFont typeface="Arial"/>
              <a:buChar char="•"/>
              <a:defRPr/>
            </a:lvl4pPr>
            <a:lvl5pPr marL="2057400" indent="-114300" algn="l" rtl="0">
              <a:lnSpc>
                <a:spcPct val="90000"/>
              </a:lnSpc>
              <a:spcBef>
                <a:spcPts val="500"/>
              </a:spcBef>
              <a:buClr>
                <a:schemeClr val="dk1"/>
              </a:buClr>
              <a:buFont typeface="Arial"/>
              <a:buChar char="•"/>
              <a:defRPr/>
            </a:lvl5pPr>
            <a:lvl6pPr marL="2514600" indent="-114300" algn="l" rtl="0">
              <a:lnSpc>
                <a:spcPct val="90000"/>
              </a:lnSpc>
              <a:spcBef>
                <a:spcPts val="500"/>
              </a:spcBef>
              <a:buClr>
                <a:schemeClr val="dk1"/>
              </a:buClr>
              <a:buFont typeface="Arial"/>
              <a:buChar char="•"/>
              <a:defRPr/>
            </a:lvl6pPr>
            <a:lvl7pPr marL="2971800" indent="-114300" algn="l" rtl="0">
              <a:lnSpc>
                <a:spcPct val="90000"/>
              </a:lnSpc>
              <a:spcBef>
                <a:spcPts val="500"/>
              </a:spcBef>
              <a:buClr>
                <a:schemeClr val="dk1"/>
              </a:buClr>
              <a:buFont typeface="Arial"/>
              <a:buChar char="•"/>
              <a:defRPr/>
            </a:lvl7pPr>
            <a:lvl8pPr marL="3429000" indent="-114300" algn="l" rtl="0">
              <a:lnSpc>
                <a:spcPct val="90000"/>
              </a:lnSpc>
              <a:spcBef>
                <a:spcPts val="500"/>
              </a:spcBef>
              <a:buClr>
                <a:schemeClr val="dk1"/>
              </a:buClr>
              <a:buFont typeface="Arial"/>
              <a:buChar char="•"/>
              <a:defRPr/>
            </a:lvl8pPr>
            <a:lvl9pPr marL="3886200" indent="-114300" algn="l" rtl="0">
              <a:lnSpc>
                <a:spcPct val="90000"/>
              </a:lnSpc>
              <a:spcBef>
                <a:spcPts val="500"/>
              </a:spcBef>
              <a:buClr>
                <a:schemeClr val="dk1"/>
              </a:buClr>
              <a:buFont typeface="Arial"/>
              <a:buChar char="•"/>
              <a:defRPr/>
            </a:lvl9pPr>
          </a:lstStyle>
          <a:p>
            <a:endParaRPr/>
          </a:p>
        </p:txBody>
      </p:sp>
      <p:sp>
        <p:nvSpPr>
          <p:cNvPr id="32" name="Shape 32"/>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3" name="Shape 33"/>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4" name="Shape 34"/>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839787"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7" name="Shape 37"/>
          <p:cNvSpPr txBox="1">
            <a:spLocks noGrp="1"/>
          </p:cNvSpPr>
          <p:nvPr>
            <p:ph type="body" idx="1"/>
          </p:nvPr>
        </p:nvSpPr>
        <p:spPr>
          <a:xfrm>
            <a:off x="839787" y="1681163"/>
            <a:ext cx="5157787" cy="823912"/>
          </a:xfrm>
          <a:prstGeom prst="rect">
            <a:avLst/>
          </a:prstGeom>
          <a:noFill/>
          <a:ln>
            <a:noFill/>
          </a:ln>
        </p:spPr>
        <p:txBody>
          <a:bodyPr lIns="91425" tIns="91425" rIns="91425" bIns="91425" anchor="b"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38" name="Shape 38"/>
          <p:cNvSpPr txBox="1">
            <a:spLocks noGrp="1"/>
          </p:cNvSpPr>
          <p:nvPr>
            <p:ph type="body" idx="2"/>
          </p:nvPr>
        </p:nvSpPr>
        <p:spPr>
          <a:xfrm>
            <a:off x="839787" y="2505075"/>
            <a:ext cx="5157787" cy="368458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Arial"/>
              <a:buChar char="•"/>
              <a:defRPr/>
            </a:lvl1pPr>
            <a:lvl2pPr marL="685800" indent="-76200" algn="l" rtl="0">
              <a:lnSpc>
                <a:spcPct val="90000"/>
              </a:lnSpc>
              <a:spcBef>
                <a:spcPts val="500"/>
              </a:spcBef>
              <a:buClr>
                <a:schemeClr val="dk1"/>
              </a:buClr>
              <a:buFont typeface="Arial"/>
              <a:buChar char="•"/>
              <a:defRPr/>
            </a:lvl2pPr>
            <a:lvl3pPr marL="1143000" indent="-101600" algn="l" rtl="0">
              <a:lnSpc>
                <a:spcPct val="90000"/>
              </a:lnSpc>
              <a:spcBef>
                <a:spcPts val="500"/>
              </a:spcBef>
              <a:buClr>
                <a:schemeClr val="dk1"/>
              </a:buClr>
              <a:buFont typeface="Arial"/>
              <a:buChar char="•"/>
              <a:defRPr/>
            </a:lvl3pPr>
            <a:lvl4pPr marL="1600200" indent="-114300" algn="l" rtl="0">
              <a:lnSpc>
                <a:spcPct val="90000"/>
              </a:lnSpc>
              <a:spcBef>
                <a:spcPts val="500"/>
              </a:spcBef>
              <a:buClr>
                <a:schemeClr val="dk1"/>
              </a:buClr>
              <a:buFont typeface="Arial"/>
              <a:buChar char="•"/>
              <a:defRPr/>
            </a:lvl4pPr>
            <a:lvl5pPr marL="2057400" indent="-114300" algn="l" rtl="0">
              <a:lnSpc>
                <a:spcPct val="90000"/>
              </a:lnSpc>
              <a:spcBef>
                <a:spcPts val="500"/>
              </a:spcBef>
              <a:buClr>
                <a:schemeClr val="dk1"/>
              </a:buClr>
              <a:buFont typeface="Arial"/>
              <a:buChar char="•"/>
              <a:defRPr/>
            </a:lvl5pPr>
            <a:lvl6pPr marL="2514600" indent="-114300" algn="l" rtl="0">
              <a:lnSpc>
                <a:spcPct val="90000"/>
              </a:lnSpc>
              <a:spcBef>
                <a:spcPts val="500"/>
              </a:spcBef>
              <a:buClr>
                <a:schemeClr val="dk1"/>
              </a:buClr>
              <a:buFont typeface="Arial"/>
              <a:buChar char="•"/>
              <a:defRPr/>
            </a:lvl6pPr>
            <a:lvl7pPr marL="2971800" indent="-114300" algn="l" rtl="0">
              <a:lnSpc>
                <a:spcPct val="90000"/>
              </a:lnSpc>
              <a:spcBef>
                <a:spcPts val="500"/>
              </a:spcBef>
              <a:buClr>
                <a:schemeClr val="dk1"/>
              </a:buClr>
              <a:buFont typeface="Arial"/>
              <a:buChar char="•"/>
              <a:defRPr/>
            </a:lvl7pPr>
            <a:lvl8pPr marL="3429000" indent="-114300" algn="l" rtl="0">
              <a:lnSpc>
                <a:spcPct val="90000"/>
              </a:lnSpc>
              <a:spcBef>
                <a:spcPts val="500"/>
              </a:spcBef>
              <a:buClr>
                <a:schemeClr val="dk1"/>
              </a:buClr>
              <a:buFont typeface="Arial"/>
              <a:buChar char="•"/>
              <a:defRPr/>
            </a:lvl8pPr>
            <a:lvl9pPr marL="3886200" indent="-114300" algn="l" rtl="0">
              <a:lnSpc>
                <a:spcPct val="90000"/>
              </a:lnSpc>
              <a:spcBef>
                <a:spcPts val="500"/>
              </a:spcBef>
              <a:buClr>
                <a:schemeClr val="dk1"/>
              </a:buClr>
              <a:buFont typeface="Arial"/>
              <a:buChar char="•"/>
              <a:defRPr/>
            </a:lvl9pPr>
          </a:lstStyle>
          <a:p>
            <a:endParaRPr/>
          </a:p>
        </p:txBody>
      </p:sp>
      <p:sp>
        <p:nvSpPr>
          <p:cNvPr id="39" name="Shape 39"/>
          <p:cNvSpPr txBox="1">
            <a:spLocks noGrp="1"/>
          </p:cNvSpPr>
          <p:nvPr>
            <p:ph type="body" idx="3"/>
          </p:nvPr>
        </p:nvSpPr>
        <p:spPr>
          <a:xfrm>
            <a:off x="6172200" y="1681163"/>
            <a:ext cx="5183187" cy="823912"/>
          </a:xfrm>
          <a:prstGeom prst="rect">
            <a:avLst/>
          </a:prstGeom>
          <a:noFill/>
          <a:ln>
            <a:noFill/>
          </a:ln>
        </p:spPr>
        <p:txBody>
          <a:bodyPr lIns="91425" tIns="91425" rIns="91425" bIns="91425" anchor="b"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40" name="Shape 40"/>
          <p:cNvSpPr txBox="1">
            <a:spLocks noGrp="1"/>
          </p:cNvSpPr>
          <p:nvPr>
            <p:ph type="body" idx="4"/>
          </p:nvPr>
        </p:nvSpPr>
        <p:spPr>
          <a:xfrm>
            <a:off x="6172200" y="2505075"/>
            <a:ext cx="5183187" cy="368458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Arial"/>
              <a:buChar char="•"/>
              <a:defRPr/>
            </a:lvl1pPr>
            <a:lvl2pPr marL="685800" indent="-76200" algn="l" rtl="0">
              <a:lnSpc>
                <a:spcPct val="90000"/>
              </a:lnSpc>
              <a:spcBef>
                <a:spcPts val="500"/>
              </a:spcBef>
              <a:buClr>
                <a:schemeClr val="dk1"/>
              </a:buClr>
              <a:buFont typeface="Arial"/>
              <a:buChar char="•"/>
              <a:defRPr/>
            </a:lvl2pPr>
            <a:lvl3pPr marL="1143000" indent="-101600" algn="l" rtl="0">
              <a:lnSpc>
                <a:spcPct val="90000"/>
              </a:lnSpc>
              <a:spcBef>
                <a:spcPts val="500"/>
              </a:spcBef>
              <a:buClr>
                <a:schemeClr val="dk1"/>
              </a:buClr>
              <a:buFont typeface="Arial"/>
              <a:buChar char="•"/>
              <a:defRPr/>
            </a:lvl3pPr>
            <a:lvl4pPr marL="1600200" indent="-114300" algn="l" rtl="0">
              <a:lnSpc>
                <a:spcPct val="90000"/>
              </a:lnSpc>
              <a:spcBef>
                <a:spcPts val="500"/>
              </a:spcBef>
              <a:buClr>
                <a:schemeClr val="dk1"/>
              </a:buClr>
              <a:buFont typeface="Arial"/>
              <a:buChar char="•"/>
              <a:defRPr/>
            </a:lvl4pPr>
            <a:lvl5pPr marL="2057400" indent="-114300" algn="l" rtl="0">
              <a:lnSpc>
                <a:spcPct val="90000"/>
              </a:lnSpc>
              <a:spcBef>
                <a:spcPts val="500"/>
              </a:spcBef>
              <a:buClr>
                <a:schemeClr val="dk1"/>
              </a:buClr>
              <a:buFont typeface="Arial"/>
              <a:buChar char="•"/>
              <a:defRPr/>
            </a:lvl5pPr>
            <a:lvl6pPr marL="2514600" indent="-114300" algn="l" rtl="0">
              <a:lnSpc>
                <a:spcPct val="90000"/>
              </a:lnSpc>
              <a:spcBef>
                <a:spcPts val="500"/>
              </a:spcBef>
              <a:buClr>
                <a:schemeClr val="dk1"/>
              </a:buClr>
              <a:buFont typeface="Arial"/>
              <a:buChar char="•"/>
              <a:defRPr/>
            </a:lvl6pPr>
            <a:lvl7pPr marL="2971800" indent="-114300" algn="l" rtl="0">
              <a:lnSpc>
                <a:spcPct val="90000"/>
              </a:lnSpc>
              <a:spcBef>
                <a:spcPts val="500"/>
              </a:spcBef>
              <a:buClr>
                <a:schemeClr val="dk1"/>
              </a:buClr>
              <a:buFont typeface="Arial"/>
              <a:buChar char="•"/>
              <a:defRPr/>
            </a:lvl7pPr>
            <a:lvl8pPr marL="3429000" indent="-114300" algn="l" rtl="0">
              <a:lnSpc>
                <a:spcPct val="90000"/>
              </a:lnSpc>
              <a:spcBef>
                <a:spcPts val="500"/>
              </a:spcBef>
              <a:buClr>
                <a:schemeClr val="dk1"/>
              </a:buClr>
              <a:buFont typeface="Arial"/>
              <a:buChar char="•"/>
              <a:defRPr/>
            </a:lvl8pPr>
            <a:lvl9pPr marL="3886200" indent="-114300" algn="l" rtl="0">
              <a:lnSpc>
                <a:spcPct val="90000"/>
              </a:lnSpc>
              <a:spcBef>
                <a:spcPts val="500"/>
              </a:spcBef>
              <a:buClr>
                <a:schemeClr val="dk1"/>
              </a:buClr>
              <a:buFont typeface="Arial"/>
              <a:buChar char="•"/>
              <a:defRPr/>
            </a:lvl9pPr>
          </a:lstStyle>
          <a:p>
            <a:endParaRPr/>
          </a:p>
        </p:txBody>
      </p:sp>
      <p:sp>
        <p:nvSpPr>
          <p:cNvPr id="41" name="Shape 4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2" name="Shape 4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3" name="Shape 4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6" name="Shape 46"/>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7" name="Shape 47"/>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8" name="Shape 48"/>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9"/>
        <p:cNvGrpSpPr/>
        <p:nvPr/>
      </p:nvGrpSpPr>
      <p:grpSpPr>
        <a:xfrm>
          <a:off x="0" y="0"/>
          <a:ext cx="0" cy="0"/>
          <a:chOff x="0" y="0"/>
          <a:chExt cx="0" cy="0"/>
        </a:xfrm>
      </p:grpSpPr>
      <p:sp>
        <p:nvSpPr>
          <p:cNvPr id="50" name="Shape 50"/>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1" name="Shape 51"/>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2" name="Shape 52"/>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5" name="Shape 55"/>
          <p:cNvSpPr txBox="1">
            <a:spLocks noGrp="1"/>
          </p:cNvSpPr>
          <p:nvPr>
            <p:ph type="body" idx="1"/>
          </p:nvPr>
        </p:nvSpPr>
        <p:spPr>
          <a:xfrm>
            <a:off x="5183187" y="987425"/>
            <a:ext cx="6172199" cy="4873624"/>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6" name="Shape 56"/>
          <p:cNvSpPr txBox="1">
            <a:spLocks noGrp="1"/>
          </p:cNvSpPr>
          <p:nvPr>
            <p:ph type="body" idx="2"/>
          </p:nvPr>
        </p:nvSpPr>
        <p:spPr>
          <a:xfrm>
            <a:off x="839787" y="2057400"/>
            <a:ext cx="3932237" cy="3811588"/>
          </a:xfrm>
          <a:prstGeom prst="rect">
            <a:avLst/>
          </a:prstGeom>
          <a:noFill/>
          <a:ln>
            <a:noFill/>
          </a:ln>
        </p:spPr>
        <p:txBody>
          <a:bodyPr lIns="91425" tIns="91425" rIns="91425" bIns="91425" anchor="t"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57" name="Shape 5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8" name="Shape 5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9" name="Shape 5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2" name="Shape 62"/>
          <p:cNvSpPr>
            <a:spLocks noGrp="1"/>
          </p:cNvSpPr>
          <p:nvPr>
            <p:ph type="pic" idx="2"/>
          </p:nvPr>
        </p:nvSpPr>
        <p:spPr>
          <a:xfrm>
            <a:off x="5183187" y="987425"/>
            <a:ext cx="6172199" cy="4873624"/>
          </a:xfrm>
          <a:prstGeom prst="rect">
            <a:avLst/>
          </a:prstGeom>
          <a:noFill/>
          <a:ln>
            <a:noFill/>
          </a:ln>
        </p:spPr>
      </p:sp>
      <p:sp>
        <p:nvSpPr>
          <p:cNvPr id="63" name="Shape 63"/>
          <p:cNvSpPr txBox="1">
            <a:spLocks noGrp="1"/>
          </p:cNvSpPr>
          <p:nvPr>
            <p:ph type="body" idx="1"/>
          </p:nvPr>
        </p:nvSpPr>
        <p:spPr>
          <a:xfrm>
            <a:off x="839787" y="2057400"/>
            <a:ext cx="3932237" cy="3811588"/>
          </a:xfrm>
          <a:prstGeom prst="rect">
            <a:avLst/>
          </a:prstGeom>
          <a:noFill/>
          <a:ln>
            <a:noFill/>
          </a:ln>
        </p:spPr>
        <p:txBody>
          <a:bodyPr lIns="91425" tIns="91425" rIns="91425" bIns="91425" anchor="t"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64" name="Shape 64"/>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5" name="Shape 65"/>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6" name="Shape 66"/>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indent="0" algn="l" rtl="0">
              <a:lnSpc>
                <a:spcPct val="90000"/>
              </a:lnSpc>
              <a:spcBef>
                <a:spcPts val="0"/>
              </a:spcBef>
              <a:buClr>
                <a:schemeClr val="dk1"/>
              </a:buClr>
              <a:buFont typeface="Calibri"/>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6" name="Shape 6"/>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indent="-50800" algn="l" rtl="0">
              <a:lnSpc>
                <a:spcPct val="90000"/>
              </a:lnSpc>
              <a:spcBef>
                <a:spcPts val="1000"/>
              </a:spcBef>
              <a:buClr>
                <a:schemeClr val="dk1"/>
              </a:buClr>
              <a:buFont typeface="Arial"/>
              <a:buChar char="•"/>
              <a:defRPr/>
            </a:lvl1pPr>
            <a:lvl2pPr marL="685800" marR="0" indent="-76200" algn="l" rtl="0">
              <a:lnSpc>
                <a:spcPct val="90000"/>
              </a:lnSpc>
              <a:spcBef>
                <a:spcPts val="500"/>
              </a:spcBef>
              <a:buClr>
                <a:schemeClr val="dk1"/>
              </a:buClr>
              <a:buFont typeface="Arial"/>
              <a:buChar char="•"/>
              <a:defRPr/>
            </a:lvl2pPr>
            <a:lvl3pPr marL="1143000" marR="0" indent="-101600" algn="l" rtl="0">
              <a:lnSpc>
                <a:spcPct val="90000"/>
              </a:lnSpc>
              <a:spcBef>
                <a:spcPts val="500"/>
              </a:spcBef>
              <a:buClr>
                <a:schemeClr val="dk1"/>
              </a:buClr>
              <a:buFont typeface="Arial"/>
              <a:buChar char="•"/>
              <a:defRPr/>
            </a:lvl3pPr>
            <a:lvl4pPr marL="1600200" marR="0" indent="-114300" algn="l" rtl="0">
              <a:lnSpc>
                <a:spcPct val="90000"/>
              </a:lnSpc>
              <a:spcBef>
                <a:spcPts val="500"/>
              </a:spcBef>
              <a:buClr>
                <a:schemeClr val="dk1"/>
              </a:buClr>
              <a:buFont typeface="Arial"/>
              <a:buChar char="•"/>
              <a:defRPr/>
            </a:lvl4pPr>
            <a:lvl5pPr marL="2057400" marR="0" indent="-114300" algn="l" rtl="0">
              <a:lnSpc>
                <a:spcPct val="90000"/>
              </a:lnSpc>
              <a:spcBef>
                <a:spcPts val="500"/>
              </a:spcBef>
              <a:buClr>
                <a:schemeClr val="dk1"/>
              </a:buClr>
              <a:buFont typeface="Arial"/>
              <a:buChar char="•"/>
              <a:defRPr/>
            </a:lvl5pPr>
            <a:lvl6pPr marL="2514600" marR="0" indent="-114300" algn="l" rtl="0">
              <a:lnSpc>
                <a:spcPct val="90000"/>
              </a:lnSpc>
              <a:spcBef>
                <a:spcPts val="500"/>
              </a:spcBef>
              <a:buClr>
                <a:schemeClr val="dk1"/>
              </a:buClr>
              <a:buFont typeface="Arial"/>
              <a:buChar char="•"/>
              <a:defRPr/>
            </a:lvl6pPr>
            <a:lvl7pPr marL="2971800" marR="0" indent="-114300" algn="l" rtl="0">
              <a:lnSpc>
                <a:spcPct val="90000"/>
              </a:lnSpc>
              <a:spcBef>
                <a:spcPts val="500"/>
              </a:spcBef>
              <a:buClr>
                <a:schemeClr val="dk1"/>
              </a:buClr>
              <a:buFont typeface="Arial"/>
              <a:buChar char="•"/>
              <a:defRPr/>
            </a:lvl7pPr>
            <a:lvl8pPr marL="3429000" marR="0" indent="-114300" algn="l" rtl="0">
              <a:lnSpc>
                <a:spcPct val="90000"/>
              </a:lnSpc>
              <a:spcBef>
                <a:spcPts val="500"/>
              </a:spcBef>
              <a:buClr>
                <a:schemeClr val="dk1"/>
              </a:buClr>
              <a:buFont typeface="Arial"/>
              <a:buChar char="•"/>
              <a:defRPr/>
            </a:lvl8pPr>
            <a:lvl9pPr marL="3886200" marR="0" indent="-114300" algn="l" rtl="0">
              <a:lnSpc>
                <a:spcPct val="90000"/>
              </a:lnSpc>
              <a:spcBef>
                <a:spcPts val="500"/>
              </a:spcBef>
              <a:buClr>
                <a:schemeClr val="dk1"/>
              </a:buClr>
              <a:buFont typeface="Arial"/>
              <a:buChar char="•"/>
              <a:defRPr/>
            </a:lvl9pPr>
          </a:lstStyle>
          <a:p>
            <a:endParaRPr/>
          </a:p>
        </p:txBody>
      </p:sp>
      <p:sp>
        <p:nvSpPr>
          <p:cNvPr id="7" name="Shape 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 name="Shape 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 name="Shape 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lvl1pPr marL="0" marR="0" indent="0" algn="r" rtl="0">
              <a:spcBef>
                <a:spcPts val="0"/>
              </a:spcBef>
              <a:buNone/>
              <a:defRPr sz="1200" b="0" i="0" u="none" strike="noStrike" cap="none" baseline="0">
                <a:solidFill>
                  <a:srgbClr val="888888"/>
                </a:solidFill>
                <a:latin typeface="Calibri"/>
                <a:ea typeface="Calibri"/>
                <a:cs typeface="Calibri"/>
                <a:sym typeface="Calibri"/>
              </a:defRPr>
            </a:lvl1pPr>
          </a:lstStyle>
          <a:p>
            <a:pPr marL="0" lvl="0" indent="0">
              <a:spcBef>
                <a:spcPts val="0"/>
              </a:spcBef>
              <a:buSzPct val="25000"/>
              <a:buNone/>
            </a:pPr>
            <a:fld id="{00000000-1234-1234-1234-123412341234}" type="slidenum">
              <a:rPr lang="en-GB"/>
              <a:t>‹#›</a:t>
            </a:fld>
            <a:endParaRPr lang="en-GB"/>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bit.do/ISE-Teache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portal.opendiscoveryspace.eu/community/ise-uk-community-56835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portal.opendiscoveryspace.eu/edu-object/general-tips-uk-teacher-832870" TargetMode="External"/><Relationship Id="rId4" Type="http://schemas.openxmlformats.org/officeDocument/2006/relationships/hyperlink" Target="http://portal.opendiscoveryspace.eu/edu-object/delivering-lesson-plandemonstrator-uk-teacher-83272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720" y="-387424"/>
            <a:ext cx="13011150" cy="7315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051" name="Picture 3">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3011150" cy="7315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1" name="Shape 101"/>
          <p:cNvSpPr txBox="1">
            <a:spLocks noGrp="1"/>
          </p:cNvSpPr>
          <p:nvPr>
            <p:ph type="body" idx="1"/>
          </p:nvPr>
        </p:nvSpPr>
        <p:spPr>
          <a:xfrm>
            <a:off x="233400" y="167675"/>
            <a:ext cx="11725200" cy="1296000"/>
          </a:xfrm>
          <a:prstGeom prst="rect">
            <a:avLst/>
          </a:prstGeom>
          <a:noFill/>
          <a:ln>
            <a:noFill/>
          </a:ln>
        </p:spPr>
        <p:txBody>
          <a:bodyPr lIns="91425" tIns="45700" rIns="91425" bIns="45700" anchor="t" anchorCtr="0">
            <a:noAutofit/>
          </a:bodyPr>
          <a:lstStyle/>
          <a:p>
            <a:pPr marL="0" indent="0" rtl="0">
              <a:lnSpc>
                <a:spcPct val="150000"/>
              </a:lnSpc>
              <a:spcBef>
                <a:spcPts val="0"/>
              </a:spcBef>
              <a:buNone/>
            </a:pPr>
            <a:r>
              <a:rPr lang="en-GB" sz="2000" dirty="0" smtClean="0">
                <a:solidFill>
                  <a:schemeClr val="dk1"/>
                </a:solidFill>
              </a:rPr>
              <a:t>You will receive an email to set your password, click on the link and follow the instructions</a:t>
            </a:r>
          </a:p>
          <a:p>
            <a:pPr marL="0" marR="0" lvl="0" indent="0" algn="l" rtl="0">
              <a:lnSpc>
                <a:spcPct val="150000"/>
              </a:lnSpc>
              <a:spcBef>
                <a:spcPts val="0"/>
              </a:spcBef>
              <a:buNone/>
            </a:pPr>
            <a:r>
              <a:rPr lang="en-GB" sz="2000" b="0" i="0" u="none" strike="noStrike" cap="none" baseline="0" dirty="0" smtClean="0">
                <a:solidFill>
                  <a:schemeClr val="dk1"/>
                </a:solidFill>
              </a:rPr>
              <a:t>After successful registration you should find yourself at the front page of the </a:t>
            </a:r>
            <a:r>
              <a:rPr lang="en-GB" sz="2000" b="0" i="0" u="sng" strike="noStrike" cap="none" baseline="0" dirty="0" smtClean="0">
                <a:solidFill>
                  <a:schemeClr val="hlink"/>
                </a:solidFill>
                <a:hlinkClick r:id="rId3"/>
              </a:rPr>
              <a:t>UK community</a:t>
            </a:r>
            <a:r>
              <a:rPr lang="en-GB" sz="2000" b="0" i="0" u="none" strike="noStrike" cap="none" baseline="0" dirty="0" smtClean="0">
                <a:solidFill>
                  <a:schemeClr val="dk1"/>
                </a:solidFill>
              </a:rPr>
              <a:t> of the ISE</a:t>
            </a:r>
            <a:endParaRPr lang="en-GB" sz="2000" b="0" i="0" u="none" strike="noStrike" cap="none" baseline="0" dirty="0">
              <a:solidFill>
                <a:schemeClr val="dk1"/>
              </a:solidFill>
            </a:endParaRPr>
          </a:p>
        </p:txBody>
      </p:sp>
      <p:pic>
        <p:nvPicPr>
          <p:cNvPr id="3075"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1598" t="15909" r="759" b="1326"/>
          <a:stretch/>
        </p:blipFill>
        <p:spPr bwMode="auto">
          <a:xfrm>
            <a:off x="92287" y="1114388"/>
            <a:ext cx="12052385" cy="57436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409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677" t="1786" r="2503" b="4761"/>
          <a:stretch/>
        </p:blipFill>
        <p:spPr bwMode="auto">
          <a:xfrm>
            <a:off x="100113" y="107167"/>
            <a:ext cx="11972551" cy="6634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6" name="Shape 116"/>
          <p:cNvSpPr txBox="1">
            <a:spLocks noGrp="1"/>
          </p:cNvSpPr>
          <p:nvPr>
            <p:ph type="body" idx="1"/>
          </p:nvPr>
        </p:nvSpPr>
        <p:spPr>
          <a:xfrm>
            <a:off x="828588" y="764704"/>
            <a:ext cx="10515599" cy="3624899"/>
          </a:xfrm>
          <a:prstGeom prst="rect">
            <a:avLst/>
          </a:prstGeom>
          <a:noFill/>
          <a:ln>
            <a:noFill/>
          </a:ln>
        </p:spPr>
        <p:txBody>
          <a:bodyPr lIns="91425" tIns="45700" rIns="91425" bIns="45700" anchor="t" anchorCtr="0">
            <a:noAutofit/>
          </a:bodyPr>
          <a:lstStyle/>
          <a:p>
            <a:pPr marL="0" marR="0" lvl="0" indent="0" algn="ctr" rtl="0">
              <a:lnSpc>
                <a:spcPct val="115000"/>
              </a:lnSpc>
              <a:spcBef>
                <a:spcPts val="0"/>
              </a:spcBef>
              <a:spcAft>
                <a:spcPts val="1800"/>
              </a:spcAft>
              <a:buClr>
                <a:schemeClr val="dk1"/>
              </a:buClr>
              <a:buSzPct val="25000"/>
              <a:buFont typeface="Arial"/>
              <a:buNone/>
            </a:pPr>
            <a:r>
              <a:rPr lang="en-GB" sz="2800" b="0" i="0" u="none" strike="noStrike" cap="none" baseline="0" dirty="0">
                <a:solidFill>
                  <a:schemeClr val="dk1"/>
                </a:solidFill>
                <a:latin typeface="Calibri"/>
                <a:ea typeface="Calibri"/>
                <a:cs typeface="Calibri"/>
                <a:sym typeface="Calibri"/>
              </a:rPr>
              <a:t>Congratulations! You </a:t>
            </a:r>
            <a:r>
              <a:rPr lang="en-GB" sz="2800" dirty="0">
                <a:solidFill>
                  <a:schemeClr val="dk1"/>
                </a:solidFill>
                <a:latin typeface="Calibri"/>
                <a:ea typeface="Calibri"/>
                <a:cs typeface="Calibri"/>
                <a:sym typeface="Calibri"/>
              </a:rPr>
              <a:t>have completed registration and are now a</a:t>
            </a:r>
            <a:r>
              <a:rPr lang="en-GB" sz="2800" b="0" i="0" u="none" strike="noStrike" cap="none" baseline="0" dirty="0">
                <a:solidFill>
                  <a:schemeClr val="dk1"/>
                </a:solidFill>
                <a:latin typeface="Calibri"/>
                <a:ea typeface="Calibri"/>
                <a:cs typeface="Calibri"/>
                <a:sym typeface="Calibri"/>
              </a:rPr>
              <a:t> member of ISE</a:t>
            </a:r>
            <a:r>
              <a:rPr lang="en-GB" sz="2800" dirty="0">
                <a:solidFill>
                  <a:schemeClr val="dk1"/>
                </a:solidFill>
                <a:latin typeface="Calibri"/>
                <a:ea typeface="Calibri"/>
                <a:cs typeface="Calibri"/>
                <a:sym typeface="Calibri"/>
              </a:rPr>
              <a:t>!</a:t>
            </a:r>
          </a:p>
          <a:p>
            <a:pPr marL="0" marR="0" lvl="0" indent="0" algn="ctr" rtl="0">
              <a:lnSpc>
                <a:spcPct val="115000"/>
              </a:lnSpc>
              <a:spcBef>
                <a:spcPts val="0"/>
              </a:spcBef>
              <a:spcAft>
                <a:spcPts val="1800"/>
              </a:spcAft>
              <a:buClr>
                <a:schemeClr val="dk1"/>
              </a:buClr>
              <a:buSzPct val="25000"/>
              <a:buFont typeface="Arial"/>
              <a:buNone/>
            </a:pPr>
            <a:r>
              <a:rPr lang="en-GB" sz="2800" dirty="0" smtClean="0">
                <a:solidFill>
                  <a:schemeClr val="dk1"/>
                </a:solidFill>
                <a:latin typeface="Calibri"/>
                <a:ea typeface="Calibri"/>
                <a:cs typeface="Calibri"/>
                <a:sym typeface="Calibri"/>
              </a:rPr>
              <a:t>To learn how to prepare and deliver a lesson plan in your classroom, check out </a:t>
            </a:r>
            <a:r>
              <a:rPr lang="en-GB" sz="2800" dirty="0" smtClean="0">
                <a:solidFill>
                  <a:schemeClr val="dk1"/>
                </a:solidFill>
                <a:latin typeface="Calibri"/>
                <a:ea typeface="Calibri"/>
                <a:cs typeface="Calibri"/>
                <a:sym typeface="Calibri"/>
                <a:hlinkClick r:id="rId4"/>
              </a:rPr>
              <a:t>this </a:t>
            </a:r>
            <a:r>
              <a:rPr lang="en-GB" sz="2800" dirty="0" err="1" smtClean="0">
                <a:solidFill>
                  <a:schemeClr val="dk1"/>
                </a:solidFill>
                <a:latin typeface="Calibri"/>
                <a:ea typeface="Calibri"/>
                <a:cs typeface="Calibri"/>
                <a:sym typeface="Calibri"/>
                <a:hlinkClick r:id="rId4"/>
              </a:rPr>
              <a:t>powerpoint</a:t>
            </a:r>
            <a:r>
              <a:rPr lang="en-GB" sz="2800" dirty="0" smtClean="0">
                <a:solidFill>
                  <a:schemeClr val="dk1"/>
                </a:solidFill>
                <a:latin typeface="Calibri"/>
                <a:ea typeface="Calibri"/>
                <a:cs typeface="Calibri"/>
                <a:sym typeface="Calibri"/>
              </a:rPr>
              <a:t>.</a:t>
            </a:r>
          </a:p>
          <a:p>
            <a:pPr marL="0" marR="0" lvl="0" indent="0" algn="ctr" rtl="0">
              <a:lnSpc>
                <a:spcPct val="115000"/>
              </a:lnSpc>
              <a:spcBef>
                <a:spcPts val="0"/>
              </a:spcBef>
              <a:spcAft>
                <a:spcPts val="1800"/>
              </a:spcAft>
              <a:buClr>
                <a:schemeClr val="dk1"/>
              </a:buClr>
              <a:buSzPct val="25000"/>
              <a:buFont typeface="Arial"/>
              <a:buNone/>
            </a:pPr>
            <a:r>
              <a:rPr lang="en-GB" sz="2800" dirty="0" smtClean="0">
                <a:solidFill>
                  <a:schemeClr val="dk1"/>
                </a:solidFill>
                <a:latin typeface="Calibri"/>
                <a:ea typeface="Calibri"/>
                <a:cs typeface="Calibri"/>
                <a:sym typeface="Calibri"/>
              </a:rPr>
              <a:t>For information on why ISE is useful and how to build your own Demonstrators from scratch, go to </a:t>
            </a:r>
            <a:r>
              <a:rPr lang="en-GB" sz="2800" dirty="0" smtClean="0">
                <a:solidFill>
                  <a:schemeClr val="dk1"/>
                </a:solidFill>
                <a:latin typeface="Calibri"/>
                <a:ea typeface="Calibri"/>
                <a:cs typeface="Calibri"/>
                <a:sym typeface="Calibri"/>
                <a:hlinkClick r:id="rId5"/>
              </a:rPr>
              <a:t>these slides</a:t>
            </a:r>
            <a:r>
              <a:rPr lang="en-GB" sz="2800" dirty="0" smtClean="0">
                <a:solidFill>
                  <a:schemeClr val="dk1"/>
                </a:solidFill>
                <a:latin typeface="Calibri"/>
                <a:ea typeface="Calibri"/>
                <a:cs typeface="Calibri"/>
                <a:sym typeface="Calibri"/>
              </a:rPr>
              <a:t>.</a:t>
            </a:r>
            <a:endParaRPr lang="en-GB" sz="2800" dirty="0">
              <a:solidFill>
                <a:schemeClr val="dk1"/>
              </a:solidFill>
              <a:latin typeface="Calibri"/>
              <a:ea typeface="Calibri"/>
              <a:cs typeface="Calibri"/>
              <a:sym typeface="Calibri"/>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286</Words>
  <Application>Microsoft Office PowerPoint</Application>
  <PresentationFormat>Custom</PresentationFormat>
  <Paragraphs>10</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ISE</dc:creator>
  <cp:lastModifiedBy>ISE</cp:lastModifiedBy>
  <cp:revision>2</cp:revision>
  <dcterms:modified xsi:type="dcterms:W3CDTF">2015-07-14T14:09:00Z</dcterms:modified>
</cp:coreProperties>
</file>