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265" r:id="rId3"/>
    <p:sldId id="270" r:id="rId4"/>
    <p:sldId id="271" r:id="rId5"/>
    <p:sldId id="272" r:id="rId6"/>
    <p:sldId id="287" r:id="rId7"/>
    <p:sldId id="290" r:id="rId8"/>
    <p:sldId id="28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CC00"/>
    <a:srgbClr val="00CC66"/>
    <a:srgbClr val="0066CC"/>
    <a:srgbClr val="FFCC00"/>
    <a:srgbClr val="0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288" autoAdjust="0"/>
  </p:normalViewPr>
  <p:slideViewPr>
    <p:cSldViewPr>
      <p:cViewPr>
        <p:scale>
          <a:sx n="80" d="100"/>
          <a:sy n="80" d="100"/>
        </p:scale>
        <p:origin x="-1037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A594A-E211-4A7C-A131-9E1781172608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</dgm:pt>
    <dgm:pt modelId="{67302FCE-F34C-493B-8130-9B1C2DB2BD7A}">
      <dgm:prSet phldrT="[Text]" custT="1"/>
      <dgm:spPr/>
      <dgm:t>
        <a:bodyPr/>
        <a:lstStyle/>
        <a:p>
          <a:r>
            <a:rPr lang="el-GR" sz="1100" dirty="0" smtClean="0"/>
            <a:t>Φύλο</a:t>
          </a:r>
          <a:endParaRPr lang="en-IE" sz="1100" dirty="0"/>
        </a:p>
      </dgm:t>
    </dgm:pt>
    <dgm:pt modelId="{E460AEEA-0E12-4075-BD07-BC94ACA8416F}" type="parTrans" cxnId="{5ACDABF9-72C9-41AD-A86C-7315C2CB492B}">
      <dgm:prSet/>
      <dgm:spPr/>
      <dgm:t>
        <a:bodyPr/>
        <a:lstStyle/>
        <a:p>
          <a:endParaRPr lang="en-IE" sz="1100"/>
        </a:p>
      </dgm:t>
    </dgm:pt>
    <dgm:pt modelId="{69E94FAE-8945-4820-B18E-63DBAE520E32}" type="sibTrans" cxnId="{5ACDABF9-72C9-41AD-A86C-7315C2CB492B}">
      <dgm:prSet custT="1"/>
      <dgm:spPr/>
      <dgm:t>
        <a:bodyPr/>
        <a:lstStyle/>
        <a:p>
          <a:endParaRPr lang="en-IE" sz="1100"/>
        </a:p>
      </dgm:t>
    </dgm:pt>
    <dgm:pt modelId="{DE410D09-37DF-4E59-9BAC-45895296F221}">
      <dgm:prSet custT="1"/>
      <dgm:spPr/>
      <dgm:t>
        <a:bodyPr/>
        <a:lstStyle/>
        <a:p>
          <a:r>
            <a:rPr lang="el-GR" sz="1100" dirty="0" smtClean="0"/>
            <a:t>Τέχνη</a:t>
          </a:r>
          <a:endParaRPr lang="en-IE" sz="1100" dirty="0"/>
        </a:p>
      </dgm:t>
    </dgm:pt>
    <dgm:pt modelId="{8B87B871-D9E4-4464-AA24-78503FD86467}" type="parTrans" cxnId="{2A825DDA-CBB3-46D4-880E-1C57F94567D5}">
      <dgm:prSet/>
      <dgm:spPr/>
      <dgm:t>
        <a:bodyPr/>
        <a:lstStyle/>
        <a:p>
          <a:endParaRPr lang="en-IE" sz="1100"/>
        </a:p>
      </dgm:t>
    </dgm:pt>
    <dgm:pt modelId="{750F13A6-62EA-41B4-9658-09CD2318DE02}" type="sibTrans" cxnId="{2A825DDA-CBB3-46D4-880E-1C57F94567D5}">
      <dgm:prSet custT="1"/>
      <dgm:spPr/>
      <dgm:t>
        <a:bodyPr/>
        <a:lstStyle/>
        <a:p>
          <a:endParaRPr lang="en-IE" sz="1100"/>
        </a:p>
      </dgm:t>
    </dgm:pt>
    <dgm:pt modelId="{4B34A860-6F1D-48F9-BD4B-06D753ADABF1}">
      <dgm:prSet custT="1"/>
      <dgm:spPr/>
      <dgm:t>
        <a:bodyPr/>
        <a:lstStyle/>
        <a:p>
          <a:r>
            <a:rPr lang="el-GR" sz="1100" dirty="0" smtClean="0"/>
            <a:t>Τεχνολογία</a:t>
          </a:r>
          <a:endParaRPr lang="en-IE" sz="1100" dirty="0"/>
        </a:p>
      </dgm:t>
    </dgm:pt>
    <dgm:pt modelId="{15E45E8F-E28B-4680-B842-F4143272DBB6}" type="parTrans" cxnId="{A310DDA4-BA5B-465B-8C98-FA1A4082B8F7}">
      <dgm:prSet/>
      <dgm:spPr/>
      <dgm:t>
        <a:bodyPr/>
        <a:lstStyle/>
        <a:p>
          <a:endParaRPr lang="en-IE" sz="1100"/>
        </a:p>
      </dgm:t>
    </dgm:pt>
    <dgm:pt modelId="{BE7CC643-580E-4296-BBE2-DACC2740C399}" type="sibTrans" cxnId="{A310DDA4-BA5B-465B-8C98-FA1A4082B8F7}">
      <dgm:prSet custT="1"/>
      <dgm:spPr/>
      <dgm:t>
        <a:bodyPr/>
        <a:lstStyle/>
        <a:p>
          <a:endParaRPr lang="en-IE" sz="1100"/>
        </a:p>
      </dgm:t>
    </dgm:pt>
    <dgm:pt modelId="{8E82EA6D-D3F0-4813-928E-337CB7DAF4E4}">
      <dgm:prSet custT="1"/>
      <dgm:spPr/>
      <dgm:t>
        <a:bodyPr/>
        <a:lstStyle/>
        <a:p>
          <a:r>
            <a:rPr lang="el-GR" sz="1100" dirty="0" err="1" smtClean="0"/>
            <a:t>Φιλανθρω</a:t>
          </a:r>
          <a:r>
            <a:rPr lang="el-GR" sz="1100" dirty="0" smtClean="0"/>
            <a:t>-</a:t>
          </a:r>
          <a:r>
            <a:rPr lang="el-GR" sz="1100" dirty="0" err="1" smtClean="0"/>
            <a:t>πία</a:t>
          </a:r>
          <a:r>
            <a:rPr lang="el-GR" sz="1100" dirty="0" smtClean="0"/>
            <a:t> </a:t>
          </a:r>
          <a:endParaRPr lang="en-IE" sz="1100" dirty="0"/>
        </a:p>
      </dgm:t>
    </dgm:pt>
    <dgm:pt modelId="{518F1B3F-F649-4E5A-A795-FD63A28698DA}" type="parTrans" cxnId="{8C065263-14DE-4090-8E31-053243E50742}">
      <dgm:prSet/>
      <dgm:spPr/>
      <dgm:t>
        <a:bodyPr/>
        <a:lstStyle/>
        <a:p>
          <a:endParaRPr lang="en-IE" sz="1100"/>
        </a:p>
      </dgm:t>
    </dgm:pt>
    <dgm:pt modelId="{4ED28109-7734-454A-9CC1-AF1774627F90}" type="sibTrans" cxnId="{8C065263-14DE-4090-8E31-053243E50742}">
      <dgm:prSet custT="1"/>
      <dgm:spPr/>
      <dgm:t>
        <a:bodyPr/>
        <a:lstStyle/>
        <a:p>
          <a:endParaRPr lang="en-IE" sz="1100"/>
        </a:p>
      </dgm:t>
    </dgm:pt>
    <dgm:pt modelId="{3BB4894F-E5C1-47FE-ADE9-D31083FCE24C}">
      <dgm:prSet custT="1"/>
      <dgm:spPr/>
      <dgm:t>
        <a:bodyPr/>
        <a:lstStyle/>
        <a:p>
          <a:r>
            <a:rPr lang="el-GR" sz="1100" dirty="0" smtClean="0"/>
            <a:t>Πίστη</a:t>
          </a:r>
          <a:endParaRPr lang="en-IE" sz="1100" dirty="0"/>
        </a:p>
      </dgm:t>
    </dgm:pt>
    <dgm:pt modelId="{04D9BE14-4654-423B-90E4-3BCC1105B3C2}" type="parTrans" cxnId="{5E57C38F-96CD-439A-949E-6666C9BC4D93}">
      <dgm:prSet/>
      <dgm:spPr/>
      <dgm:t>
        <a:bodyPr/>
        <a:lstStyle/>
        <a:p>
          <a:endParaRPr lang="en-IE" sz="1100"/>
        </a:p>
      </dgm:t>
    </dgm:pt>
    <dgm:pt modelId="{7F18DDC0-DCD4-494F-8B12-7D7A07BEF033}" type="sibTrans" cxnId="{5E57C38F-96CD-439A-949E-6666C9BC4D93}">
      <dgm:prSet custT="1"/>
      <dgm:spPr/>
      <dgm:t>
        <a:bodyPr/>
        <a:lstStyle/>
        <a:p>
          <a:endParaRPr lang="en-IE" sz="1100"/>
        </a:p>
      </dgm:t>
    </dgm:pt>
    <dgm:pt modelId="{EF08B7F4-C830-4EB5-BE03-E6224D89B4C0}">
      <dgm:prSet custT="1"/>
      <dgm:spPr/>
      <dgm:t>
        <a:bodyPr/>
        <a:lstStyle/>
        <a:p>
          <a:r>
            <a:rPr lang="el-GR" sz="1100" dirty="0" smtClean="0"/>
            <a:t>Γηρατειά </a:t>
          </a:r>
          <a:endParaRPr lang="en-IE" sz="1100" dirty="0"/>
        </a:p>
      </dgm:t>
    </dgm:pt>
    <dgm:pt modelId="{0371020D-3FCC-4C21-93A7-A9D04541042F}" type="parTrans" cxnId="{B9E9885B-4C23-46AD-8A83-1435E00BD903}">
      <dgm:prSet/>
      <dgm:spPr/>
      <dgm:t>
        <a:bodyPr/>
        <a:lstStyle/>
        <a:p>
          <a:endParaRPr lang="en-IE" sz="1100"/>
        </a:p>
      </dgm:t>
    </dgm:pt>
    <dgm:pt modelId="{C1292340-410A-4BB9-A785-BC5144C3E768}" type="sibTrans" cxnId="{B9E9885B-4C23-46AD-8A83-1435E00BD903}">
      <dgm:prSet custT="1"/>
      <dgm:spPr/>
      <dgm:t>
        <a:bodyPr/>
        <a:lstStyle/>
        <a:p>
          <a:endParaRPr lang="en-IE" sz="1100"/>
        </a:p>
      </dgm:t>
    </dgm:pt>
    <dgm:pt modelId="{1C1036D8-1704-47E4-9981-70B7A1338993}">
      <dgm:prSet custT="1"/>
      <dgm:spPr/>
      <dgm:t>
        <a:bodyPr/>
        <a:lstStyle/>
        <a:p>
          <a:r>
            <a:rPr lang="el-GR" sz="1100" dirty="0" smtClean="0"/>
            <a:t>καθήκον</a:t>
          </a:r>
          <a:endParaRPr lang="en-IE" sz="1100" dirty="0"/>
        </a:p>
      </dgm:t>
    </dgm:pt>
    <dgm:pt modelId="{C128B162-DD15-4E05-9F72-7CD7727A1285}" type="sibTrans" cxnId="{C8546E69-EA44-47EB-BFE5-C5986A48F8F5}">
      <dgm:prSet custT="1"/>
      <dgm:spPr/>
      <dgm:t>
        <a:bodyPr/>
        <a:lstStyle/>
        <a:p>
          <a:endParaRPr lang="en-IE" sz="1100"/>
        </a:p>
      </dgm:t>
    </dgm:pt>
    <dgm:pt modelId="{B2A99958-519F-420C-8EFE-92D3190F5AFC}" type="parTrans" cxnId="{C8546E69-EA44-47EB-BFE5-C5986A48F8F5}">
      <dgm:prSet/>
      <dgm:spPr/>
      <dgm:t>
        <a:bodyPr/>
        <a:lstStyle/>
        <a:p>
          <a:endParaRPr lang="en-IE" sz="1100"/>
        </a:p>
      </dgm:t>
    </dgm:pt>
    <dgm:pt modelId="{1111798A-121A-4171-A159-DAB9B37695A7}">
      <dgm:prSet custT="1"/>
      <dgm:spPr/>
      <dgm:t>
        <a:bodyPr/>
        <a:lstStyle/>
        <a:p>
          <a:r>
            <a:rPr lang="el-GR" sz="1100" dirty="0" smtClean="0"/>
            <a:t>Δικαιοσύνη </a:t>
          </a:r>
          <a:endParaRPr lang="en-IE" sz="1100" dirty="0"/>
        </a:p>
      </dgm:t>
    </dgm:pt>
    <dgm:pt modelId="{1AF4F7FC-CE6C-4B0B-B29D-D23B0F9A0D60}" type="parTrans" cxnId="{0E38A279-8A54-4060-B08D-22EB45776FE7}">
      <dgm:prSet/>
      <dgm:spPr/>
      <dgm:t>
        <a:bodyPr/>
        <a:lstStyle/>
        <a:p>
          <a:endParaRPr lang="en-US"/>
        </a:p>
      </dgm:t>
    </dgm:pt>
    <dgm:pt modelId="{5B14DA4E-2150-4DA0-8AE1-7205BC9060A9}" type="sibTrans" cxnId="{0E38A279-8A54-4060-B08D-22EB45776FE7}">
      <dgm:prSet/>
      <dgm:spPr/>
      <dgm:t>
        <a:bodyPr/>
        <a:lstStyle/>
        <a:p>
          <a:endParaRPr lang="en-US"/>
        </a:p>
      </dgm:t>
    </dgm:pt>
    <dgm:pt modelId="{3E702419-CE7B-4FDA-8AE0-8840DD04F3E9}" type="pres">
      <dgm:prSet presAssocID="{CA7A594A-E211-4A7C-A131-9E1781172608}" presName="cycle" presStyleCnt="0">
        <dgm:presLayoutVars>
          <dgm:dir/>
          <dgm:resizeHandles val="exact"/>
        </dgm:presLayoutVars>
      </dgm:prSet>
      <dgm:spPr/>
    </dgm:pt>
    <dgm:pt modelId="{84D10024-D698-4382-BAD9-5B8BE3454C83}" type="pres">
      <dgm:prSet presAssocID="{67302FCE-F34C-493B-8130-9B1C2DB2BD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34B03C4-1D06-40BF-B196-F0E9A3E39231}" type="pres">
      <dgm:prSet presAssocID="{67302FCE-F34C-493B-8130-9B1C2DB2BD7A}" presName="spNode" presStyleCnt="0"/>
      <dgm:spPr/>
    </dgm:pt>
    <dgm:pt modelId="{A8805109-5DA1-4692-8B54-5F2A1DC45382}" type="pres">
      <dgm:prSet presAssocID="{69E94FAE-8945-4820-B18E-63DBAE520E32}" presName="sibTrans" presStyleLbl="sibTrans1D1" presStyleIdx="0" presStyleCnt="8"/>
      <dgm:spPr/>
      <dgm:t>
        <a:bodyPr/>
        <a:lstStyle/>
        <a:p>
          <a:endParaRPr lang="en-IE"/>
        </a:p>
      </dgm:t>
    </dgm:pt>
    <dgm:pt modelId="{2BCFDD2E-6127-44D7-AD70-FB0886BAC4A4}" type="pres">
      <dgm:prSet presAssocID="{DE410D09-37DF-4E59-9BAC-45895296F2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2D79C3E-F58E-4C1A-806B-E82419E30FD3}" type="pres">
      <dgm:prSet presAssocID="{DE410D09-37DF-4E59-9BAC-45895296F221}" presName="spNode" presStyleCnt="0"/>
      <dgm:spPr/>
    </dgm:pt>
    <dgm:pt modelId="{5579D245-536A-43AD-9B12-8767C694F809}" type="pres">
      <dgm:prSet presAssocID="{750F13A6-62EA-41B4-9658-09CD2318DE02}" presName="sibTrans" presStyleLbl="sibTrans1D1" presStyleIdx="1" presStyleCnt="8"/>
      <dgm:spPr/>
      <dgm:t>
        <a:bodyPr/>
        <a:lstStyle/>
        <a:p>
          <a:endParaRPr lang="en-IE"/>
        </a:p>
      </dgm:t>
    </dgm:pt>
    <dgm:pt modelId="{1FEDB7C3-98C0-4E3F-B263-80EEB633F035}" type="pres">
      <dgm:prSet presAssocID="{4B34A860-6F1D-48F9-BD4B-06D753ADABF1}" presName="node" presStyleLbl="node1" presStyleIdx="2" presStyleCnt="8" custRadScaleRad="95052" custRadScaleInc="198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E7831D1-D4E0-4512-A55D-5E28F9399053}" type="pres">
      <dgm:prSet presAssocID="{4B34A860-6F1D-48F9-BD4B-06D753ADABF1}" presName="spNode" presStyleCnt="0"/>
      <dgm:spPr/>
    </dgm:pt>
    <dgm:pt modelId="{E4E1BD3E-222C-49CE-8F76-B574A0B86FB3}" type="pres">
      <dgm:prSet presAssocID="{BE7CC643-580E-4296-BBE2-DACC2740C399}" presName="sibTrans" presStyleLbl="sibTrans1D1" presStyleIdx="2" presStyleCnt="8"/>
      <dgm:spPr/>
      <dgm:t>
        <a:bodyPr/>
        <a:lstStyle/>
        <a:p>
          <a:endParaRPr lang="en-IE"/>
        </a:p>
      </dgm:t>
    </dgm:pt>
    <dgm:pt modelId="{33F2E511-DECC-472F-921D-B493703E8933}" type="pres">
      <dgm:prSet presAssocID="{8E82EA6D-D3F0-4813-928E-337CB7DAF4E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C303EB6-B3BB-423B-ADCD-D50D813ABB70}" type="pres">
      <dgm:prSet presAssocID="{8E82EA6D-D3F0-4813-928E-337CB7DAF4E4}" presName="spNode" presStyleCnt="0"/>
      <dgm:spPr/>
    </dgm:pt>
    <dgm:pt modelId="{FAD91DCF-DA72-40DE-826A-80F71E9955B7}" type="pres">
      <dgm:prSet presAssocID="{4ED28109-7734-454A-9CC1-AF1774627F90}" presName="sibTrans" presStyleLbl="sibTrans1D1" presStyleIdx="3" presStyleCnt="8"/>
      <dgm:spPr/>
      <dgm:t>
        <a:bodyPr/>
        <a:lstStyle/>
        <a:p>
          <a:endParaRPr lang="en-IE"/>
        </a:p>
      </dgm:t>
    </dgm:pt>
    <dgm:pt modelId="{5DADDC08-D251-41F2-B6C3-B91B4BBB4434}" type="pres">
      <dgm:prSet presAssocID="{3BB4894F-E5C1-47FE-ADE9-D31083FCE24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4047F3D-9343-4F26-BC72-8E5E81315BDA}" type="pres">
      <dgm:prSet presAssocID="{3BB4894F-E5C1-47FE-ADE9-D31083FCE24C}" presName="spNode" presStyleCnt="0"/>
      <dgm:spPr/>
    </dgm:pt>
    <dgm:pt modelId="{7B2114AB-46F8-4905-977C-7FAE4203BDB6}" type="pres">
      <dgm:prSet presAssocID="{7F18DDC0-DCD4-494F-8B12-7D7A07BEF033}" presName="sibTrans" presStyleLbl="sibTrans1D1" presStyleIdx="4" presStyleCnt="8"/>
      <dgm:spPr/>
      <dgm:t>
        <a:bodyPr/>
        <a:lstStyle/>
        <a:p>
          <a:endParaRPr lang="en-IE"/>
        </a:p>
      </dgm:t>
    </dgm:pt>
    <dgm:pt modelId="{D9378081-4E64-41F6-A23C-4C0E4DD52005}" type="pres">
      <dgm:prSet presAssocID="{1C1036D8-1704-47E4-9981-70B7A133899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06D089-AE1C-4AC5-BA33-5599A15913A1}" type="pres">
      <dgm:prSet presAssocID="{1C1036D8-1704-47E4-9981-70B7A1338993}" presName="spNode" presStyleCnt="0"/>
      <dgm:spPr/>
    </dgm:pt>
    <dgm:pt modelId="{348E7D46-CC41-40AA-A138-865BE0491D2E}" type="pres">
      <dgm:prSet presAssocID="{C128B162-DD15-4E05-9F72-7CD7727A1285}" presName="sibTrans" presStyleLbl="sibTrans1D1" presStyleIdx="5" presStyleCnt="8"/>
      <dgm:spPr/>
      <dgm:t>
        <a:bodyPr/>
        <a:lstStyle/>
        <a:p>
          <a:endParaRPr lang="en-IE"/>
        </a:p>
      </dgm:t>
    </dgm:pt>
    <dgm:pt modelId="{E81A007F-5F17-4DFB-BCBF-D0A23C43E7EE}" type="pres">
      <dgm:prSet presAssocID="{EF08B7F4-C830-4EB5-BE03-E6224D89B4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250410A-CC51-471B-AA42-738E1D7F89D1}" type="pres">
      <dgm:prSet presAssocID="{EF08B7F4-C830-4EB5-BE03-E6224D89B4C0}" presName="spNode" presStyleCnt="0"/>
      <dgm:spPr/>
    </dgm:pt>
    <dgm:pt modelId="{75013362-542A-475D-9E9D-6D0853947CEF}" type="pres">
      <dgm:prSet presAssocID="{C1292340-410A-4BB9-A785-BC5144C3E768}" presName="sibTrans" presStyleLbl="sibTrans1D1" presStyleIdx="6" presStyleCnt="8"/>
      <dgm:spPr/>
      <dgm:t>
        <a:bodyPr/>
        <a:lstStyle/>
        <a:p>
          <a:endParaRPr lang="en-IE"/>
        </a:p>
      </dgm:t>
    </dgm:pt>
    <dgm:pt modelId="{2CF20B3F-B6A6-4E0D-83D3-998C2B62CA45}" type="pres">
      <dgm:prSet presAssocID="{1111798A-121A-4171-A159-DAB9B37695A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3B05-75FC-4EF2-9ED1-ADDED591480A}" type="pres">
      <dgm:prSet presAssocID="{1111798A-121A-4171-A159-DAB9B37695A7}" presName="spNode" presStyleCnt="0"/>
      <dgm:spPr/>
    </dgm:pt>
    <dgm:pt modelId="{258ACD4B-0604-409B-ABBC-11AA5242CFB8}" type="pres">
      <dgm:prSet presAssocID="{5B14DA4E-2150-4DA0-8AE1-7205BC9060A9}" presName="sibTrans" presStyleLbl="sibTrans1D1" presStyleIdx="7" presStyleCnt="8"/>
      <dgm:spPr/>
      <dgm:t>
        <a:bodyPr/>
        <a:lstStyle/>
        <a:p>
          <a:endParaRPr lang="el-GR"/>
        </a:p>
      </dgm:t>
    </dgm:pt>
  </dgm:ptLst>
  <dgm:cxnLst>
    <dgm:cxn modelId="{657D4403-C940-4B70-BD31-0B22B76B7972}" type="presOf" srcId="{1C1036D8-1704-47E4-9981-70B7A1338993}" destId="{D9378081-4E64-41F6-A23C-4C0E4DD52005}" srcOrd="0" destOrd="0" presId="urn:microsoft.com/office/officeart/2005/8/layout/cycle5"/>
    <dgm:cxn modelId="{C8546E69-EA44-47EB-BFE5-C5986A48F8F5}" srcId="{CA7A594A-E211-4A7C-A131-9E1781172608}" destId="{1C1036D8-1704-47E4-9981-70B7A1338993}" srcOrd="5" destOrd="0" parTransId="{B2A99958-519F-420C-8EFE-92D3190F5AFC}" sibTransId="{C128B162-DD15-4E05-9F72-7CD7727A1285}"/>
    <dgm:cxn modelId="{38B7C0E9-D7FA-4D39-AA7B-C015DAE4D47C}" type="presOf" srcId="{750F13A6-62EA-41B4-9658-09CD2318DE02}" destId="{5579D245-536A-43AD-9B12-8767C694F809}" srcOrd="0" destOrd="0" presId="urn:microsoft.com/office/officeart/2005/8/layout/cycle5"/>
    <dgm:cxn modelId="{CF14C088-E320-4042-9ECB-6CA7827E5A7C}" type="presOf" srcId="{EF08B7F4-C830-4EB5-BE03-E6224D89B4C0}" destId="{E81A007F-5F17-4DFB-BCBF-D0A23C43E7EE}" srcOrd="0" destOrd="0" presId="urn:microsoft.com/office/officeart/2005/8/layout/cycle5"/>
    <dgm:cxn modelId="{A98554FF-58BD-4542-AA68-7998C13B3417}" type="presOf" srcId="{7F18DDC0-DCD4-494F-8B12-7D7A07BEF033}" destId="{7B2114AB-46F8-4905-977C-7FAE4203BDB6}" srcOrd="0" destOrd="0" presId="urn:microsoft.com/office/officeart/2005/8/layout/cycle5"/>
    <dgm:cxn modelId="{8CC43C9A-F3B6-48EC-8A0E-13BE0C99FF49}" type="presOf" srcId="{3BB4894F-E5C1-47FE-ADE9-D31083FCE24C}" destId="{5DADDC08-D251-41F2-B6C3-B91B4BBB4434}" srcOrd="0" destOrd="0" presId="urn:microsoft.com/office/officeart/2005/8/layout/cycle5"/>
    <dgm:cxn modelId="{2A825DDA-CBB3-46D4-880E-1C57F94567D5}" srcId="{CA7A594A-E211-4A7C-A131-9E1781172608}" destId="{DE410D09-37DF-4E59-9BAC-45895296F221}" srcOrd="1" destOrd="0" parTransId="{8B87B871-D9E4-4464-AA24-78503FD86467}" sibTransId="{750F13A6-62EA-41B4-9658-09CD2318DE02}"/>
    <dgm:cxn modelId="{9051D50B-1959-4B81-8F01-3EA5D122BE01}" type="presOf" srcId="{DE410D09-37DF-4E59-9BAC-45895296F221}" destId="{2BCFDD2E-6127-44D7-AD70-FB0886BAC4A4}" srcOrd="0" destOrd="0" presId="urn:microsoft.com/office/officeart/2005/8/layout/cycle5"/>
    <dgm:cxn modelId="{CE069B3A-51AA-476C-9723-75294233B297}" type="presOf" srcId="{4ED28109-7734-454A-9CC1-AF1774627F90}" destId="{FAD91DCF-DA72-40DE-826A-80F71E9955B7}" srcOrd="0" destOrd="0" presId="urn:microsoft.com/office/officeart/2005/8/layout/cycle5"/>
    <dgm:cxn modelId="{5ACDABF9-72C9-41AD-A86C-7315C2CB492B}" srcId="{CA7A594A-E211-4A7C-A131-9E1781172608}" destId="{67302FCE-F34C-493B-8130-9B1C2DB2BD7A}" srcOrd="0" destOrd="0" parTransId="{E460AEEA-0E12-4075-BD07-BC94ACA8416F}" sibTransId="{69E94FAE-8945-4820-B18E-63DBAE520E32}"/>
    <dgm:cxn modelId="{38E44CCE-0838-4CFE-8010-162D2F68FE40}" type="presOf" srcId="{67302FCE-F34C-493B-8130-9B1C2DB2BD7A}" destId="{84D10024-D698-4382-BAD9-5B8BE3454C83}" srcOrd="0" destOrd="0" presId="urn:microsoft.com/office/officeart/2005/8/layout/cycle5"/>
    <dgm:cxn modelId="{0B3DF8B8-FD48-437D-955F-E57D9E3BC1B5}" type="presOf" srcId="{CA7A594A-E211-4A7C-A131-9E1781172608}" destId="{3E702419-CE7B-4FDA-8AE0-8840DD04F3E9}" srcOrd="0" destOrd="0" presId="urn:microsoft.com/office/officeart/2005/8/layout/cycle5"/>
    <dgm:cxn modelId="{B80D5F00-CFE0-488D-A22E-08B624483F07}" type="presOf" srcId="{4B34A860-6F1D-48F9-BD4B-06D753ADABF1}" destId="{1FEDB7C3-98C0-4E3F-B263-80EEB633F035}" srcOrd="0" destOrd="0" presId="urn:microsoft.com/office/officeart/2005/8/layout/cycle5"/>
    <dgm:cxn modelId="{A040AA96-3B3E-4F5F-82F1-630B2F312464}" type="presOf" srcId="{C1292340-410A-4BB9-A785-BC5144C3E768}" destId="{75013362-542A-475D-9E9D-6D0853947CEF}" srcOrd="0" destOrd="0" presId="urn:microsoft.com/office/officeart/2005/8/layout/cycle5"/>
    <dgm:cxn modelId="{48ADD51A-1E40-4999-8608-23B6F3CBE859}" type="presOf" srcId="{C128B162-DD15-4E05-9F72-7CD7727A1285}" destId="{348E7D46-CC41-40AA-A138-865BE0491D2E}" srcOrd="0" destOrd="0" presId="urn:microsoft.com/office/officeart/2005/8/layout/cycle5"/>
    <dgm:cxn modelId="{452E2A7F-F7C0-41FD-AD18-BAFD9F0AC834}" type="presOf" srcId="{1111798A-121A-4171-A159-DAB9B37695A7}" destId="{2CF20B3F-B6A6-4E0D-83D3-998C2B62CA45}" srcOrd="0" destOrd="0" presId="urn:microsoft.com/office/officeart/2005/8/layout/cycle5"/>
    <dgm:cxn modelId="{5E57C38F-96CD-439A-949E-6666C9BC4D93}" srcId="{CA7A594A-E211-4A7C-A131-9E1781172608}" destId="{3BB4894F-E5C1-47FE-ADE9-D31083FCE24C}" srcOrd="4" destOrd="0" parTransId="{04D9BE14-4654-423B-90E4-3BCC1105B3C2}" sibTransId="{7F18DDC0-DCD4-494F-8B12-7D7A07BEF033}"/>
    <dgm:cxn modelId="{1E76401A-D620-40F7-8385-F6BEEDBD72E8}" type="presOf" srcId="{BE7CC643-580E-4296-BBE2-DACC2740C399}" destId="{E4E1BD3E-222C-49CE-8F76-B574A0B86FB3}" srcOrd="0" destOrd="0" presId="urn:microsoft.com/office/officeart/2005/8/layout/cycle5"/>
    <dgm:cxn modelId="{0E38A279-8A54-4060-B08D-22EB45776FE7}" srcId="{CA7A594A-E211-4A7C-A131-9E1781172608}" destId="{1111798A-121A-4171-A159-DAB9B37695A7}" srcOrd="7" destOrd="0" parTransId="{1AF4F7FC-CE6C-4B0B-B29D-D23B0F9A0D60}" sibTransId="{5B14DA4E-2150-4DA0-8AE1-7205BC9060A9}"/>
    <dgm:cxn modelId="{C29E3DFA-4000-4E1B-A2C3-819FA6D70AE8}" type="presOf" srcId="{5B14DA4E-2150-4DA0-8AE1-7205BC9060A9}" destId="{258ACD4B-0604-409B-ABBC-11AA5242CFB8}" srcOrd="0" destOrd="0" presId="urn:microsoft.com/office/officeart/2005/8/layout/cycle5"/>
    <dgm:cxn modelId="{B9E9885B-4C23-46AD-8A83-1435E00BD903}" srcId="{CA7A594A-E211-4A7C-A131-9E1781172608}" destId="{EF08B7F4-C830-4EB5-BE03-E6224D89B4C0}" srcOrd="6" destOrd="0" parTransId="{0371020D-3FCC-4C21-93A7-A9D04541042F}" sibTransId="{C1292340-410A-4BB9-A785-BC5144C3E768}"/>
    <dgm:cxn modelId="{8C065263-14DE-4090-8E31-053243E50742}" srcId="{CA7A594A-E211-4A7C-A131-9E1781172608}" destId="{8E82EA6D-D3F0-4813-928E-337CB7DAF4E4}" srcOrd="3" destOrd="0" parTransId="{518F1B3F-F649-4E5A-A795-FD63A28698DA}" sibTransId="{4ED28109-7734-454A-9CC1-AF1774627F90}"/>
    <dgm:cxn modelId="{AD8BB4FA-F868-482D-89D3-339169E5AB08}" type="presOf" srcId="{8E82EA6D-D3F0-4813-928E-337CB7DAF4E4}" destId="{33F2E511-DECC-472F-921D-B493703E8933}" srcOrd="0" destOrd="0" presId="urn:microsoft.com/office/officeart/2005/8/layout/cycle5"/>
    <dgm:cxn modelId="{74D0DF52-A259-4C22-AD97-226FC90FB912}" type="presOf" srcId="{69E94FAE-8945-4820-B18E-63DBAE520E32}" destId="{A8805109-5DA1-4692-8B54-5F2A1DC45382}" srcOrd="0" destOrd="0" presId="urn:microsoft.com/office/officeart/2005/8/layout/cycle5"/>
    <dgm:cxn modelId="{A310DDA4-BA5B-465B-8C98-FA1A4082B8F7}" srcId="{CA7A594A-E211-4A7C-A131-9E1781172608}" destId="{4B34A860-6F1D-48F9-BD4B-06D753ADABF1}" srcOrd="2" destOrd="0" parTransId="{15E45E8F-E28B-4680-B842-F4143272DBB6}" sibTransId="{BE7CC643-580E-4296-BBE2-DACC2740C399}"/>
    <dgm:cxn modelId="{42C69761-50B8-442E-A12F-90200FBF236E}" type="presParOf" srcId="{3E702419-CE7B-4FDA-8AE0-8840DD04F3E9}" destId="{84D10024-D698-4382-BAD9-5B8BE3454C83}" srcOrd="0" destOrd="0" presId="urn:microsoft.com/office/officeart/2005/8/layout/cycle5"/>
    <dgm:cxn modelId="{7C45017E-AA4E-4E2A-8966-FA5883BD647B}" type="presParOf" srcId="{3E702419-CE7B-4FDA-8AE0-8840DD04F3E9}" destId="{534B03C4-1D06-40BF-B196-F0E9A3E39231}" srcOrd="1" destOrd="0" presId="urn:microsoft.com/office/officeart/2005/8/layout/cycle5"/>
    <dgm:cxn modelId="{2A5458B5-53E0-4CC6-B882-47CE64C032BE}" type="presParOf" srcId="{3E702419-CE7B-4FDA-8AE0-8840DD04F3E9}" destId="{A8805109-5DA1-4692-8B54-5F2A1DC45382}" srcOrd="2" destOrd="0" presId="urn:microsoft.com/office/officeart/2005/8/layout/cycle5"/>
    <dgm:cxn modelId="{031AF431-210A-432E-A50D-1801264495EF}" type="presParOf" srcId="{3E702419-CE7B-4FDA-8AE0-8840DD04F3E9}" destId="{2BCFDD2E-6127-44D7-AD70-FB0886BAC4A4}" srcOrd="3" destOrd="0" presId="urn:microsoft.com/office/officeart/2005/8/layout/cycle5"/>
    <dgm:cxn modelId="{A9BCB5E2-3011-4042-AC55-97128EAF6EA3}" type="presParOf" srcId="{3E702419-CE7B-4FDA-8AE0-8840DD04F3E9}" destId="{72D79C3E-F58E-4C1A-806B-E82419E30FD3}" srcOrd="4" destOrd="0" presId="urn:microsoft.com/office/officeart/2005/8/layout/cycle5"/>
    <dgm:cxn modelId="{76731089-A6CE-4488-9895-D3E5774FE0DA}" type="presParOf" srcId="{3E702419-CE7B-4FDA-8AE0-8840DD04F3E9}" destId="{5579D245-536A-43AD-9B12-8767C694F809}" srcOrd="5" destOrd="0" presId="urn:microsoft.com/office/officeart/2005/8/layout/cycle5"/>
    <dgm:cxn modelId="{8444562D-DDFE-4E80-81DF-1C388D323BEF}" type="presParOf" srcId="{3E702419-CE7B-4FDA-8AE0-8840DD04F3E9}" destId="{1FEDB7C3-98C0-4E3F-B263-80EEB633F035}" srcOrd="6" destOrd="0" presId="urn:microsoft.com/office/officeart/2005/8/layout/cycle5"/>
    <dgm:cxn modelId="{F5BE57DA-DF77-4C15-B3CC-B2EEACD08298}" type="presParOf" srcId="{3E702419-CE7B-4FDA-8AE0-8840DD04F3E9}" destId="{EE7831D1-D4E0-4512-A55D-5E28F9399053}" srcOrd="7" destOrd="0" presId="urn:microsoft.com/office/officeart/2005/8/layout/cycle5"/>
    <dgm:cxn modelId="{9404ECF6-59F5-47A3-83A2-2E0B9FD60CD8}" type="presParOf" srcId="{3E702419-CE7B-4FDA-8AE0-8840DD04F3E9}" destId="{E4E1BD3E-222C-49CE-8F76-B574A0B86FB3}" srcOrd="8" destOrd="0" presId="urn:microsoft.com/office/officeart/2005/8/layout/cycle5"/>
    <dgm:cxn modelId="{9932541A-F0F3-4B92-AA4C-B3BC9C6667C2}" type="presParOf" srcId="{3E702419-CE7B-4FDA-8AE0-8840DD04F3E9}" destId="{33F2E511-DECC-472F-921D-B493703E8933}" srcOrd="9" destOrd="0" presId="urn:microsoft.com/office/officeart/2005/8/layout/cycle5"/>
    <dgm:cxn modelId="{AE2A01CF-4DCA-49C6-98A1-3AAFA5066C6B}" type="presParOf" srcId="{3E702419-CE7B-4FDA-8AE0-8840DD04F3E9}" destId="{AC303EB6-B3BB-423B-ADCD-D50D813ABB70}" srcOrd="10" destOrd="0" presId="urn:microsoft.com/office/officeart/2005/8/layout/cycle5"/>
    <dgm:cxn modelId="{C03C2AAE-A605-4EB1-8713-D5D3D4376265}" type="presParOf" srcId="{3E702419-CE7B-4FDA-8AE0-8840DD04F3E9}" destId="{FAD91DCF-DA72-40DE-826A-80F71E9955B7}" srcOrd="11" destOrd="0" presId="urn:microsoft.com/office/officeart/2005/8/layout/cycle5"/>
    <dgm:cxn modelId="{E3970EB0-78B2-4598-B2D0-26DB5DBF4164}" type="presParOf" srcId="{3E702419-CE7B-4FDA-8AE0-8840DD04F3E9}" destId="{5DADDC08-D251-41F2-B6C3-B91B4BBB4434}" srcOrd="12" destOrd="0" presId="urn:microsoft.com/office/officeart/2005/8/layout/cycle5"/>
    <dgm:cxn modelId="{A83F02D3-C8BE-4D25-9144-D94C05D3C8DD}" type="presParOf" srcId="{3E702419-CE7B-4FDA-8AE0-8840DD04F3E9}" destId="{B4047F3D-9343-4F26-BC72-8E5E81315BDA}" srcOrd="13" destOrd="0" presId="urn:microsoft.com/office/officeart/2005/8/layout/cycle5"/>
    <dgm:cxn modelId="{FDBF124D-E93D-4F84-B087-81FCE883FDE5}" type="presParOf" srcId="{3E702419-CE7B-4FDA-8AE0-8840DD04F3E9}" destId="{7B2114AB-46F8-4905-977C-7FAE4203BDB6}" srcOrd="14" destOrd="0" presId="urn:microsoft.com/office/officeart/2005/8/layout/cycle5"/>
    <dgm:cxn modelId="{3B0A53B4-4575-4F16-9DB7-1D7F95574289}" type="presParOf" srcId="{3E702419-CE7B-4FDA-8AE0-8840DD04F3E9}" destId="{D9378081-4E64-41F6-A23C-4C0E4DD52005}" srcOrd="15" destOrd="0" presId="urn:microsoft.com/office/officeart/2005/8/layout/cycle5"/>
    <dgm:cxn modelId="{324C8504-13BB-4F11-89D0-DF7C4B730CAE}" type="presParOf" srcId="{3E702419-CE7B-4FDA-8AE0-8840DD04F3E9}" destId="{0B06D089-AE1C-4AC5-BA33-5599A15913A1}" srcOrd="16" destOrd="0" presId="urn:microsoft.com/office/officeart/2005/8/layout/cycle5"/>
    <dgm:cxn modelId="{0C5F558D-3B59-4996-A6C9-A7997ACAEC86}" type="presParOf" srcId="{3E702419-CE7B-4FDA-8AE0-8840DD04F3E9}" destId="{348E7D46-CC41-40AA-A138-865BE0491D2E}" srcOrd="17" destOrd="0" presId="urn:microsoft.com/office/officeart/2005/8/layout/cycle5"/>
    <dgm:cxn modelId="{80A7C664-1D41-4B7E-90CA-2368E70BCE4A}" type="presParOf" srcId="{3E702419-CE7B-4FDA-8AE0-8840DD04F3E9}" destId="{E81A007F-5F17-4DFB-BCBF-D0A23C43E7EE}" srcOrd="18" destOrd="0" presId="urn:microsoft.com/office/officeart/2005/8/layout/cycle5"/>
    <dgm:cxn modelId="{E3EF81D6-44FC-4B70-8E76-528D1A532C0A}" type="presParOf" srcId="{3E702419-CE7B-4FDA-8AE0-8840DD04F3E9}" destId="{4250410A-CC51-471B-AA42-738E1D7F89D1}" srcOrd="19" destOrd="0" presId="urn:microsoft.com/office/officeart/2005/8/layout/cycle5"/>
    <dgm:cxn modelId="{15B1177A-E879-4851-B09F-8A247CE3C1AE}" type="presParOf" srcId="{3E702419-CE7B-4FDA-8AE0-8840DD04F3E9}" destId="{75013362-542A-475D-9E9D-6D0853947CEF}" srcOrd="20" destOrd="0" presId="urn:microsoft.com/office/officeart/2005/8/layout/cycle5"/>
    <dgm:cxn modelId="{B9EF2005-A1AD-4800-934C-5267584074CE}" type="presParOf" srcId="{3E702419-CE7B-4FDA-8AE0-8840DD04F3E9}" destId="{2CF20B3F-B6A6-4E0D-83D3-998C2B62CA45}" srcOrd="21" destOrd="0" presId="urn:microsoft.com/office/officeart/2005/8/layout/cycle5"/>
    <dgm:cxn modelId="{0303E9A4-043A-4D29-A6C1-C2530490BDC3}" type="presParOf" srcId="{3E702419-CE7B-4FDA-8AE0-8840DD04F3E9}" destId="{A54F3B05-75FC-4EF2-9ED1-ADDED591480A}" srcOrd="22" destOrd="0" presId="urn:microsoft.com/office/officeart/2005/8/layout/cycle5"/>
    <dgm:cxn modelId="{CB4768A2-85FD-444E-8CEA-6684AB5931B4}" type="presParOf" srcId="{3E702419-CE7B-4FDA-8AE0-8840DD04F3E9}" destId="{258ACD4B-0604-409B-ABBC-11AA5242CFB8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A594A-E211-4A7C-A131-9E178117260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</dgm:pt>
    <dgm:pt modelId="{67302FCE-F34C-493B-8130-9B1C2DB2BD7A}">
      <dgm:prSet phldrT="[Text]" custT="1"/>
      <dgm:spPr/>
      <dgm:t>
        <a:bodyPr/>
        <a:lstStyle/>
        <a:p>
          <a:r>
            <a:rPr lang="el-GR" sz="1100" dirty="0" smtClean="0"/>
            <a:t>Μετανάστες</a:t>
          </a:r>
          <a:endParaRPr lang="en-IE" sz="1100" dirty="0"/>
        </a:p>
      </dgm:t>
    </dgm:pt>
    <dgm:pt modelId="{E460AEEA-0E12-4075-BD07-BC94ACA8416F}" type="parTrans" cxnId="{5ACDABF9-72C9-41AD-A86C-7315C2CB492B}">
      <dgm:prSet/>
      <dgm:spPr/>
      <dgm:t>
        <a:bodyPr/>
        <a:lstStyle/>
        <a:p>
          <a:endParaRPr lang="en-IE" sz="1100"/>
        </a:p>
      </dgm:t>
    </dgm:pt>
    <dgm:pt modelId="{69E94FAE-8945-4820-B18E-63DBAE520E32}" type="sibTrans" cxnId="{5ACDABF9-72C9-41AD-A86C-7315C2CB492B}">
      <dgm:prSet custT="1"/>
      <dgm:spPr/>
      <dgm:t>
        <a:bodyPr/>
        <a:lstStyle/>
        <a:p>
          <a:endParaRPr lang="en-IE" sz="1100"/>
        </a:p>
      </dgm:t>
    </dgm:pt>
    <dgm:pt modelId="{8E91FDD2-5827-4D96-B93F-A0C11A351503}">
      <dgm:prSet custT="1"/>
      <dgm:spPr/>
      <dgm:t>
        <a:bodyPr/>
        <a:lstStyle/>
        <a:p>
          <a:r>
            <a:rPr lang="el-GR" sz="1100" dirty="0" smtClean="0"/>
            <a:t>Επιστήμη</a:t>
          </a:r>
          <a:endParaRPr lang="en-IE" sz="1100" dirty="0"/>
        </a:p>
      </dgm:t>
    </dgm:pt>
    <dgm:pt modelId="{BF54345E-64B6-4BE7-BA10-82377F288599}" type="parTrans" cxnId="{E0B13A64-F3AE-4E95-B136-2E0EC6102F0B}">
      <dgm:prSet/>
      <dgm:spPr/>
      <dgm:t>
        <a:bodyPr/>
        <a:lstStyle/>
        <a:p>
          <a:endParaRPr lang="en-IE" sz="1100"/>
        </a:p>
      </dgm:t>
    </dgm:pt>
    <dgm:pt modelId="{88D072AF-80B5-4FB0-81BE-FA4F5526072B}" type="sibTrans" cxnId="{E0B13A64-F3AE-4E95-B136-2E0EC6102F0B}">
      <dgm:prSet custT="1"/>
      <dgm:spPr/>
      <dgm:t>
        <a:bodyPr/>
        <a:lstStyle/>
        <a:p>
          <a:endParaRPr lang="en-IE" sz="1100"/>
        </a:p>
      </dgm:t>
    </dgm:pt>
    <dgm:pt modelId="{FB3883B8-46E6-42FB-8435-9485B350C1A0}">
      <dgm:prSet custT="1"/>
      <dgm:spPr/>
      <dgm:t>
        <a:bodyPr/>
        <a:lstStyle/>
        <a:p>
          <a:r>
            <a:rPr lang="el-GR" sz="1100" dirty="0" smtClean="0"/>
            <a:t>περιβάλλον</a:t>
          </a:r>
          <a:endParaRPr lang="en-IE" sz="1100" dirty="0"/>
        </a:p>
      </dgm:t>
    </dgm:pt>
    <dgm:pt modelId="{82F27D2A-7391-4F16-8EA4-A295C4EDAF35}" type="parTrans" cxnId="{A5500641-6A32-4704-87D2-F7AD0BDE8F56}">
      <dgm:prSet/>
      <dgm:spPr/>
      <dgm:t>
        <a:bodyPr/>
        <a:lstStyle/>
        <a:p>
          <a:endParaRPr lang="en-IE" sz="1100"/>
        </a:p>
      </dgm:t>
    </dgm:pt>
    <dgm:pt modelId="{B3822FDC-70DA-40CD-96A2-E69EC67A9B16}" type="sibTrans" cxnId="{A5500641-6A32-4704-87D2-F7AD0BDE8F56}">
      <dgm:prSet custT="1"/>
      <dgm:spPr/>
      <dgm:t>
        <a:bodyPr/>
        <a:lstStyle/>
        <a:p>
          <a:endParaRPr lang="en-IE" sz="1100"/>
        </a:p>
      </dgm:t>
    </dgm:pt>
    <dgm:pt modelId="{32766804-A38A-4E42-8CC4-83801E783193}">
      <dgm:prSet custT="1"/>
      <dgm:spPr/>
      <dgm:t>
        <a:bodyPr/>
        <a:lstStyle/>
        <a:p>
          <a:r>
            <a:rPr lang="el-GR" sz="1100" dirty="0" smtClean="0"/>
            <a:t>Θαύματα</a:t>
          </a:r>
          <a:endParaRPr lang="en-IE" sz="1100" dirty="0"/>
        </a:p>
      </dgm:t>
    </dgm:pt>
    <dgm:pt modelId="{086085A7-210C-450E-A612-B673EA1FC933}" type="parTrans" cxnId="{369E29D9-A0A2-4B8B-A90E-1BB2866EA728}">
      <dgm:prSet/>
      <dgm:spPr/>
      <dgm:t>
        <a:bodyPr/>
        <a:lstStyle/>
        <a:p>
          <a:endParaRPr lang="en-IE" sz="1100"/>
        </a:p>
      </dgm:t>
    </dgm:pt>
    <dgm:pt modelId="{0F70838F-563B-4D9A-A210-8DDDB661A4EE}" type="sibTrans" cxnId="{369E29D9-A0A2-4B8B-A90E-1BB2866EA728}">
      <dgm:prSet custT="1"/>
      <dgm:spPr/>
      <dgm:t>
        <a:bodyPr/>
        <a:lstStyle/>
        <a:p>
          <a:endParaRPr lang="en-IE" sz="1100"/>
        </a:p>
      </dgm:t>
    </dgm:pt>
    <dgm:pt modelId="{32A88299-FEC3-4CD7-863A-C4EC34CDE807}">
      <dgm:prSet custT="1"/>
      <dgm:spPr/>
      <dgm:t>
        <a:bodyPr/>
        <a:lstStyle/>
        <a:p>
          <a:r>
            <a:rPr lang="el-GR" sz="1100" dirty="0" smtClean="0"/>
            <a:t>Επιτυχία</a:t>
          </a:r>
          <a:endParaRPr lang="en-IE" sz="1100" dirty="0"/>
        </a:p>
      </dgm:t>
    </dgm:pt>
    <dgm:pt modelId="{8981EB91-5C7B-46A7-80B0-80FA4FF4A90D}" type="parTrans" cxnId="{B5BC2F2D-A0BA-479A-AF07-F4FBA5BFC9A1}">
      <dgm:prSet/>
      <dgm:spPr/>
      <dgm:t>
        <a:bodyPr/>
        <a:lstStyle/>
        <a:p>
          <a:endParaRPr lang="en-IE" sz="1100"/>
        </a:p>
      </dgm:t>
    </dgm:pt>
    <dgm:pt modelId="{1B5020B7-BAC1-48AE-A75F-E77FD5B8FCEE}" type="sibTrans" cxnId="{B5BC2F2D-A0BA-479A-AF07-F4FBA5BFC9A1}">
      <dgm:prSet custT="1"/>
      <dgm:spPr/>
      <dgm:t>
        <a:bodyPr/>
        <a:lstStyle/>
        <a:p>
          <a:endParaRPr lang="en-IE" sz="1100"/>
        </a:p>
      </dgm:t>
    </dgm:pt>
    <dgm:pt modelId="{57EDB899-24ED-42E8-927F-850BF23EF988}">
      <dgm:prSet custT="1"/>
      <dgm:spPr/>
      <dgm:t>
        <a:bodyPr/>
        <a:lstStyle/>
        <a:p>
          <a:r>
            <a:rPr lang="el-GR" sz="1100" dirty="0" smtClean="0"/>
            <a:t>Εκπαίδευση</a:t>
          </a:r>
          <a:endParaRPr lang="en-IE" sz="1100" dirty="0"/>
        </a:p>
      </dgm:t>
    </dgm:pt>
    <dgm:pt modelId="{57AD7123-51C9-4008-BA78-55228F4FF412}" type="parTrans" cxnId="{4E6BD2A5-DEA8-4D16-983E-5BAE44457089}">
      <dgm:prSet/>
      <dgm:spPr/>
      <dgm:t>
        <a:bodyPr/>
        <a:lstStyle/>
        <a:p>
          <a:endParaRPr lang="en-IE" sz="1100"/>
        </a:p>
      </dgm:t>
    </dgm:pt>
    <dgm:pt modelId="{44E5CCCC-B225-4390-863C-7FD19C61E913}" type="sibTrans" cxnId="{4E6BD2A5-DEA8-4D16-983E-5BAE44457089}">
      <dgm:prSet custT="1"/>
      <dgm:spPr/>
      <dgm:t>
        <a:bodyPr/>
        <a:lstStyle/>
        <a:p>
          <a:endParaRPr lang="en-IE" sz="1100"/>
        </a:p>
      </dgm:t>
    </dgm:pt>
    <dgm:pt modelId="{DACD9A3B-B243-432B-9E8A-DF04F444BCD7}">
      <dgm:prSet custT="1"/>
      <dgm:spPr/>
      <dgm:t>
        <a:bodyPr/>
        <a:lstStyle/>
        <a:p>
          <a:r>
            <a:rPr lang="el-GR" sz="1100" dirty="0" smtClean="0"/>
            <a:t>Αθλητισμός </a:t>
          </a:r>
          <a:endParaRPr lang="en-IE" sz="1100" dirty="0"/>
        </a:p>
      </dgm:t>
    </dgm:pt>
    <dgm:pt modelId="{E2D995AD-41FB-4D9A-8AE3-5E0F6CC5C318}" type="parTrans" cxnId="{F63B864E-0F67-4C5F-B76B-0322EE93ACF1}">
      <dgm:prSet/>
      <dgm:spPr/>
      <dgm:t>
        <a:bodyPr/>
        <a:lstStyle/>
        <a:p>
          <a:endParaRPr lang="en-IE" sz="1100"/>
        </a:p>
      </dgm:t>
    </dgm:pt>
    <dgm:pt modelId="{A3B0E99B-A884-4458-9B68-97B75526A24C}" type="sibTrans" cxnId="{F63B864E-0F67-4C5F-B76B-0322EE93ACF1}">
      <dgm:prSet custT="1"/>
      <dgm:spPr/>
      <dgm:t>
        <a:bodyPr/>
        <a:lstStyle/>
        <a:p>
          <a:endParaRPr lang="en-IE" sz="1100"/>
        </a:p>
      </dgm:t>
    </dgm:pt>
    <dgm:pt modelId="{BA495AB5-05D8-4E3E-B99C-29A4BEFA7230}">
      <dgm:prSet custT="1"/>
      <dgm:spPr/>
      <dgm:t>
        <a:bodyPr/>
        <a:lstStyle/>
        <a:p>
          <a:r>
            <a:rPr lang="el-GR" sz="1100" dirty="0" smtClean="0"/>
            <a:t>Πλούτος</a:t>
          </a:r>
          <a:endParaRPr lang="en-IE" sz="1100" dirty="0"/>
        </a:p>
      </dgm:t>
    </dgm:pt>
    <dgm:pt modelId="{7E478658-2663-49BA-BE2E-52905F40E7B9}" type="sibTrans" cxnId="{77140B06-2F0D-4827-A3EE-76FC54486989}">
      <dgm:prSet custT="1"/>
      <dgm:spPr/>
      <dgm:t>
        <a:bodyPr/>
        <a:lstStyle/>
        <a:p>
          <a:endParaRPr lang="en-IE" sz="1100"/>
        </a:p>
      </dgm:t>
    </dgm:pt>
    <dgm:pt modelId="{A633D20B-5DE0-4D51-9F6C-DA970C44F272}" type="parTrans" cxnId="{77140B06-2F0D-4827-A3EE-76FC54486989}">
      <dgm:prSet/>
      <dgm:spPr/>
      <dgm:t>
        <a:bodyPr/>
        <a:lstStyle/>
        <a:p>
          <a:endParaRPr lang="en-IE" sz="1100"/>
        </a:p>
      </dgm:t>
    </dgm:pt>
    <dgm:pt modelId="{575E6FA1-0516-4A26-A454-B6E558A191C9}" type="pres">
      <dgm:prSet presAssocID="{CA7A594A-E211-4A7C-A131-9E1781172608}" presName="cycle" presStyleCnt="0">
        <dgm:presLayoutVars>
          <dgm:dir/>
          <dgm:resizeHandles val="exact"/>
        </dgm:presLayoutVars>
      </dgm:prSet>
      <dgm:spPr/>
    </dgm:pt>
    <dgm:pt modelId="{281266F3-25FA-4595-83F4-4A1BF981C8B4}" type="pres">
      <dgm:prSet presAssocID="{67302FCE-F34C-493B-8130-9B1C2DB2BD7A}" presName="node" presStyleLbl="node1" presStyleIdx="0" presStyleCnt="8" custScaleX="11686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7FD9CE-3775-4870-AC03-C269C62F4892}" type="pres">
      <dgm:prSet presAssocID="{67302FCE-F34C-493B-8130-9B1C2DB2BD7A}" presName="spNode" presStyleCnt="0"/>
      <dgm:spPr/>
    </dgm:pt>
    <dgm:pt modelId="{D01597D0-5BD8-404D-AA0C-928AB6C34479}" type="pres">
      <dgm:prSet presAssocID="{69E94FAE-8945-4820-B18E-63DBAE520E32}" presName="sibTrans" presStyleLbl="sibTrans1D1" presStyleIdx="0" presStyleCnt="8"/>
      <dgm:spPr/>
      <dgm:t>
        <a:bodyPr/>
        <a:lstStyle/>
        <a:p>
          <a:endParaRPr lang="en-IE"/>
        </a:p>
      </dgm:t>
    </dgm:pt>
    <dgm:pt modelId="{0D106689-A4CA-4534-BF7B-EDE5710B0DB3}" type="pres">
      <dgm:prSet presAssocID="{8E91FDD2-5827-4D96-B93F-A0C11A35150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8DF6497-778B-4E1C-B687-7F96B0783813}" type="pres">
      <dgm:prSet presAssocID="{8E91FDD2-5827-4D96-B93F-A0C11A351503}" presName="spNode" presStyleCnt="0"/>
      <dgm:spPr/>
    </dgm:pt>
    <dgm:pt modelId="{53628E26-9770-47C8-9E53-CAC622D72E3D}" type="pres">
      <dgm:prSet presAssocID="{88D072AF-80B5-4FB0-81BE-FA4F5526072B}" presName="sibTrans" presStyleLbl="sibTrans1D1" presStyleIdx="1" presStyleCnt="8"/>
      <dgm:spPr/>
      <dgm:t>
        <a:bodyPr/>
        <a:lstStyle/>
        <a:p>
          <a:endParaRPr lang="en-IE"/>
        </a:p>
      </dgm:t>
    </dgm:pt>
    <dgm:pt modelId="{51E9C872-2E39-4FAA-96AF-5905448DED1A}" type="pres">
      <dgm:prSet presAssocID="{FB3883B8-46E6-42FB-8435-9485B350C1A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F23B1C-9672-4345-9884-765564738056}" type="pres">
      <dgm:prSet presAssocID="{FB3883B8-46E6-42FB-8435-9485B350C1A0}" presName="spNode" presStyleCnt="0"/>
      <dgm:spPr/>
    </dgm:pt>
    <dgm:pt modelId="{7E3B58C6-3EB8-44E1-A899-06B2144B8960}" type="pres">
      <dgm:prSet presAssocID="{B3822FDC-70DA-40CD-96A2-E69EC67A9B16}" presName="sibTrans" presStyleLbl="sibTrans1D1" presStyleIdx="2" presStyleCnt="8"/>
      <dgm:spPr/>
      <dgm:t>
        <a:bodyPr/>
        <a:lstStyle/>
        <a:p>
          <a:endParaRPr lang="en-IE"/>
        </a:p>
      </dgm:t>
    </dgm:pt>
    <dgm:pt modelId="{D39A5D5D-064D-499E-BC73-888B9542D46A}" type="pres">
      <dgm:prSet presAssocID="{32766804-A38A-4E42-8CC4-83801E7831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7E6AEA-A4BD-4325-9655-C83F7913E1D5}" type="pres">
      <dgm:prSet presAssocID="{32766804-A38A-4E42-8CC4-83801E783193}" presName="spNode" presStyleCnt="0"/>
      <dgm:spPr/>
    </dgm:pt>
    <dgm:pt modelId="{388BD4A0-6056-4A12-AD4F-9514EEE3C527}" type="pres">
      <dgm:prSet presAssocID="{0F70838F-563B-4D9A-A210-8DDDB661A4EE}" presName="sibTrans" presStyleLbl="sibTrans1D1" presStyleIdx="3" presStyleCnt="8"/>
      <dgm:spPr/>
      <dgm:t>
        <a:bodyPr/>
        <a:lstStyle/>
        <a:p>
          <a:endParaRPr lang="en-IE"/>
        </a:p>
      </dgm:t>
    </dgm:pt>
    <dgm:pt modelId="{388D9834-3800-44F9-87D8-8C3D979DB9A0}" type="pres">
      <dgm:prSet presAssocID="{BA495AB5-05D8-4E3E-B99C-29A4BEFA72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774E19-6F6F-467D-877B-637BDFA087BD}" type="pres">
      <dgm:prSet presAssocID="{BA495AB5-05D8-4E3E-B99C-29A4BEFA7230}" presName="spNode" presStyleCnt="0"/>
      <dgm:spPr/>
    </dgm:pt>
    <dgm:pt modelId="{43A253A4-84A8-494B-A057-EDC2950B3F0A}" type="pres">
      <dgm:prSet presAssocID="{7E478658-2663-49BA-BE2E-52905F40E7B9}" presName="sibTrans" presStyleLbl="sibTrans1D1" presStyleIdx="4" presStyleCnt="8"/>
      <dgm:spPr/>
      <dgm:t>
        <a:bodyPr/>
        <a:lstStyle/>
        <a:p>
          <a:endParaRPr lang="en-IE"/>
        </a:p>
      </dgm:t>
    </dgm:pt>
    <dgm:pt modelId="{845A38B3-F2EE-4F2B-9DD1-6EC948C7A022}" type="pres">
      <dgm:prSet presAssocID="{32A88299-FEC3-4CD7-863A-C4EC34CDE80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4F9E69-CE1F-49A2-B250-09A32161E90D}" type="pres">
      <dgm:prSet presAssocID="{32A88299-FEC3-4CD7-863A-C4EC34CDE807}" presName="spNode" presStyleCnt="0"/>
      <dgm:spPr/>
    </dgm:pt>
    <dgm:pt modelId="{40D49209-02D7-417D-9E71-F34839CF60C7}" type="pres">
      <dgm:prSet presAssocID="{1B5020B7-BAC1-48AE-A75F-E77FD5B8FCEE}" presName="sibTrans" presStyleLbl="sibTrans1D1" presStyleIdx="5" presStyleCnt="8"/>
      <dgm:spPr/>
      <dgm:t>
        <a:bodyPr/>
        <a:lstStyle/>
        <a:p>
          <a:endParaRPr lang="en-IE"/>
        </a:p>
      </dgm:t>
    </dgm:pt>
    <dgm:pt modelId="{379C5F54-9D5A-416F-A757-19B4A1797354}" type="pres">
      <dgm:prSet presAssocID="{57EDB899-24ED-42E8-927F-850BF23EF98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02644E-EA74-47EE-A577-EF9087F0434B}" type="pres">
      <dgm:prSet presAssocID="{57EDB899-24ED-42E8-927F-850BF23EF988}" presName="spNode" presStyleCnt="0"/>
      <dgm:spPr/>
    </dgm:pt>
    <dgm:pt modelId="{32B6113E-B38B-4530-9778-C7E62CA4BC37}" type="pres">
      <dgm:prSet presAssocID="{44E5CCCC-B225-4390-863C-7FD19C61E913}" presName="sibTrans" presStyleLbl="sibTrans1D1" presStyleIdx="6" presStyleCnt="8"/>
      <dgm:spPr/>
      <dgm:t>
        <a:bodyPr/>
        <a:lstStyle/>
        <a:p>
          <a:endParaRPr lang="en-IE"/>
        </a:p>
      </dgm:t>
    </dgm:pt>
    <dgm:pt modelId="{58A98B28-BC7A-49F0-A91C-C0F9BDC557CA}" type="pres">
      <dgm:prSet presAssocID="{DACD9A3B-B243-432B-9E8A-DF04F444BCD7}" presName="node" presStyleLbl="node1" presStyleIdx="7" presStyleCnt="8" custScaleX="1093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E1B1EBF-8ECB-4EF2-853C-FCD6844787FC}" type="pres">
      <dgm:prSet presAssocID="{DACD9A3B-B243-432B-9E8A-DF04F444BCD7}" presName="spNode" presStyleCnt="0"/>
      <dgm:spPr/>
    </dgm:pt>
    <dgm:pt modelId="{F334AFB8-5202-4083-A9F3-3B4203DE63D1}" type="pres">
      <dgm:prSet presAssocID="{A3B0E99B-A884-4458-9B68-97B75526A24C}" presName="sibTrans" presStyleLbl="sibTrans1D1" presStyleIdx="7" presStyleCnt="8"/>
      <dgm:spPr/>
      <dgm:t>
        <a:bodyPr/>
        <a:lstStyle/>
        <a:p>
          <a:endParaRPr lang="en-IE"/>
        </a:p>
      </dgm:t>
    </dgm:pt>
  </dgm:ptLst>
  <dgm:cxnLst>
    <dgm:cxn modelId="{E0B13A64-F3AE-4E95-B136-2E0EC6102F0B}" srcId="{CA7A594A-E211-4A7C-A131-9E1781172608}" destId="{8E91FDD2-5827-4D96-B93F-A0C11A351503}" srcOrd="1" destOrd="0" parTransId="{BF54345E-64B6-4BE7-BA10-82377F288599}" sibTransId="{88D072AF-80B5-4FB0-81BE-FA4F5526072B}"/>
    <dgm:cxn modelId="{4B9C4216-CEE2-4CC9-8C4F-C37B8835F284}" type="presOf" srcId="{7E478658-2663-49BA-BE2E-52905F40E7B9}" destId="{43A253A4-84A8-494B-A057-EDC2950B3F0A}" srcOrd="0" destOrd="0" presId="urn:microsoft.com/office/officeart/2005/8/layout/cycle5"/>
    <dgm:cxn modelId="{DFFC32DA-9D2E-46C5-92B1-C8934375B62C}" type="presOf" srcId="{CA7A594A-E211-4A7C-A131-9E1781172608}" destId="{575E6FA1-0516-4A26-A454-B6E558A191C9}" srcOrd="0" destOrd="0" presId="urn:microsoft.com/office/officeart/2005/8/layout/cycle5"/>
    <dgm:cxn modelId="{048DE294-40B1-431B-B8FE-84B1809C3977}" type="presOf" srcId="{A3B0E99B-A884-4458-9B68-97B75526A24C}" destId="{F334AFB8-5202-4083-A9F3-3B4203DE63D1}" srcOrd="0" destOrd="0" presId="urn:microsoft.com/office/officeart/2005/8/layout/cycle5"/>
    <dgm:cxn modelId="{5ACDABF9-72C9-41AD-A86C-7315C2CB492B}" srcId="{CA7A594A-E211-4A7C-A131-9E1781172608}" destId="{67302FCE-F34C-493B-8130-9B1C2DB2BD7A}" srcOrd="0" destOrd="0" parTransId="{E460AEEA-0E12-4075-BD07-BC94ACA8416F}" sibTransId="{69E94FAE-8945-4820-B18E-63DBAE520E32}"/>
    <dgm:cxn modelId="{61611BB8-5175-49B3-8F53-C25D969C956D}" type="presOf" srcId="{DACD9A3B-B243-432B-9E8A-DF04F444BCD7}" destId="{58A98B28-BC7A-49F0-A91C-C0F9BDC557CA}" srcOrd="0" destOrd="0" presId="urn:microsoft.com/office/officeart/2005/8/layout/cycle5"/>
    <dgm:cxn modelId="{5C3B49F3-1CA1-4A4D-8BBE-60A0F1125E5F}" type="presOf" srcId="{44E5CCCC-B225-4390-863C-7FD19C61E913}" destId="{32B6113E-B38B-4530-9778-C7E62CA4BC37}" srcOrd="0" destOrd="0" presId="urn:microsoft.com/office/officeart/2005/8/layout/cycle5"/>
    <dgm:cxn modelId="{60F99F07-EB7B-44F8-8EC5-4D406ABEFDFE}" type="presOf" srcId="{B3822FDC-70DA-40CD-96A2-E69EC67A9B16}" destId="{7E3B58C6-3EB8-44E1-A899-06B2144B8960}" srcOrd="0" destOrd="0" presId="urn:microsoft.com/office/officeart/2005/8/layout/cycle5"/>
    <dgm:cxn modelId="{5A624398-0392-4A9C-8727-F232D464A19B}" type="presOf" srcId="{32A88299-FEC3-4CD7-863A-C4EC34CDE807}" destId="{845A38B3-F2EE-4F2B-9DD1-6EC948C7A022}" srcOrd="0" destOrd="0" presId="urn:microsoft.com/office/officeart/2005/8/layout/cycle5"/>
    <dgm:cxn modelId="{0C76DB46-591B-4EDF-9751-56093463519D}" type="presOf" srcId="{BA495AB5-05D8-4E3E-B99C-29A4BEFA7230}" destId="{388D9834-3800-44F9-87D8-8C3D979DB9A0}" srcOrd="0" destOrd="0" presId="urn:microsoft.com/office/officeart/2005/8/layout/cycle5"/>
    <dgm:cxn modelId="{78C51491-821B-4475-8BBC-BAEFFB1D009E}" type="presOf" srcId="{0F70838F-563B-4D9A-A210-8DDDB661A4EE}" destId="{388BD4A0-6056-4A12-AD4F-9514EEE3C527}" srcOrd="0" destOrd="0" presId="urn:microsoft.com/office/officeart/2005/8/layout/cycle5"/>
    <dgm:cxn modelId="{18BB058C-8AD0-4ECE-835B-152AD54C41B4}" type="presOf" srcId="{1B5020B7-BAC1-48AE-A75F-E77FD5B8FCEE}" destId="{40D49209-02D7-417D-9E71-F34839CF60C7}" srcOrd="0" destOrd="0" presId="urn:microsoft.com/office/officeart/2005/8/layout/cycle5"/>
    <dgm:cxn modelId="{F25011E0-A0D5-47B9-98D0-7F647FECEA9E}" type="presOf" srcId="{8E91FDD2-5827-4D96-B93F-A0C11A351503}" destId="{0D106689-A4CA-4534-BF7B-EDE5710B0DB3}" srcOrd="0" destOrd="0" presId="urn:microsoft.com/office/officeart/2005/8/layout/cycle5"/>
    <dgm:cxn modelId="{3AB752CA-F82F-490F-96DD-4EC26197525A}" type="presOf" srcId="{32766804-A38A-4E42-8CC4-83801E783193}" destId="{D39A5D5D-064D-499E-BC73-888B9542D46A}" srcOrd="0" destOrd="0" presId="urn:microsoft.com/office/officeart/2005/8/layout/cycle5"/>
    <dgm:cxn modelId="{9C55CAA0-8895-4C67-B977-EEB93AE91566}" type="presOf" srcId="{88D072AF-80B5-4FB0-81BE-FA4F5526072B}" destId="{53628E26-9770-47C8-9E53-CAC622D72E3D}" srcOrd="0" destOrd="0" presId="urn:microsoft.com/office/officeart/2005/8/layout/cycle5"/>
    <dgm:cxn modelId="{369E29D9-A0A2-4B8B-A90E-1BB2866EA728}" srcId="{CA7A594A-E211-4A7C-A131-9E1781172608}" destId="{32766804-A38A-4E42-8CC4-83801E783193}" srcOrd="3" destOrd="0" parTransId="{086085A7-210C-450E-A612-B673EA1FC933}" sibTransId="{0F70838F-563B-4D9A-A210-8DDDB661A4EE}"/>
    <dgm:cxn modelId="{F63B864E-0F67-4C5F-B76B-0322EE93ACF1}" srcId="{CA7A594A-E211-4A7C-A131-9E1781172608}" destId="{DACD9A3B-B243-432B-9E8A-DF04F444BCD7}" srcOrd="7" destOrd="0" parTransId="{E2D995AD-41FB-4D9A-8AE3-5E0F6CC5C318}" sibTransId="{A3B0E99B-A884-4458-9B68-97B75526A24C}"/>
    <dgm:cxn modelId="{A5500641-6A32-4704-87D2-F7AD0BDE8F56}" srcId="{CA7A594A-E211-4A7C-A131-9E1781172608}" destId="{FB3883B8-46E6-42FB-8435-9485B350C1A0}" srcOrd="2" destOrd="0" parTransId="{82F27D2A-7391-4F16-8EA4-A295C4EDAF35}" sibTransId="{B3822FDC-70DA-40CD-96A2-E69EC67A9B16}"/>
    <dgm:cxn modelId="{4E6BD2A5-DEA8-4D16-983E-5BAE44457089}" srcId="{CA7A594A-E211-4A7C-A131-9E1781172608}" destId="{57EDB899-24ED-42E8-927F-850BF23EF988}" srcOrd="6" destOrd="0" parTransId="{57AD7123-51C9-4008-BA78-55228F4FF412}" sibTransId="{44E5CCCC-B225-4390-863C-7FD19C61E913}"/>
    <dgm:cxn modelId="{77140B06-2F0D-4827-A3EE-76FC54486989}" srcId="{CA7A594A-E211-4A7C-A131-9E1781172608}" destId="{BA495AB5-05D8-4E3E-B99C-29A4BEFA7230}" srcOrd="4" destOrd="0" parTransId="{A633D20B-5DE0-4D51-9F6C-DA970C44F272}" sibTransId="{7E478658-2663-49BA-BE2E-52905F40E7B9}"/>
    <dgm:cxn modelId="{C53C3E3E-42C0-4D7B-A54C-3FB4BA9DC924}" type="presOf" srcId="{67302FCE-F34C-493B-8130-9B1C2DB2BD7A}" destId="{281266F3-25FA-4595-83F4-4A1BF981C8B4}" srcOrd="0" destOrd="0" presId="urn:microsoft.com/office/officeart/2005/8/layout/cycle5"/>
    <dgm:cxn modelId="{05282EA1-AE6D-4250-B164-C06EA028C385}" type="presOf" srcId="{57EDB899-24ED-42E8-927F-850BF23EF988}" destId="{379C5F54-9D5A-416F-A757-19B4A1797354}" srcOrd="0" destOrd="0" presId="urn:microsoft.com/office/officeart/2005/8/layout/cycle5"/>
    <dgm:cxn modelId="{5291F8B8-DB78-4359-BB58-7A6408E4FC2B}" type="presOf" srcId="{69E94FAE-8945-4820-B18E-63DBAE520E32}" destId="{D01597D0-5BD8-404D-AA0C-928AB6C34479}" srcOrd="0" destOrd="0" presId="urn:microsoft.com/office/officeart/2005/8/layout/cycle5"/>
    <dgm:cxn modelId="{B5BC2F2D-A0BA-479A-AF07-F4FBA5BFC9A1}" srcId="{CA7A594A-E211-4A7C-A131-9E1781172608}" destId="{32A88299-FEC3-4CD7-863A-C4EC34CDE807}" srcOrd="5" destOrd="0" parTransId="{8981EB91-5C7B-46A7-80B0-80FA4FF4A90D}" sibTransId="{1B5020B7-BAC1-48AE-A75F-E77FD5B8FCEE}"/>
    <dgm:cxn modelId="{93F08363-C78D-4E26-AAFB-CA57A0BB69ED}" type="presOf" srcId="{FB3883B8-46E6-42FB-8435-9485B350C1A0}" destId="{51E9C872-2E39-4FAA-96AF-5905448DED1A}" srcOrd="0" destOrd="0" presId="urn:microsoft.com/office/officeart/2005/8/layout/cycle5"/>
    <dgm:cxn modelId="{B9CB30B6-DBC9-43A3-A797-22C0451523E7}" type="presParOf" srcId="{575E6FA1-0516-4A26-A454-B6E558A191C9}" destId="{281266F3-25FA-4595-83F4-4A1BF981C8B4}" srcOrd="0" destOrd="0" presId="urn:microsoft.com/office/officeart/2005/8/layout/cycle5"/>
    <dgm:cxn modelId="{CF97812E-BD86-4FAB-90CD-6430BCD1A0EE}" type="presParOf" srcId="{575E6FA1-0516-4A26-A454-B6E558A191C9}" destId="{AF7FD9CE-3775-4870-AC03-C269C62F4892}" srcOrd="1" destOrd="0" presId="urn:microsoft.com/office/officeart/2005/8/layout/cycle5"/>
    <dgm:cxn modelId="{81242245-6312-4A63-9809-D3B51E7054E4}" type="presParOf" srcId="{575E6FA1-0516-4A26-A454-B6E558A191C9}" destId="{D01597D0-5BD8-404D-AA0C-928AB6C34479}" srcOrd="2" destOrd="0" presId="urn:microsoft.com/office/officeart/2005/8/layout/cycle5"/>
    <dgm:cxn modelId="{3AEB133E-E424-40C3-B9E9-2468CA67942A}" type="presParOf" srcId="{575E6FA1-0516-4A26-A454-B6E558A191C9}" destId="{0D106689-A4CA-4534-BF7B-EDE5710B0DB3}" srcOrd="3" destOrd="0" presId="urn:microsoft.com/office/officeart/2005/8/layout/cycle5"/>
    <dgm:cxn modelId="{1B567BC1-7634-4755-80D4-0CEE84857567}" type="presParOf" srcId="{575E6FA1-0516-4A26-A454-B6E558A191C9}" destId="{C8DF6497-778B-4E1C-B687-7F96B0783813}" srcOrd="4" destOrd="0" presId="urn:microsoft.com/office/officeart/2005/8/layout/cycle5"/>
    <dgm:cxn modelId="{394CB14B-0E8A-49ED-A93D-CCBCCA5C6C3C}" type="presParOf" srcId="{575E6FA1-0516-4A26-A454-B6E558A191C9}" destId="{53628E26-9770-47C8-9E53-CAC622D72E3D}" srcOrd="5" destOrd="0" presId="urn:microsoft.com/office/officeart/2005/8/layout/cycle5"/>
    <dgm:cxn modelId="{635C9489-F982-494C-8C0B-F352618C84D9}" type="presParOf" srcId="{575E6FA1-0516-4A26-A454-B6E558A191C9}" destId="{51E9C872-2E39-4FAA-96AF-5905448DED1A}" srcOrd="6" destOrd="0" presId="urn:microsoft.com/office/officeart/2005/8/layout/cycle5"/>
    <dgm:cxn modelId="{D9EB7057-D8DA-4DD9-B8E8-E950A27C4855}" type="presParOf" srcId="{575E6FA1-0516-4A26-A454-B6E558A191C9}" destId="{7DF23B1C-9672-4345-9884-765564738056}" srcOrd="7" destOrd="0" presId="urn:microsoft.com/office/officeart/2005/8/layout/cycle5"/>
    <dgm:cxn modelId="{98D7A78B-12E8-4011-900A-D2A9BC62C64A}" type="presParOf" srcId="{575E6FA1-0516-4A26-A454-B6E558A191C9}" destId="{7E3B58C6-3EB8-44E1-A899-06B2144B8960}" srcOrd="8" destOrd="0" presId="urn:microsoft.com/office/officeart/2005/8/layout/cycle5"/>
    <dgm:cxn modelId="{779F1569-6D7A-4CE6-A18B-461D2F3FB0F6}" type="presParOf" srcId="{575E6FA1-0516-4A26-A454-B6E558A191C9}" destId="{D39A5D5D-064D-499E-BC73-888B9542D46A}" srcOrd="9" destOrd="0" presId="urn:microsoft.com/office/officeart/2005/8/layout/cycle5"/>
    <dgm:cxn modelId="{03859750-BFDB-4A33-A61C-A2A2DBA83118}" type="presParOf" srcId="{575E6FA1-0516-4A26-A454-B6E558A191C9}" destId="{A97E6AEA-A4BD-4325-9655-C83F7913E1D5}" srcOrd="10" destOrd="0" presId="urn:microsoft.com/office/officeart/2005/8/layout/cycle5"/>
    <dgm:cxn modelId="{190EFED5-D148-4CE5-B9F9-CDABAD04AEB3}" type="presParOf" srcId="{575E6FA1-0516-4A26-A454-B6E558A191C9}" destId="{388BD4A0-6056-4A12-AD4F-9514EEE3C527}" srcOrd="11" destOrd="0" presId="urn:microsoft.com/office/officeart/2005/8/layout/cycle5"/>
    <dgm:cxn modelId="{C737B496-0DBF-4B40-AC2C-8C9F118467C0}" type="presParOf" srcId="{575E6FA1-0516-4A26-A454-B6E558A191C9}" destId="{388D9834-3800-44F9-87D8-8C3D979DB9A0}" srcOrd="12" destOrd="0" presId="urn:microsoft.com/office/officeart/2005/8/layout/cycle5"/>
    <dgm:cxn modelId="{E0FA66A4-C4AC-43B5-9BDF-608108FADC4D}" type="presParOf" srcId="{575E6FA1-0516-4A26-A454-B6E558A191C9}" destId="{5F774E19-6F6F-467D-877B-637BDFA087BD}" srcOrd="13" destOrd="0" presId="urn:microsoft.com/office/officeart/2005/8/layout/cycle5"/>
    <dgm:cxn modelId="{2D78DAFD-4144-46C4-83AD-EB88FDD6BA59}" type="presParOf" srcId="{575E6FA1-0516-4A26-A454-B6E558A191C9}" destId="{43A253A4-84A8-494B-A057-EDC2950B3F0A}" srcOrd="14" destOrd="0" presId="urn:microsoft.com/office/officeart/2005/8/layout/cycle5"/>
    <dgm:cxn modelId="{4086FB2B-A369-49B7-81A7-BBCF57A09E99}" type="presParOf" srcId="{575E6FA1-0516-4A26-A454-B6E558A191C9}" destId="{845A38B3-F2EE-4F2B-9DD1-6EC948C7A022}" srcOrd="15" destOrd="0" presId="urn:microsoft.com/office/officeart/2005/8/layout/cycle5"/>
    <dgm:cxn modelId="{45CBA11F-0C8D-4A0D-BA88-60B0133E5C73}" type="presParOf" srcId="{575E6FA1-0516-4A26-A454-B6E558A191C9}" destId="{034F9E69-CE1F-49A2-B250-09A32161E90D}" srcOrd="16" destOrd="0" presId="urn:microsoft.com/office/officeart/2005/8/layout/cycle5"/>
    <dgm:cxn modelId="{72DF5F00-047E-4A2F-B4AA-B35E2814BED3}" type="presParOf" srcId="{575E6FA1-0516-4A26-A454-B6E558A191C9}" destId="{40D49209-02D7-417D-9E71-F34839CF60C7}" srcOrd="17" destOrd="0" presId="urn:microsoft.com/office/officeart/2005/8/layout/cycle5"/>
    <dgm:cxn modelId="{991E58E8-6DCC-4449-8A8D-352218D1CF56}" type="presParOf" srcId="{575E6FA1-0516-4A26-A454-B6E558A191C9}" destId="{379C5F54-9D5A-416F-A757-19B4A1797354}" srcOrd="18" destOrd="0" presId="urn:microsoft.com/office/officeart/2005/8/layout/cycle5"/>
    <dgm:cxn modelId="{6D1B1A5F-2262-4657-8CE7-A8F1801646E5}" type="presParOf" srcId="{575E6FA1-0516-4A26-A454-B6E558A191C9}" destId="{0002644E-EA74-47EE-A577-EF9087F0434B}" srcOrd="19" destOrd="0" presId="urn:microsoft.com/office/officeart/2005/8/layout/cycle5"/>
    <dgm:cxn modelId="{D2CB18AA-106C-422E-9BDB-3E13E75242C2}" type="presParOf" srcId="{575E6FA1-0516-4A26-A454-B6E558A191C9}" destId="{32B6113E-B38B-4530-9778-C7E62CA4BC37}" srcOrd="20" destOrd="0" presId="urn:microsoft.com/office/officeart/2005/8/layout/cycle5"/>
    <dgm:cxn modelId="{0AB5AE12-CDF9-46E8-896D-39EA84B2C079}" type="presParOf" srcId="{575E6FA1-0516-4A26-A454-B6E558A191C9}" destId="{58A98B28-BC7A-49F0-A91C-C0F9BDC557CA}" srcOrd="21" destOrd="0" presId="urn:microsoft.com/office/officeart/2005/8/layout/cycle5"/>
    <dgm:cxn modelId="{A693AF52-6DC9-4F5D-9BB2-E631391F143D}" type="presParOf" srcId="{575E6FA1-0516-4A26-A454-B6E558A191C9}" destId="{1E1B1EBF-8ECB-4EF2-853C-FCD6844787FC}" srcOrd="22" destOrd="0" presId="urn:microsoft.com/office/officeart/2005/8/layout/cycle5"/>
    <dgm:cxn modelId="{6CF53346-B7C3-4D3A-866F-8AE3D90CCE97}" type="presParOf" srcId="{575E6FA1-0516-4A26-A454-B6E558A191C9}" destId="{F334AFB8-5202-4083-A9F3-3B4203DE63D1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A594A-E211-4A7C-A131-9E178117260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</dgm:pt>
    <dgm:pt modelId="{67302FCE-F34C-493B-8130-9B1C2DB2BD7A}">
      <dgm:prSet phldrT="[Text]" custT="1"/>
      <dgm:spPr/>
      <dgm:t>
        <a:bodyPr/>
        <a:lstStyle/>
        <a:p>
          <a:r>
            <a:rPr lang="el-GR" sz="1100" dirty="0" smtClean="0"/>
            <a:t>Μετανάστες</a:t>
          </a:r>
          <a:endParaRPr lang="en-IE" sz="1100" dirty="0"/>
        </a:p>
      </dgm:t>
    </dgm:pt>
    <dgm:pt modelId="{E460AEEA-0E12-4075-BD07-BC94ACA8416F}" type="parTrans" cxnId="{5ACDABF9-72C9-41AD-A86C-7315C2CB492B}">
      <dgm:prSet/>
      <dgm:spPr/>
      <dgm:t>
        <a:bodyPr/>
        <a:lstStyle/>
        <a:p>
          <a:endParaRPr lang="en-IE" sz="1100"/>
        </a:p>
      </dgm:t>
    </dgm:pt>
    <dgm:pt modelId="{69E94FAE-8945-4820-B18E-63DBAE520E32}" type="sibTrans" cxnId="{5ACDABF9-72C9-41AD-A86C-7315C2CB492B}">
      <dgm:prSet custT="1"/>
      <dgm:spPr/>
      <dgm:t>
        <a:bodyPr/>
        <a:lstStyle/>
        <a:p>
          <a:endParaRPr lang="en-IE" sz="1100"/>
        </a:p>
      </dgm:t>
    </dgm:pt>
    <dgm:pt modelId="{8E91FDD2-5827-4D96-B93F-A0C11A351503}">
      <dgm:prSet custT="1"/>
      <dgm:spPr/>
      <dgm:t>
        <a:bodyPr/>
        <a:lstStyle/>
        <a:p>
          <a:r>
            <a:rPr lang="el-GR" sz="1100" dirty="0" smtClean="0"/>
            <a:t>Επιστήμη</a:t>
          </a:r>
          <a:endParaRPr lang="en-IE" sz="1100" dirty="0"/>
        </a:p>
      </dgm:t>
    </dgm:pt>
    <dgm:pt modelId="{BF54345E-64B6-4BE7-BA10-82377F288599}" type="parTrans" cxnId="{E0B13A64-F3AE-4E95-B136-2E0EC6102F0B}">
      <dgm:prSet/>
      <dgm:spPr/>
      <dgm:t>
        <a:bodyPr/>
        <a:lstStyle/>
        <a:p>
          <a:endParaRPr lang="en-IE" sz="1100"/>
        </a:p>
      </dgm:t>
    </dgm:pt>
    <dgm:pt modelId="{88D072AF-80B5-4FB0-81BE-FA4F5526072B}" type="sibTrans" cxnId="{E0B13A64-F3AE-4E95-B136-2E0EC6102F0B}">
      <dgm:prSet custT="1"/>
      <dgm:spPr/>
      <dgm:t>
        <a:bodyPr/>
        <a:lstStyle/>
        <a:p>
          <a:endParaRPr lang="en-IE" sz="1100"/>
        </a:p>
      </dgm:t>
    </dgm:pt>
    <dgm:pt modelId="{FB3883B8-46E6-42FB-8435-9485B350C1A0}">
      <dgm:prSet custT="1"/>
      <dgm:spPr/>
      <dgm:t>
        <a:bodyPr/>
        <a:lstStyle/>
        <a:p>
          <a:r>
            <a:rPr lang="el-GR" sz="1100" dirty="0" smtClean="0"/>
            <a:t>περιβάλλον</a:t>
          </a:r>
          <a:endParaRPr lang="en-IE" sz="1100" dirty="0"/>
        </a:p>
      </dgm:t>
    </dgm:pt>
    <dgm:pt modelId="{82F27D2A-7391-4F16-8EA4-A295C4EDAF35}" type="parTrans" cxnId="{A5500641-6A32-4704-87D2-F7AD0BDE8F56}">
      <dgm:prSet/>
      <dgm:spPr/>
      <dgm:t>
        <a:bodyPr/>
        <a:lstStyle/>
        <a:p>
          <a:endParaRPr lang="en-IE" sz="1100"/>
        </a:p>
      </dgm:t>
    </dgm:pt>
    <dgm:pt modelId="{B3822FDC-70DA-40CD-96A2-E69EC67A9B16}" type="sibTrans" cxnId="{A5500641-6A32-4704-87D2-F7AD0BDE8F56}">
      <dgm:prSet custT="1"/>
      <dgm:spPr/>
      <dgm:t>
        <a:bodyPr/>
        <a:lstStyle/>
        <a:p>
          <a:endParaRPr lang="en-IE" sz="1100"/>
        </a:p>
      </dgm:t>
    </dgm:pt>
    <dgm:pt modelId="{32766804-A38A-4E42-8CC4-83801E783193}">
      <dgm:prSet custT="1"/>
      <dgm:spPr/>
      <dgm:t>
        <a:bodyPr/>
        <a:lstStyle/>
        <a:p>
          <a:r>
            <a:rPr lang="el-GR" sz="1100" dirty="0" smtClean="0"/>
            <a:t>Θαύματα</a:t>
          </a:r>
          <a:endParaRPr lang="en-IE" sz="1100" dirty="0"/>
        </a:p>
      </dgm:t>
    </dgm:pt>
    <dgm:pt modelId="{086085A7-210C-450E-A612-B673EA1FC933}" type="parTrans" cxnId="{369E29D9-A0A2-4B8B-A90E-1BB2866EA728}">
      <dgm:prSet/>
      <dgm:spPr/>
      <dgm:t>
        <a:bodyPr/>
        <a:lstStyle/>
        <a:p>
          <a:endParaRPr lang="en-IE" sz="1100"/>
        </a:p>
      </dgm:t>
    </dgm:pt>
    <dgm:pt modelId="{0F70838F-563B-4D9A-A210-8DDDB661A4EE}" type="sibTrans" cxnId="{369E29D9-A0A2-4B8B-A90E-1BB2866EA728}">
      <dgm:prSet custT="1"/>
      <dgm:spPr/>
      <dgm:t>
        <a:bodyPr/>
        <a:lstStyle/>
        <a:p>
          <a:endParaRPr lang="en-IE" sz="1100"/>
        </a:p>
      </dgm:t>
    </dgm:pt>
    <dgm:pt modelId="{32A88299-FEC3-4CD7-863A-C4EC34CDE807}">
      <dgm:prSet custT="1"/>
      <dgm:spPr/>
      <dgm:t>
        <a:bodyPr/>
        <a:lstStyle/>
        <a:p>
          <a:r>
            <a:rPr lang="el-GR" sz="1100" dirty="0" smtClean="0"/>
            <a:t>Επιτυχία</a:t>
          </a:r>
          <a:endParaRPr lang="en-IE" sz="1100" dirty="0"/>
        </a:p>
      </dgm:t>
    </dgm:pt>
    <dgm:pt modelId="{8981EB91-5C7B-46A7-80B0-80FA4FF4A90D}" type="parTrans" cxnId="{B5BC2F2D-A0BA-479A-AF07-F4FBA5BFC9A1}">
      <dgm:prSet/>
      <dgm:spPr/>
      <dgm:t>
        <a:bodyPr/>
        <a:lstStyle/>
        <a:p>
          <a:endParaRPr lang="en-IE" sz="1100"/>
        </a:p>
      </dgm:t>
    </dgm:pt>
    <dgm:pt modelId="{1B5020B7-BAC1-48AE-A75F-E77FD5B8FCEE}" type="sibTrans" cxnId="{B5BC2F2D-A0BA-479A-AF07-F4FBA5BFC9A1}">
      <dgm:prSet custT="1"/>
      <dgm:spPr/>
      <dgm:t>
        <a:bodyPr/>
        <a:lstStyle/>
        <a:p>
          <a:endParaRPr lang="en-IE" sz="1100"/>
        </a:p>
      </dgm:t>
    </dgm:pt>
    <dgm:pt modelId="{57EDB899-24ED-42E8-927F-850BF23EF988}">
      <dgm:prSet custT="1"/>
      <dgm:spPr/>
      <dgm:t>
        <a:bodyPr/>
        <a:lstStyle/>
        <a:p>
          <a:r>
            <a:rPr lang="el-GR" sz="1100" dirty="0" smtClean="0"/>
            <a:t>Εκπαίδευση</a:t>
          </a:r>
          <a:endParaRPr lang="en-IE" sz="1100" dirty="0"/>
        </a:p>
      </dgm:t>
    </dgm:pt>
    <dgm:pt modelId="{57AD7123-51C9-4008-BA78-55228F4FF412}" type="parTrans" cxnId="{4E6BD2A5-DEA8-4D16-983E-5BAE44457089}">
      <dgm:prSet/>
      <dgm:spPr/>
      <dgm:t>
        <a:bodyPr/>
        <a:lstStyle/>
        <a:p>
          <a:endParaRPr lang="en-IE" sz="1100"/>
        </a:p>
      </dgm:t>
    </dgm:pt>
    <dgm:pt modelId="{44E5CCCC-B225-4390-863C-7FD19C61E913}" type="sibTrans" cxnId="{4E6BD2A5-DEA8-4D16-983E-5BAE44457089}">
      <dgm:prSet custT="1"/>
      <dgm:spPr/>
      <dgm:t>
        <a:bodyPr/>
        <a:lstStyle/>
        <a:p>
          <a:endParaRPr lang="en-IE" sz="1100"/>
        </a:p>
      </dgm:t>
    </dgm:pt>
    <dgm:pt modelId="{DACD9A3B-B243-432B-9E8A-DF04F444BCD7}">
      <dgm:prSet custT="1"/>
      <dgm:spPr/>
      <dgm:t>
        <a:bodyPr/>
        <a:lstStyle/>
        <a:p>
          <a:r>
            <a:rPr lang="el-GR" sz="1100" dirty="0" smtClean="0"/>
            <a:t>Αθλητισμός </a:t>
          </a:r>
          <a:endParaRPr lang="en-IE" sz="1100" dirty="0"/>
        </a:p>
      </dgm:t>
    </dgm:pt>
    <dgm:pt modelId="{E2D995AD-41FB-4D9A-8AE3-5E0F6CC5C318}" type="parTrans" cxnId="{F63B864E-0F67-4C5F-B76B-0322EE93ACF1}">
      <dgm:prSet/>
      <dgm:spPr/>
      <dgm:t>
        <a:bodyPr/>
        <a:lstStyle/>
        <a:p>
          <a:endParaRPr lang="en-IE" sz="1100"/>
        </a:p>
      </dgm:t>
    </dgm:pt>
    <dgm:pt modelId="{A3B0E99B-A884-4458-9B68-97B75526A24C}" type="sibTrans" cxnId="{F63B864E-0F67-4C5F-B76B-0322EE93ACF1}">
      <dgm:prSet custT="1"/>
      <dgm:spPr/>
      <dgm:t>
        <a:bodyPr/>
        <a:lstStyle/>
        <a:p>
          <a:endParaRPr lang="en-IE" sz="1100"/>
        </a:p>
      </dgm:t>
    </dgm:pt>
    <dgm:pt modelId="{BA495AB5-05D8-4E3E-B99C-29A4BEFA7230}">
      <dgm:prSet custT="1"/>
      <dgm:spPr/>
      <dgm:t>
        <a:bodyPr/>
        <a:lstStyle/>
        <a:p>
          <a:r>
            <a:rPr lang="el-GR" sz="1100" dirty="0" smtClean="0"/>
            <a:t>Πλούτος</a:t>
          </a:r>
          <a:endParaRPr lang="en-IE" sz="1100" dirty="0"/>
        </a:p>
      </dgm:t>
    </dgm:pt>
    <dgm:pt modelId="{7E478658-2663-49BA-BE2E-52905F40E7B9}" type="sibTrans" cxnId="{77140B06-2F0D-4827-A3EE-76FC54486989}">
      <dgm:prSet custT="1"/>
      <dgm:spPr/>
      <dgm:t>
        <a:bodyPr/>
        <a:lstStyle/>
        <a:p>
          <a:endParaRPr lang="en-IE" sz="1100"/>
        </a:p>
      </dgm:t>
    </dgm:pt>
    <dgm:pt modelId="{A633D20B-5DE0-4D51-9F6C-DA970C44F272}" type="parTrans" cxnId="{77140B06-2F0D-4827-A3EE-76FC54486989}">
      <dgm:prSet/>
      <dgm:spPr/>
      <dgm:t>
        <a:bodyPr/>
        <a:lstStyle/>
        <a:p>
          <a:endParaRPr lang="en-IE" sz="1100"/>
        </a:p>
      </dgm:t>
    </dgm:pt>
    <dgm:pt modelId="{575E6FA1-0516-4A26-A454-B6E558A191C9}" type="pres">
      <dgm:prSet presAssocID="{CA7A594A-E211-4A7C-A131-9E1781172608}" presName="cycle" presStyleCnt="0">
        <dgm:presLayoutVars>
          <dgm:dir/>
          <dgm:resizeHandles val="exact"/>
        </dgm:presLayoutVars>
      </dgm:prSet>
      <dgm:spPr/>
    </dgm:pt>
    <dgm:pt modelId="{281266F3-25FA-4595-83F4-4A1BF981C8B4}" type="pres">
      <dgm:prSet presAssocID="{67302FCE-F34C-493B-8130-9B1C2DB2BD7A}" presName="node" presStyleLbl="node1" presStyleIdx="0" presStyleCnt="8" custScaleX="11686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7FD9CE-3775-4870-AC03-C269C62F4892}" type="pres">
      <dgm:prSet presAssocID="{67302FCE-F34C-493B-8130-9B1C2DB2BD7A}" presName="spNode" presStyleCnt="0"/>
      <dgm:spPr/>
    </dgm:pt>
    <dgm:pt modelId="{D01597D0-5BD8-404D-AA0C-928AB6C34479}" type="pres">
      <dgm:prSet presAssocID="{69E94FAE-8945-4820-B18E-63DBAE520E32}" presName="sibTrans" presStyleLbl="sibTrans1D1" presStyleIdx="0" presStyleCnt="8"/>
      <dgm:spPr/>
      <dgm:t>
        <a:bodyPr/>
        <a:lstStyle/>
        <a:p>
          <a:endParaRPr lang="en-IE"/>
        </a:p>
      </dgm:t>
    </dgm:pt>
    <dgm:pt modelId="{0D106689-A4CA-4534-BF7B-EDE5710B0DB3}" type="pres">
      <dgm:prSet presAssocID="{8E91FDD2-5827-4D96-B93F-A0C11A35150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8DF6497-778B-4E1C-B687-7F96B0783813}" type="pres">
      <dgm:prSet presAssocID="{8E91FDD2-5827-4D96-B93F-A0C11A351503}" presName="spNode" presStyleCnt="0"/>
      <dgm:spPr/>
    </dgm:pt>
    <dgm:pt modelId="{53628E26-9770-47C8-9E53-CAC622D72E3D}" type="pres">
      <dgm:prSet presAssocID="{88D072AF-80B5-4FB0-81BE-FA4F5526072B}" presName="sibTrans" presStyleLbl="sibTrans1D1" presStyleIdx="1" presStyleCnt="8"/>
      <dgm:spPr/>
      <dgm:t>
        <a:bodyPr/>
        <a:lstStyle/>
        <a:p>
          <a:endParaRPr lang="en-IE"/>
        </a:p>
      </dgm:t>
    </dgm:pt>
    <dgm:pt modelId="{51E9C872-2E39-4FAA-96AF-5905448DED1A}" type="pres">
      <dgm:prSet presAssocID="{FB3883B8-46E6-42FB-8435-9485B350C1A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F23B1C-9672-4345-9884-765564738056}" type="pres">
      <dgm:prSet presAssocID="{FB3883B8-46E6-42FB-8435-9485B350C1A0}" presName="spNode" presStyleCnt="0"/>
      <dgm:spPr/>
    </dgm:pt>
    <dgm:pt modelId="{7E3B58C6-3EB8-44E1-A899-06B2144B8960}" type="pres">
      <dgm:prSet presAssocID="{B3822FDC-70DA-40CD-96A2-E69EC67A9B16}" presName="sibTrans" presStyleLbl="sibTrans1D1" presStyleIdx="2" presStyleCnt="8"/>
      <dgm:spPr/>
      <dgm:t>
        <a:bodyPr/>
        <a:lstStyle/>
        <a:p>
          <a:endParaRPr lang="en-IE"/>
        </a:p>
      </dgm:t>
    </dgm:pt>
    <dgm:pt modelId="{D39A5D5D-064D-499E-BC73-888B9542D46A}" type="pres">
      <dgm:prSet presAssocID="{32766804-A38A-4E42-8CC4-83801E7831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7E6AEA-A4BD-4325-9655-C83F7913E1D5}" type="pres">
      <dgm:prSet presAssocID="{32766804-A38A-4E42-8CC4-83801E783193}" presName="spNode" presStyleCnt="0"/>
      <dgm:spPr/>
    </dgm:pt>
    <dgm:pt modelId="{388BD4A0-6056-4A12-AD4F-9514EEE3C527}" type="pres">
      <dgm:prSet presAssocID="{0F70838F-563B-4D9A-A210-8DDDB661A4EE}" presName="sibTrans" presStyleLbl="sibTrans1D1" presStyleIdx="3" presStyleCnt="8"/>
      <dgm:spPr/>
      <dgm:t>
        <a:bodyPr/>
        <a:lstStyle/>
        <a:p>
          <a:endParaRPr lang="en-IE"/>
        </a:p>
      </dgm:t>
    </dgm:pt>
    <dgm:pt modelId="{388D9834-3800-44F9-87D8-8C3D979DB9A0}" type="pres">
      <dgm:prSet presAssocID="{BA495AB5-05D8-4E3E-B99C-29A4BEFA72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774E19-6F6F-467D-877B-637BDFA087BD}" type="pres">
      <dgm:prSet presAssocID="{BA495AB5-05D8-4E3E-B99C-29A4BEFA7230}" presName="spNode" presStyleCnt="0"/>
      <dgm:spPr/>
    </dgm:pt>
    <dgm:pt modelId="{43A253A4-84A8-494B-A057-EDC2950B3F0A}" type="pres">
      <dgm:prSet presAssocID="{7E478658-2663-49BA-BE2E-52905F40E7B9}" presName="sibTrans" presStyleLbl="sibTrans1D1" presStyleIdx="4" presStyleCnt="8"/>
      <dgm:spPr/>
      <dgm:t>
        <a:bodyPr/>
        <a:lstStyle/>
        <a:p>
          <a:endParaRPr lang="en-IE"/>
        </a:p>
      </dgm:t>
    </dgm:pt>
    <dgm:pt modelId="{845A38B3-F2EE-4F2B-9DD1-6EC948C7A022}" type="pres">
      <dgm:prSet presAssocID="{32A88299-FEC3-4CD7-863A-C4EC34CDE80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4F9E69-CE1F-49A2-B250-09A32161E90D}" type="pres">
      <dgm:prSet presAssocID="{32A88299-FEC3-4CD7-863A-C4EC34CDE807}" presName="spNode" presStyleCnt="0"/>
      <dgm:spPr/>
    </dgm:pt>
    <dgm:pt modelId="{40D49209-02D7-417D-9E71-F34839CF60C7}" type="pres">
      <dgm:prSet presAssocID="{1B5020B7-BAC1-48AE-A75F-E77FD5B8FCEE}" presName="sibTrans" presStyleLbl="sibTrans1D1" presStyleIdx="5" presStyleCnt="8"/>
      <dgm:spPr/>
      <dgm:t>
        <a:bodyPr/>
        <a:lstStyle/>
        <a:p>
          <a:endParaRPr lang="en-IE"/>
        </a:p>
      </dgm:t>
    </dgm:pt>
    <dgm:pt modelId="{379C5F54-9D5A-416F-A757-19B4A1797354}" type="pres">
      <dgm:prSet presAssocID="{57EDB899-24ED-42E8-927F-850BF23EF98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02644E-EA74-47EE-A577-EF9087F0434B}" type="pres">
      <dgm:prSet presAssocID="{57EDB899-24ED-42E8-927F-850BF23EF988}" presName="spNode" presStyleCnt="0"/>
      <dgm:spPr/>
    </dgm:pt>
    <dgm:pt modelId="{32B6113E-B38B-4530-9778-C7E62CA4BC37}" type="pres">
      <dgm:prSet presAssocID="{44E5CCCC-B225-4390-863C-7FD19C61E913}" presName="sibTrans" presStyleLbl="sibTrans1D1" presStyleIdx="6" presStyleCnt="8"/>
      <dgm:spPr/>
      <dgm:t>
        <a:bodyPr/>
        <a:lstStyle/>
        <a:p>
          <a:endParaRPr lang="en-IE"/>
        </a:p>
      </dgm:t>
    </dgm:pt>
    <dgm:pt modelId="{58A98B28-BC7A-49F0-A91C-C0F9BDC557CA}" type="pres">
      <dgm:prSet presAssocID="{DACD9A3B-B243-432B-9E8A-DF04F444BCD7}" presName="node" presStyleLbl="node1" presStyleIdx="7" presStyleCnt="8" custScaleX="1093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E1B1EBF-8ECB-4EF2-853C-FCD6844787FC}" type="pres">
      <dgm:prSet presAssocID="{DACD9A3B-B243-432B-9E8A-DF04F444BCD7}" presName="spNode" presStyleCnt="0"/>
      <dgm:spPr/>
    </dgm:pt>
    <dgm:pt modelId="{F334AFB8-5202-4083-A9F3-3B4203DE63D1}" type="pres">
      <dgm:prSet presAssocID="{A3B0E99B-A884-4458-9B68-97B75526A24C}" presName="sibTrans" presStyleLbl="sibTrans1D1" presStyleIdx="7" presStyleCnt="8"/>
      <dgm:spPr/>
      <dgm:t>
        <a:bodyPr/>
        <a:lstStyle/>
        <a:p>
          <a:endParaRPr lang="en-IE"/>
        </a:p>
      </dgm:t>
    </dgm:pt>
  </dgm:ptLst>
  <dgm:cxnLst>
    <dgm:cxn modelId="{E0B13A64-F3AE-4E95-B136-2E0EC6102F0B}" srcId="{CA7A594A-E211-4A7C-A131-9E1781172608}" destId="{8E91FDD2-5827-4D96-B93F-A0C11A351503}" srcOrd="1" destOrd="0" parTransId="{BF54345E-64B6-4BE7-BA10-82377F288599}" sibTransId="{88D072AF-80B5-4FB0-81BE-FA4F5526072B}"/>
    <dgm:cxn modelId="{3A95E150-09D5-4F57-9FE5-848B2C983AF4}" type="presOf" srcId="{57EDB899-24ED-42E8-927F-850BF23EF988}" destId="{379C5F54-9D5A-416F-A757-19B4A1797354}" srcOrd="0" destOrd="0" presId="urn:microsoft.com/office/officeart/2005/8/layout/cycle5"/>
    <dgm:cxn modelId="{CB9701E8-7868-42F3-9775-085D05732133}" type="presOf" srcId="{CA7A594A-E211-4A7C-A131-9E1781172608}" destId="{575E6FA1-0516-4A26-A454-B6E558A191C9}" srcOrd="0" destOrd="0" presId="urn:microsoft.com/office/officeart/2005/8/layout/cycle5"/>
    <dgm:cxn modelId="{10A6C38F-ED82-4154-AFFA-57C5F5A18DA9}" type="presOf" srcId="{FB3883B8-46E6-42FB-8435-9485B350C1A0}" destId="{51E9C872-2E39-4FAA-96AF-5905448DED1A}" srcOrd="0" destOrd="0" presId="urn:microsoft.com/office/officeart/2005/8/layout/cycle5"/>
    <dgm:cxn modelId="{EB6151DC-52F9-4E47-8DC4-74D023A8E41A}" type="presOf" srcId="{44E5CCCC-B225-4390-863C-7FD19C61E913}" destId="{32B6113E-B38B-4530-9778-C7E62CA4BC37}" srcOrd="0" destOrd="0" presId="urn:microsoft.com/office/officeart/2005/8/layout/cycle5"/>
    <dgm:cxn modelId="{5ACDABF9-72C9-41AD-A86C-7315C2CB492B}" srcId="{CA7A594A-E211-4A7C-A131-9E1781172608}" destId="{67302FCE-F34C-493B-8130-9B1C2DB2BD7A}" srcOrd="0" destOrd="0" parTransId="{E460AEEA-0E12-4075-BD07-BC94ACA8416F}" sibTransId="{69E94FAE-8945-4820-B18E-63DBAE520E32}"/>
    <dgm:cxn modelId="{94316E31-C7A3-4E62-BFA5-0B5E1037F2C4}" type="presOf" srcId="{1B5020B7-BAC1-48AE-A75F-E77FD5B8FCEE}" destId="{40D49209-02D7-417D-9E71-F34839CF60C7}" srcOrd="0" destOrd="0" presId="urn:microsoft.com/office/officeart/2005/8/layout/cycle5"/>
    <dgm:cxn modelId="{BA2C4BDA-B3A8-4B3D-8701-6E5D4CF056A7}" type="presOf" srcId="{7E478658-2663-49BA-BE2E-52905F40E7B9}" destId="{43A253A4-84A8-494B-A057-EDC2950B3F0A}" srcOrd="0" destOrd="0" presId="urn:microsoft.com/office/officeart/2005/8/layout/cycle5"/>
    <dgm:cxn modelId="{C68965BA-499C-430F-92DB-58AACA0299AF}" type="presOf" srcId="{8E91FDD2-5827-4D96-B93F-A0C11A351503}" destId="{0D106689-A4CA-4534-BF7B-EDE5710B0DB3}" srcOrd="0" destOrd="0" presId="urn:microsoft.com/office/officeart/2005/8/layout/cycle5"/>
    <dgm:cxn modelId="{30978C92-E7C9-4487-97BD-94E3FE93124E}" type="presOf" srcId="{88D072AF-80B5-4FB0-81BE-FA4F5526072B}" destId="{53628E26-9770-47C8-9E53-CAC622D72E3D}" srcOrd="0" destOrd="0" presId="urn:microsoft.com/office/officeart/2005/8/layout/cycle5"/>
    <dgm:cxn modelId="{7A50BE1C-CB49-4821-ACAF-1E2A2AE21FD4}" type="presOf" srcId="{DACD9A3B-B243-432B-9E8A-DF04F444BCD7}" destId="{58A98B28-BC7A-49F0-A91C-C0F9BDC557CA}" srcOrd="0" destOrd="0" presId="urn:microsoft.com/office/officeart/2005/8/layout/cycle5"/>
    <dgm:cxn modelId="{FC37BE14-9C89-488E-9B51-A46C855F8349}" type="presOf" srcId="{32766804-A38A-4E42-8CC4-83801E783193}" destId="{D39A5D5D-064D-499E-BC73-888B9542D46A}" srcOrd="0" destOrd="0" presId="urn:microsoft.com/office/officeart/2005/8/layout/cycle5"/>
    <dgm:cxn modelId="{1BD27919-4663-40C8-97AE-0158459D57A3}" type="presOf" srcId="{BA495AB5-05D8-4E3E-B99C-29A4BEFA7230}" destId="{388D9834-3800-44F9-87D8-8C3D979DB9A0}" srcOrd="0" destOrd="0" presId="urn:microsoft.com/office/officeart/2005/8/layout/cycle5"/>
    <dgm:cxn modelId="{5947EF97-6213-4B40-9AD1-F6A59E7D5ACB}" type="presOf" srcId="{69E94FAE-8945-4820-B18E-63DBAE520E32}" destId="{D01597D0-5BD8-404D-AA0C-928AB6C34479}" srcOrd="0" destOrd="0" presId="urn:microsoft.com/office/officeart/2005/8/layout/cycle5"/>
    <dgm:cxn modelId="{39F0999F-53AC-4CBA-8E58-1475D2B134A7}" type="presOf" srcId="{0F70838F-563B-4D9A-A210-8DDDB661A4EE}" destId="{388BD4A0-6056-4A12-AD4F-9514EEE3C527}" srcOrd="0" destOrd="0" presId="urn:microsoft.com/office/officeart/2005/8/layout/cycle5"/>
    <dgm:cxn modelId="{369E29D9-A0A2-4B8B-A90E-1BB2866EA728}" srcId="{CA7A594A-E211-4A7C-A131-9E1781172608}" destId="{32766804-A38A-4E42-8CC4-83801E783193}" srcOrd="3" destOrd="0" parTransId="{086085A7-210C-450E-A612-B673EA1FC933}" sibTransId="{0F70838F-563B-4D9A-A210-8DDDB661A4EE}"/>
    <dgm:cxn modelId="{F63B864E-0F67-4C5F-B76B-0322EE93ACF1}" srcId="{CA7A594A-E211-4A7C-A131-9E1781172608}" destId="{DACD9A3B-B243-432B-9E8A-DF04F444BCD7}" srcOrd="7" destOrd="0" parTransId="{E2D995AD-41FB-4D9A-8AE3-5E0F6CC5C318}" sibTransId="{A3B0E99B-A884-4458-9B68-97B75526A24C}"/>
    <dgm:cxn modelId="{E600ACBC-2807-4838-9241-D609B171AAEF}" type="presOf" srcId="{A3B0E99B-A884-4458-9B68-97B75526A24C}" destId="{F334AFB8-5202-4083-A9F3-3B4203DE63D1}" srcOrd="0" destOrd="0" presId="urn:microsoft.com/office/officeart/2005/8/layout/cycle5"/>
    <dgm:cxn modelId="{A5500641-6A32-4704-87D2-F7AD0BDE8F56}" srcId="{CA7A594A-E211-4A7C-A131-9E1781172608}" destId="{FB3883B8-46E6-42FB-8435-9485B350C1A0}" srcOrd="2" destOrd="0" parTransId="{82F27D2A-7391-4F16-8EA4-A295C4EDAF35}" sibTransId="{B3822FDC-70DA-40CD-96A2-E69EC67A9B16}"/>
    <dgm:cxn modelId="{4E6BD2A5-DEA8-4D16-983E-5BAE44457089}" srcId="{CA7A594A-E211-4A7C-A131-9E1781172608}" destId="{57EDB899-24ED-42E8-927F-850BF23EF988}" srcOrd="6" destOrd="0" parTransId="{57AD7123-51C9-4008-BA78-55228F4FF412}" sibTransId="{44E5CCCC-B225-4390-863C-7FD19C61E913}"/>
    <dgm:cxn modelId="{77140B06-2F0D-4827-A3EE-76FC54486989}" srcId="{CA7A594A-E211-4A7C-A131-9E1781172608}" destId="{BA495AB5-05D8-4E3E-B99C-29A4BEFA7230}" srcOrd="4" destOrd="0" parTransId="{A633D20B-5DE0-4D51-9F6C-DA970C44F272}" sibTransId="{7E478658-2663-49BA-BE2E-52905F40E7B9}"/>
    <dgm:cxn modelId="{BC55052B-0A64-464B-AA40-F7080402BA48}" type="presOf" srcId="{67302FCE-F34C-493B-8130-9B1C2DB2BD7A}" destId="{281266F3-25FA-4595-83F4-4A1BF981C8B4}" srcOrd="0" destOrd="0" presId="urn:microsoft.com/office/officeart/2005/8/layout/cycle5"/>
    <dgm:cxn modelId="{9DA7AFFE-C4DE-417D-B23B-7FA2B5CBD9F8}" type="presOf" srcId="{32A88299-FEC3-4CD7-863A-C4EC34CDE807}" destId="{845A38B3-F2EE-4F2B-9DD1-6EC948C7A022}" srcOrd="0" destOrd="0" presId="urn:microsoft.com/office/officeart/2005/8/layout/cycle5"/>
    <dgm:cxn modelId="{C54BA849-4ABC-449B-9B7C-402AAA6847EC}" type="presOf" srcId="{B3822FDC-70DA-40CD-96A2-E69EC67A9B16}" destId="{7E3B58C6-3EB8-44E1-A899-06B2144B8960}" srcOrd="0" destOrd="0" presId="urn:microsoft.com/office/officeart/2005/8/layout/cycle5"/>
    <dgm:cxn modelId="{B5BC2F2D-A0BA-479A-AF07-F4FBA5BFC9A1}" srcId="{CA7A594A-E211-4A7C-A131-9E1781172608}" destId="{32A88299-FEC3-4CD7-863A-C4EC34CDE807}" srcOrd="5" destOrd="0" parTransId="{8981EB91-5C7B-46A7-80B0-80FA4FF4A90D}" sibTransId="{1B5020B7-BAC1-48AE-A75F-E77FD5B8FCEE}"/>
    <dgm:cxn modelId="{5D5C85A1-46D1-411A-8106-B75A025CFF1E}" type="presParOf" srcId="{575E6FA1-0516-4A26-A454-B6E558A191C9}" destId="{281266F3-25FA-4595-83F4-4A1BF981C8B4}" srcOrd="0" destOrd="0" presId="urn:microsoft.com/office/officeart/2005/8/layout/cycle5"/>
    <dgm:cxn modelId="{B84ACBF1-73CE-4853-85C2-D22AB0FC2EB1}" type="presParOf" srcId="{575E6FA1-0516-4A26-A454-B6E558A191C9}" destId="{AF7FD9CE-3775-4870-AC03-C269C62F4892}" srcOrd="1" destOrd="0" presId="urn:microsoft.com/office/officeart/2005/8/layout/cycle5"/>
    <dgm:cxn modelId="{88EE2FDB-B04C-4934-BD09-D536CC3AA9A6}" type="presParOf" srcId="{575E6FA1-0516-4A26-A454-B6E558A191C9}" destId="{D01597D0-5BD8-404D-AA0C-928AB6C34479}" srcOrd="2" destOrd="0" presId="urn:microsoft.com/office/officeart/2005/8/layout/cycle5"/>
    <dgm:cxn modelId="{D9653371-C2EB-4310-9DBD-EF092B0EDA4F}" type="presParOf" srcId="{575E6FA1-0516-4A26-A454-B6E558A191C9}" destId="{0D106689-A4CA-4534-BF7B-EDE5710B0DB3}" srcOrd="3" destOrd="0" presId="urn:microsoft.com/office/officeart/2005/8/layout/cycle5"/>
    <dgm:cxn modelId="{7330B9F5-324E-47A4-8CF6-5550C8905193}" type="presParOf" srcId="{575E6FA1-0516-4A26-A454-B6E558A191C9}" destId="{C8DF6497-778B-4E1C-B687-7F96B0783813}" srcOrd="4" destOrd="0" presId="urn:microsoft.com/office/officeart/2005/8/layout/cycle5"/>
    <dgm:cxn modelId="{171F35D5-0029-462E-A0DA-B656B01E2691}" type="presParOf" srcId="{575E6FA1-0516-4A26-A454-B6E558A191C9}" destId="{53628E26-9770-47C8-9E53-CAC622D72E3D}" srcOrd="5" destOrd="0" presId="urn:microsoft.com/office/officeart/2005/8/layout/cycle5"/>
    <dgm:cxn modelId="{A57CAFFA-5C32-4B73-995A-6E986911ADB5}" type="presParOf" srcId="{575E6FA1-0516-4A26-A454-B6E558A191C9}" destId="{51E9C872-2E39-4FAA-96AF-5905448DED1A}" srcOrd="6" destOrd="0" presId="urn:microsoft.com/office/officeart/2005/8/layout/cycle5"/>
    <dgm:cxn modelId="{0975FF10-F272-4523-8FE3-A8083F1BD8C9}" type="presParOf" srcId="{575E6FA1-0516-4A26-A454-B6E558A191C9}" destId="{7DF23B1C-9672-4345-9884-765564738056}" srcOrd="7" destOrd="0" presId="urn:microsoft.com/office/officeart/2005/8/layout/cycle5"/>
    <dgm:cxn modelId="{2389CC34-5730-4842-B146-741B859FD2A6}" type="presParOf" srcId="{575E6FA1-0516-4A26-A454-B6E558A191C9}" destId="{7E3B58C6-3EB8-44E1-A899-06B2144B8960}" srcOrd="8" destOrd="0" presId="urn:microsoft.com/office/officeart/2005/8/layout/cycle5"/>
    <dgm:cxn modelId="{E698B6E4-85A7-48F6-B235-14A1BE06282B}" type="presParOf" srcId="{575E6FA1-0516-4A26-A454-B6E558A191C9}" destId="{D39A5D5D-064D-499E-BC73-888B9542D46A}" srcOrd="9" destOrd="0" presId="urn:microsoft.com/office/officeart/2005/8/layout/cycle5"/>
    <dgm:cxn modelId="{9BB0581E-5B10-42FA-899F-3FBB782E428A}" type="presParOf" srcId="{575E6FA1-0516-4A26-A454-B6E558A191C9}" destId="{A97E6AEA-A4BD-4325-9655-C83F7913E1D5}" srcOrd="10" destOrd="0" presId="urn:microsoft.com/office/officeart/2005/8/layout/cycle5"/>
    <dgm:cxn modelId="{6778BD23-DFEF-422B-99D3-4CE45BE740EB}" type="presParOf" srcId="{575E6FA1-0516-4A26-A454-B6E558A191C9}" destId="{388BD4A0-6056-4A12-AD4F-9514EEE3C527}" srcOrd="11" destOrd="0" presId="urn:microsoft.com/office/officeart/2005/8/layout/cycle5"/>
    <dgm:cxn modelId="{5DB70839-C89F-4C79-BD46-6DD322B0ED4A}" type="presParOf" srcId="{575E6FA1-0516-4A26-A454-B6E558A191C9}" destId="{388D9834-3800-44F9-87D8-8C3D979DB9A0}" srcOrd="12" destOrd="0" presId="urn:microsoft.com/office/officeart/2005/8/layout/cycle5"/>
    <dgm:cxn modelId="{28782370-2FC0-4136-9C11-1130051F11E2}" type="presParOf" srcId="{575E6FA1-0516-4A26-A454-B6E558A191C9}" destId="{5F774E19-6F6F-467D-877B-637BDFA087BD}" srcOrd="13" destOrd="0" presId="urn:microsoft.com/office/officeart/2005/8/layout/cycle5"/>
    <dgm:cxn modelId="{D2CC2709-3C36-4D9A-A850-4DFD9EA886F2}" type="presParOf" srcId="{575E6FA1-0516-4A26-A454-B6E558A191C9}" destId="{43A253A4-84A8-494B-A057-EDC2950B3F0A}" srcOrd="14" destOrd="0" presId="urn:microsoft.com/office/officeart/2005/8/layout/cycle5"/>
    <dgm:cxn modelId="{2375F414-0DB3-4F75-AFF1-C0F6DADE2E75}" type="presParOf" srcId="{575E6FA1-0516-4A26-A454-B6E558A191C9}" destId="{845A38B3-F2EE-4F2B-9DD1-6EC948C7A022}" srcOrd="15" destOrd="0" presId="urn:microsoft.com/office/officeart/2005/8/layout/cycle5"/>
    <dgm:cxn modelId="{DD51D49C-5402-460E-A509-7182387C3CF1}" type="presParOf" srcId="{575E6FA1-0516-4A26-A454-B6E558A191C9}" destId="{034F9E69-CE1F-49A2-B250-09A32161E90D}" srcOrd="16" destOrd="0" presId="urn:microsoft.com/office/officeart/2005/8/layout/cycle5"/>
    <dgm:cxn modelId="{C5FE3F9F-33BC-4DE3-8BCD-DCCE318DD5EA}" type="presParOf" srcId="{575E6FA1-0516-4A26-A454-B6E558A191C9}" destId="{40D49209-02D7-417D-9E71-F34839CF60C7}" srcOrd="17" destOrd="0" presId="urn:microsoft.com/office/officeart/2005/8/layout/cycle5"/>
    <dgm:cxn modelId="{5301A013-10D4-42D7-9C66-391B1689F38E}" type="presParOf" srcId="{575E6FA1-0516-4A26-A454-B6E558A191C9}" destId="{379C5F54-9D5A-416F-A757-19B4A1797354}" srcOrd="18" destOrd="0" presId="urn:microsoft.com/office/officeart/2005/8/layout/cycle5"/>
    <dgm:cxn modelId="{F1A9F04B-5D43-42DE-9144-FFEB562D3D7F}" type="presParOf" srcId="{575E6FA1-0516-4A26-A454-B6E558A191C9}" destId="{0002644E-EA74-47EE-A577-EF9087F0434B}" srcOrd="19" destOrd="0" presId="urn:microsoft.com/office/officeart/2005/8/layout/cycle5"/>
    <dgm:cxn modelId="{1C2221A2-6728-4796-BCE6-FCACCF1BF1B3}" type="presParOf" srcId="{575E6FA1-0516-4A26-A454-B6E558A191C9}" destId="{32B6113E-B38B-4530-9778-C7E62CA4BC37}" srcOrd="20" destOrd="0" presId="urn:microsoft.com/office/officeart/2005/8/layout/cycle5"/>
    <dgm:cxn modelId="{CC3A0D85-C0EF-4664-A0BB-270B2D89C8A2}" type="presParOf" srcId="{575E6FA1-0516-4A26-A454-B6E558A191C9}" destId="{58A98B28-BC7A-49F0-A91C-C0F9BDC557CA}" srcOrd="21" destOrd="0" presId="urn:microsoft.com/office/officeart/2005/8/layout/cycle5"/>
    <dgm:cxn modelId="{F24A753B-B030-4AE2-89FE-5FC6622427F9}" type="presParOf" srcId="{575E6FA1-0516-4A26-A454-B6E558A191C9}" destId="{1E1B1EBF-8ECB-4EF2-853C-FCD6844787FC}" srcOrd="22" destOrd="0" presId="urn:microsoft.com/office/officeart/2005/8/layout/cycle5"/>
    <dgm:cxn modelId="{2BEC6AAF-E36D-486F-9984-4A13C65C7B9C}" type="presParOf" srcId="{575E6FA1-0516-4A26-A454-B6E558A191C9}" destId="{F334AFB8-5202-4083-A9F3-3B4203DE63D1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A594A-E211-4A7C-A131-9E1781172608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</dgm:pt>
    <dgm:pt modelId="{67302FCE-F34C-493B-8130-9B1C2DB2BD7A}">
      <dgm:prSet phldrT="[Text]" custT="1"/>
      <dgm:spPr/>
      <dgm:t>
        <a:bodyPr/>
        <a:lstStyle/>
        <a:p>
          <a:r>
            <a:rPr lang="el-GR" sz="1100" dirty="0" smtClean="0"/>
            <a:t>Ζωή</a:t>
          </a:r>
          <a:endParaRPr lang="en-IE" sz="1100" dirty="0"/>
        </a:p>
      </dgm:t>
    </dgm:pt>
    <dgm:pt modelId="{E460AEEA-0E12-4075-BD07-BC94ACA8416F}" type="parTrans" cxnId="{5ACDABF9-72C9-41AD-A86C-7315C2CB492B}">
      <dgm:prSet/>
      <dgm:spPr/>
      <dgm:t>
        <a:bodyPr/>
        <a:lstStyle/>
        <a:p>
          <a:endParaRPr lang="en-IE" sz="1100"/>
        </a:p>
      </dgm:t>
    </dgm:pt>
    <dgm:pt modelId="{69E94FAE-8945-4820-B18E-63DBAE520E32}" type="sibTrans" cxnId="{5ACDABF9-72C9-41AD-A86C-7315C2CB492B}">
      <dgm:prSet custT="1"/>
      <dgm:spPr/>
      <dgm:t>
        <a:bodyPr/>
        <a:lstStyle/>
        <a:p>
          <a:endParaRPr lang="en-IE" sz="1100"/>
        </a:p>
      </dgm:t>
    </dgm:pt>
    <dgm:pt modelId="{55F306A5-5689-4C24-9C39-067707C4AB11}">
      <dgm:prSet phldrT="[Text]" custT="1"/>
      <dgm:spPr/>
      <dgm:t>
        <a:bodyPr/>
        <a:lstStyle/>
        <a:p>
          <a:r>
            <a:rPr lang="el-GR" sz="1100" dirty="0" smtClean="0"/>
            <a:t>Σχολείο</a:t>
          </a:r>
          <a:endParaRPr lang="en-IE" sz="1100" dirty="0"/>
        </a:p>
      </dgm:t>
    </dgm:pt>
    <dgm:pt modelId="{AEC83383-DD73-4456-B48B-F08395DB0843}" type="parTrans" cxnId="{FF6CE63F-450F-46AD-AA67-1DB30ABE1073}">
      <dgm:prSet/>
      <dgm:spPr/>
      <dgm:t>
        <a:bodyPr/>
        <a:lstStyle/>
        <a:p>
          <a:endParaRPr lang="en-IE" sz="1100"/>
        </a:p>
      </dgm:t>
    </dgm:pt>
    <dgm:pt modelId="{F0C80DCF-9F00-468D-B98F-AECF39C29E68}" type="sibTrans" cxnId="{FF6CE63F-450F-46AD-AA67-1DB30ABE1073}">
      <dgm:prSet custT="1"/>
      <dgm:spPr/>
      <dgm:t>
        <a:bodyPr/>
        <a:lstStyle/>
        <a:p>
          <a:endParaRPr lang="en-IE" sz="1100"/>
        </a:p>
      </dgm:t>
    </dgm:pt>
    <dgm:pt modelId="{A325DDEB-E074-4278-AF4D-DBB77B67843B}">
      <dgm:prSet phldrT="[Text]" custT="1"/>
      <dgm:spPr/>
      <dgm:t>
        <a:bodyPr/>
        <a:lstStyle/>
        <a:p>
          <a:r>
            <a:rPr lang="el-GR" sz="1100" dirty="0" smtClean="0"/>
            <a:t>Χρήματα</a:t>
          </a:r>
          <a:endParaRPr lang="en-IE" sz="1100" dirty="0"/>
        </a:p>
      </dgm:t>
    </dgm:pt>
    <dgm:pt modelId="{1E06ACAB-0714-4B12-AB99-BBFD53EF4E90}" type="parTrans" cxnId="{4C4901FD-D198-489C-BB32-CF1E82815824}">
      <dgm:prSet/>
      <dgm:spPr/>
      <dgm:t>
        <a:bodyPr/>
        <a:lstStyle/>
        <a:p>
          <a:endParaRPr lang="en-IE" sz="1100"/>
        </a:p>
      </dgm:t>
    </dgm:pt>
    <dgm:pt modelId="{85298AC8-A02C-4855-A115-CB43E8982D2C}" type="sibTrans" cxnId="{4C4901FD-D198-489C-BB32-CF1E82815824}">
      <dgm:prSet custT="1"/>
      <dgm:spPr/>
      <dgm:t>
        <a:bodyPr/>
        <a:lstStyle/>
        <a:p>
          <a:endParaRPr lang="en-IE" sz="1100"/>
        </a:p>
      </dgm:t>
    </dgm:pt>
    <dgm:pt modelId="{A72DEEC2-3739-46E8-ACDD-9315D0B1845C}">
      <dgm:prSet phldrT="[Text]" custT="1"/>
      <dgm:spPr/>
      <dgm:t>
        <a:bodyPr/>
        <a:lstStyle/>
        <a:p>
          <a:r>
            <a:rPr lang="el-GR" sz="1100" dirty="0" smtClean="0"/>
            <a:t>Ζώα</a:t>
          </a:r>
          <a:endParaRPr lang="en-IE" sz="1100" dirty="0"/>
        </a:p>
      </dgm:t>
    </dgm:pt>
    <dgm:pt modelId="{2AD141EC-34C6-49DC-B842-F83A1CB6DD94}" type="parTrans" cxnId="{7AC3F8EC-791A-449F-8890-514BADAF3D3C}">
      <dgm:prSet/>
      <dgm:spPr/>
      <dgm:t>
        <a:bodyPr/>
        <a:lstStyle/>
        <a:p>
          <a:endParaRPr lang="en-IE" sz="1100"/>
        </a:p>
      </dgm:t>
    </dgm:pt>
    <dgm:pt modelId="{625CF53D-075B-4E78-9950-CD30DF8BD11A}" type="sibTrans" cxnId="{7AC3F8EC-791A-449F-8890-514BADAF3D3C}">
      <dgm:prSet custT="1"/>
      <dgm:spPr/>
      <dgm:t>
        <a:bodyPr/>
        <a:lstStyle/>
        <a:p>
          <a:endParaRPr lang="en-IE" sz="1100"/>
        </a:p>
      </dgm:t>
    </dgm:pt>
    <dgm:pt modelId="{4B6DE925-F75C-4573-973C-DF9FE06C035B}">
      <dgm:prSet phldrT="[Text]" custT="1"/>
      <dgm:spPr/>
      <dgm:t>
        <a:bodyPr/>
        <a:lstStyle/>
        <a:p>
          <a:r>
            <a:rPr lang="el-GR" sz="1100" dirty="0" smtClean="0"/>
            <a:t>Αγάπη</a:t>
          </a:r>
          <a:endParaRPr lang="en-IE" sz="1100" dirty="0"/>
        </a:p>
      </dgm:t>
    </dgm:pt>
    <dgm:pt modelId="{ABA29B5F-7501-4DF3-93F8-66E3E4B23FAB}" type="parTrans" cxnId="{232F8B90-C2AC-4EA2-8959-BDDE6376FFEE}">
      <dgm:prSet/>
      <dgm:spPr/>
      <dgm:t>
        <a:bodyPr/>
        <a:lstStyle/>
        <a:p>
          <a:endParaRPr lang="en-IE" sz="1100"/>
        </a:p>
      </dgm:t>
    </dgm:pt>
    <dgm:pt modelId="{C10EFBE2-6903-4D18-90E6-5F62A660C984}" type="sibTrans" cxnId="{232F8B90-C2AC-4EA2-8959-BDDE6376FFEE}">
      <dgm:prSet custT="1"/>
      <dgm:spPr/>
      <dgm:t>
        <a:bodyPr/>
        <a:lstStyle/>
        <a:p>
          <a:endParaRPr lang="en-IE" sz="1100"/>
        </a:p>
      </dgm:t>
    </dgm:pt>
    <dgm:pt modelId="{50036753-85FC-46DD-9905-501692526715}">
      <dgm:prSet phldrT="[Text]" custT="1"/>
      <dgm:spPr/>
      <dgm:t>
        <a:bodyPr/>
        <a:lstStyle/>
        <a:p>
          <a:r>
            <a:rPr lang="el-GR" sz="1100" dirty="0" smtClean="0"/>
            <a:t>Ο κόσμος</a:t>
          </a:r>
          <a:endParaRPr lang="en-IE" sz="1100" dirty="0"/>
        </a:p>
      </dgm:t>
    </dgm:pt>
    <dgm:pt modelId="{DF15DF79-0C7D-4696-9290-8C627026E9EB}" type="parTrans" cxnId="{4E5B7DF2-0D55-45B0-BC80-80EB7EDD485C}">
      <dgm:prSet/>
      <dgm:spPr/>
      <dgm:t>
        <a:bodyPr/>
        <a:lstStyle/>
        <a:p>
          <a:endParaRPr lang="en-IE" sz="1100"/>
        </a:p>
      </dgm:t>
    </dgm:pt>
    <dgm:pt modelId="{040421C2-BBD0-42F4-8989-8EA40E632664}" type="sibTrans" cxnId="{4E5B7DF2-0D55-45B0-BC80-80EB7EDD485C}">
      <dgm:prSet custT="1"/>
      <dgm:spPr/>
      <dgm:t>
        <a:bodyPr/>
        <a:lstStyle/>
        <a:p>
          <a:endParaRPr lang="en-IE" sz="1100"/>
        </a:p>
      </dgm:t>
    </dgm:pt>
    <dgm:pt modelId="{0747A4E3-538B-4223-AF05-CFBD2A9C5E53}">
      <dgm:prSet phldrT="[Text]" custT="1"/>
      <dgm:spPr/>
      <dgm:t>
        <a:bodyPr/>
        <a:lstStyle/>
        <a:p>
          <a:r>
            <a:rPr lang="el-GR" sz="1100" dirty="0" smtClean="0"/>
            <a:t>Τα παιδιά</a:t>
          </a:r>
          <a:endParaRPr lang="en-IE" sz="1100" dirty="0"/>
        </a:p>
      </dgm:t>
    </dgm:pt>
    <dgm:pt modelId="{CF83C8C8-97FE-4BDB-B2AE-49372C74B4B2}" type="parTrans" cxnId="{53D79606-3B72-43DB-83BB-A75B60825AD8}">
      <dgm:prSet/>
      <dgm:spPr/>
      <dgm:t>
        <a:bodyPr/>
        <a:lstStyle/>
        <a:p>
          <a:endParaRPr lang="en-IE" sz="1100"/>
        </a:p>
      </dgm:t>
    </dgm:pt>
    <dgm:pt modelId="{6B9BB423-9E4D-4C05-8282-D43A9C320F4F}" type="sibTrans" cxnId="{53D79606-3B72-43DB-83BB-A75B60825AD8}">
      <dgm:prSet custT="1"/>
      <dgm:spPr/>
      <dgm:t>
        <a:bodyPr/>
        <a:lstStyle/>
        <a:p>
          <a:endParaRPr lang="en-IE" sz="1100"/>
        </a:p>
      </dgm:t>
    </dgm:pt>
    <dgm:pt modelId="{A62E7737-D98B-4497-9744-951547069BFE}">
      <dgm:prSet phldrT="[Text]" custT="1"/>
      <dgm:spPr/>
      <dgm:t>
        <a:bodyPr/>
        <a:lstStyle/>
        <a:p>
          <a:r>
            <a:rPr lang="el-GR" sz="1100" dirty="0" smtClean="0"/>
            <a:t>Οι φίλοι</a:t>
          </a:r>
          <a:endParaRPr lang="en-IE" sz="1100" dirty="0"/>
        </a:p>
        <a:p>
          <a:endParaRPr lang="en-IE" sz="1100" dirty="0"/>
        </a:p>
      </dgm:t>
    </dgm:pt>
    <dgm:pt modelId="{00890AB9-6F9E-471D-A05F-A2B235A71B64}" type="parTrans" cxnId="{5F1E623C-7D9D-43ED-8049-55CBF142344C}">
      <dgm:prSet/>
      <dgm:spPr/>
      <dgm:t>
        <a:bodyPr/>
        <a:lstStyle/>
        <a:p>
          <a:endParaRPr lang="en-IE" sz="1100"/>
        </a:p>
      </dgm:t>
    </dgm:pt>
    <dgm:pt modelId="{054B0011-1CD2-4DBA-BEEA-33E46D55C17F}" type="sibTrans" cxnId="{5F1E623C-7D9D-43ED-8049-55CBF142344C}">
      <dgm:prSet custT="1"/>
      <dgm:spPr/>
      <dgm:t>
        <a:bodyPr/>
        <a:lstStyle/>
        <a:p>
          <a:endParaRPr lang="en-IE" sz="1100"/>
        </a:p>
      </dgm:t>
    </dgm:pt>
    <dgm:pt modelId="{507F3DA0-2E67-45D6-9BEF-2056853EE7C3}" type="pres">
      <dgm:prSet presAssocID="{CA7A594A-E211-4A7C-A131-9E1781172608}" presName="cycle" presStyleCnt="0">
        <dgm:presLayoutVars>
          <dgm:dir/>
          <dgm:resizeHandles val="exact"/>
        </dgm:presLayoutVars>
      </dgm:prSet>
      <dgm:spPr/>
    </dgm:pt>
    <dgm:pt modelId="{09A66C63-C311-4909-B330-AA6FA1C8D431}" type="pres">
      <dgm:prSet presAssocID="{67302FCE-F34C-493B-8130-9B1C2DB2BD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CF27885-D70D-451A-B397-B614E04A90A7}" type="pres">
      <dgm:prSet presAssocID="{67302FCE-F34C-493B-8130-9B1C2DB2BD7A}" presName="spNode" presStyleCnt="0"/>
      <dgm:spPr/>
    </dgm:pt>
    <dgm:pt modelId="{BE162668-50A3-4102-A8BD-935902E1A6B9}" type="pres">
      <dgm:prSet presAssocID="{69E94FAE-8945-4820-B18E-63DBAE520E32}" presName="sibTrans" presStyleLbl="sibTrans1D1" presStyleIdx="0" presStyleCnt="8"/>
      <dgm:spPr/>
      <dgm:t>
        <a:bodyPr/>
        <a:lstStyle/>
        <a:p>
          <a:endParaRPr lang="en-IE"/>
        </a:p>
      </dgm:t>
    </dgm:pt>
    <dgm:pt modelId="{9D1318CD-9DEE-4C7B-AFF4-3B38B2349EA0}" type="pres">
      <dgm:prSet presAssocID="{55F306A5-5689-4C24-9C39-067707C4AB1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489BF8-7BB0-4752-AC53-FF5AEC726B4B}" type="pres">
      <dgm:prSet presAssocID="{55F306A5-5689-4C24-9C39-067707C4AB11}" presName="spNode" presStyleCnt="0"/>
      <dgm:spPr/>
    </dgm:pt>
    <dgm:pt modelId="{45C11C79-7694-48BD-A040-5B6FDA29F876}" type="pres">
      <dgm:prSet presAssocID="{F0C80DCF-9F00-468D-B98F-AECF39C29E68}" presName="sibTrans" presStyleLbl="sibTrans1D1" presStyleIdx="1" presStyleCnt="8"/>
      <dgm:spPr/>
      <dgm:t>
        <a:bodyPr/>
        <a:lstStyle/>
        <a:p>
          <a:endParaRPr lang="en-IE"/>
        </a:p>
      </dgm:t>
    </dgm:pt>
    <dgm:pt modelId="{B2223E50-6D8B-42D7-9BE4-8898DAB5879D}" type="pres">
      <dgm:prSet presAssocID="{4B6DE925-F75C-4573-973C-DF9FE06C035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45D76CC-9A68-497C-A21B-E55D729201E4}" type="pres">
      <dgm:prSet presAssocID="{4B6DE925-F75C-4573-973C-DF9FE06C035B}" presName="spNode" presStyleCnt="0"/>
      <dgm:spPr/>
    </dgm:pt>
    <dgm:pt modelId="{1C8D0217-073F-4E69-9B0E-68899AD6EA4C}" type="pres">
      <dgm:prSet presAssocID="{C10EFBE2-6903-4D18-90E6-5F62A660C984}" presName="sibTrans" presStyleLbl="sibTrans1D1" presStyleIdx="2" presStyleCnt="8"/>
      <dgm:spPr/>
      <dgm:t>
        <a:bodyPr/>
        <a:lstStyle/>
        <a:p>
          <a:endParaRPr lang="en-IE"/>
        </a:p>
      </dgm:t>
    </dgm:pt>
    <dgm:pt modelId="{7F93F15A-860B-40F9-936F-8A8445617AFD}" type="pres">
      <dgm:prSet presAssocID="{A325DDEB-E074-4278-AF4D-DBB77B67843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4977F6D-3523-40A3-B6A7-7CE0B8FBE03C}" type="pres">
      <dgm:prSet presAssocID="{A325DDEB-E074-4278-AF4D-DBB77B67843B}" presName="spNode" presStyleCnt="0"/>
      <dgm:spPr/>
    </dgm:pt>
    <dgm:pt modelId="{3CD82FA3-8A95-440C-84E4-A708D9E37E2B}" type="pres">
      <dgm:prSet presAssocID="{85298AC8-A02C-4855-A115-CB43E8982D2C}" presName="sibTrans" presStyleLbl="sibTrans1D1" presStyleIdx="3" presStyleCnt="8"/>
      <dgm:spPr/>
      <dgm:t>
        <a:bodyPr/>
        <a:lstStyle/>
        <a:p>
          <a:endParaRPr lang="en-IE"/>
        </a:p>
      </dgm:t>
    </dgm:pt>
    <dgm:pt modelId="{B42B0A43-392C-40ED-9DDF-D4EE3C8A5575}" type="pres">
      <dgm:prSet presAssocID="{A72DEEC2-3739-46E8-ACDD-9315D0B1845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C7D39C3-A1C9-41BC-9A73-127E9A43522C}" type="pres">
      <dgm:prSet presAssocID="{A72DEEC2-3739-46E8-ACDD-9315D0B1845C}" presName="spNode" presStyleCnt="0"/>
      <dgm:spPr/>
    </dgm:pt>
    <dgm:pt modelId="{B8A19E7D-5027-410C-9FBD-4ADD2FE7C957}" type="pres">
      <dgm:prSet presAssocID="{625CF53D-075B-4E78-9950-CD30DF8BD11A}" presName="sibTrans" presStyleLbl="sibTrans1D1" presStyleIdx="4" presStyleCnt="8"/>
      <dgm:spPr/>
      <dgm:t>
        <a:bodyPr/>
        <a:lstStyle/>
        <a:p>
          <a:endParaRPr lang="en-IE"/>
        </a:p>
      </dgm:t>
    </dgm:pt>
    <dgm:pt modelId="{E44CE80C-8D46-4E11-8185-C66417F9DE9D}" type="pres">
      <dgm:prSet presAssocID="{50036753-85FC-46DD-9905-50169252671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B44EE3C-AA50-4BAF-BD2C-AA7970F4D98B}" type="pres">
      <dgm:prSet presAssocID="{50036753-85FC-46DD-9905-501692526715}" presName="spNode" presStyleCnt="0"/>
      <dgm:spPr/>
    </dgm:pt>
    <dgm:pt modelId="{69D6CFCF-D7ED-4C34-87E9-171C282D60A0}" type="pres">
      <dgm:prSet presAssocID="{040421C2-BBD0-42F4-8989-8EA40E632664}" presName="sibTrans" presStyleLbl="sibTrans1D1" presStyleIdx="5" presStyleCnt="8"/>
      <dgm:spPr/>
      <dgm:t>
        <a:bodyPr/>
        <a:lstStyle/>
        <a:p>
          <a:endParaRPr lang="en-IE"/>
        </a:p>
      </dgm:t>
    </dgm:pt>
    <dgm:pt modelId="{354C8D07-722C-4383-BDE2-4B5137DC19D5}" type="pres">
      <dgm:prSet presAssocID="{0747A4E3-538B-4223-AF05-CFBD2A9C5E5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248AAF2-1A1B-40DA-8947-2779A3CB2754}" type="pres">
      <dgm:prSet presAssocID="{0747A4E3-538B-4223-AF05-CFBD2A9C5E53}" presName="spNode" presStyleCnt="0"/>
      <dgm:spPr/>
    </dgm:pt>
    <dgm:pt modelId="{BC4FFA3E-EC1C-4557-816E-B704C1AFDA4B}" type="pres">
      <dgm:prSet presAssocID="{6B9BB423-9E4D-4C05-8282-D43A9C320F4F}" presName="sibTrans" presStyleLbl="sibTrans1D1" presStyleIdx="6" presStyleCnt="8"/>
      <dgm:spPr/>
      <dgm:t>
        <a:bodyPr/>
        <a:lstStyle/>
        <a:p>
          <a:endParaRPr lang="en-IE"/>
        </a:p>
      </dgm:t>
    </dgm:pt>
    <dgm:pt modelId="{A0DDED07-1D22-43B8-8C3E-919853D2FECA}" type="pres">
      <dgm:prSet presAssocID="{A62E7737-D98B-4497-9744-951547069BF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312F5FC-815B-413C-A08C-7AF056441B72}" type="pres">
      <dgm:prSet presAssocID="{A62E7737-D98B-4497-9744-951547069BFE}" presName="spNode" presStyleCnt="0"/>
      <dgm:spPr/>
    </dgm:pt>
    <dgm:pt modelId="{9C4C2D3E-3DD1-417E-B5AA-1101B756D4A6}" type="pres">
      <dgm:prSet presAssocID="{054B0011-1CD2-4DBA-BEEA-33E46D55C17F}" presName="sibTrans" presStyleLbl="sibTrans1D1" presStyleIdx="7" presStyleCnt="8"/>
      <dgm:spPr/>
      <dgm:t>
        <a:bodyPr/>
        <a:lstStyle/>
        <a:p>
          <a:endParaRPr lang="en-IE"/>
        </a:p>
      </dgm:t>
    </dgm:pt>
  </dgm:ptLst>
  <dgm:cxnLst>
    <dgm:cxn modelId="{4D07209E-585A-4D3B-8B37-8805E0E05C68}" type="presOf" srcId="{A72DEEC2-3739-46E8-ACDD-9315D0B1845C}" destId="{B42B0A43-392C-40ED-9DDF-D4EE3C8A5575}" srcOrd="0" destOrd="0" presId="urn:microsoft.com/office/officeart/2005/8/layout/cycle5"/>
    <dgm:cxn modelId="{05FF6B4B-1212-47DE-9A70-C8CA02272043}" type="presOf" srcId="{6B9BB423-9E4D-4C05-8282-D43A9C320F4F}" destId="{BC4FFA3E-EC1C-4557-816E-B704C1AFDA4B}" srcOrd="0" destOrd="0" presId="urn:microsoft.com/office/officeart/2005/8/layout/cycle5"/>
    <dgm:cxn modelId="{819F49DD-DB19-4CE4-9D8E-5CFB66B08161}" type="presOf" srcId="{A62E7737-D98B-4497-9744-951547069BFE}" destId="{A0DDED07-1D22-43B8-8C3E-919853D2FECA}" srcOrd="0" destOrd="0" presId="urn:microsoft.com/office/officeart/2005/8/layout/cycle5"/>
    <dgm:cxn modelId="{7AC3F8EC-791A-449F-8890-514BADAF3D3C}" srcId="{CA7A594A-E211-4A7C-A131-9E1781172608}" destId="{A72DEEC2-3739-46E8-ACDD-9315D0B1845C}" srcOrd="4" destOrd="0" parTransId="{2AD141EC-34C6-49DC-B842-F83A1CB6DD94}" sibTransId="{625CF53D-075B-4E78-9950-CD30DF8BD11A}"/>
    <dgm:cxn modelId="{5ACDABF9-72C9-41AD-A86C-7315C2CB492B}" srcId="{CA7A594A-E211-4A7C-A131-9E1781172608}" destId="{67302FCE-F34C-493B-8130-9B1C2DB2BD7A}" srcOrd="0" destOrd="0" parTransId="{E460AEEA-0E12-4075-BD07-BC94ACA8416F}" sibTransId="{69E94FAE-8945-4820-B18E-63DBAE520E32}"/>
    <dgm:cxn modelId="{4E5B7DF2-0D55-45B0-BC80-80EB7EDD485C}" srcId="{CA7A594A-E211-4A7C-A131-9E1781172608}" destId="{50036753-85FC-46DD-9905-501692526715}" srcOrd="5" destOrd="0" parTransId="{DF15DF79-0C7D-4696-9290-8C627026E9EB}" sibTransId="{040421C2-BBD0-42F4-8989-8EA40E632664}"/>
    <dgm:cxn modelId="{87B568EA-5D3B-489A-A378-7019DE693BE7}" type="presOf" srcId="{625CF53D-075B-4E78-9950-CD30DF8BD11A}" destId="{B8A19E7D-5027-410C-9FBD-4ADD2FE7C957}" srcOrd="0" destOrd="0" presId="urn:microsoft.com/office/officeart/2005/8/layout/cycle5"/>
    <dgm:cxn modelId="{8D45C083-80DC-4E09-8636-E12EAF762493}" type="presOf" srcId="{55F306A5-5689-4C24-9C39-067707C4AB11}" destId="{9D1318CD-9DEE-4C7B-AFF4-3B38B2349EA0}" srcOrd="0" destOrd="0" presId="urn:microsoft.com/office/officeart/2005/8/layout/cycle5"/>
    <dgm:cxn modelId="{913F3569-432E-474B-8AFC-33E9C029BF20}" type="presOf" srcId="{040421C2-BBD0-42F4-8989-8EA40E632664}" destId="{69D6CFCF-D7ED-4C34-87E9-171C282D60A0}" srcOrd="0" destOrd="0" presId="urn:microsoft.com/office/officeart/2005/8/layout/cycle5"/>
    <dgm:cxn modelId="{FD7FEB1A-DA9A-4B65-910A-CF2FE6791C3E}" type="presOf" srcId="{CA7A594A-E211-4A7C-A131-9E1781172608}" destId="{507F3DA0-2E67-45D6-9BEF-2056853EE7C3}" srcOrd="0" destOrd="0" presId="urn:microsoft.com/office/officeart/2005/8/layout/cycle5"/>
    <dgm:cxn modelId="{FF6CE63F-450F-46AD-AA67-1DB30ABE1073}" srcId="{CA7A594A-E211-4A7C-A131-9E1781172608}" destId="{55F306A5-5689-4C24-9C39-067707C4AB11}" srcOrd="1" destOrd="0" parTransId="{AEC83383-DD73-4456-B48B-F08395DB0843}" sibTransId="{F0C80DCF-9F00-468D-B98F-AECF39C29E68}"/>
    <dgm:cxn modelId="{88F24AE5-E4CD-4C3D-AB61-CA070F60C04E}" type="presOf" srcId="{4B6DE925-F75C-4573-973C-DF9FE06C035B}" destId="{B2223E50-6D8B-42D7-9BE4-8898DAB5879D}" srcOrd="0" destOrd="0" presId="urn:microsoft.com/office/officeart/2005/8/layout/cycle5"/>
    <dgm:cxn modelId="{8013BF22-8353-46A7-AB65-776CBE0778EB}" type="presOf" srcId="{C10EFBE2-6903-4D18-90E6-5F62A660C984}" destId="{1C8D0217-073F-4E69-9B0E-68899AD6EA4C}" srcOrd="0" destOrd="0" presId="urn:microsoft.com/office/officeart/2005/8/layout/cycle5"/>
    <dgm:cxn modelId="{1A6F5663-8C93-4BFB-A2ED-A7E634D0BAD7}" type="presOf" srcId="{054B0011-1CD2-4DBA-BEEA-33E46D55C17F}" destId="{9C4C2D3E-3DD1-417E-B5AA-1101B756D4A6}" srcOrd="0" destOrd="0" presId="urn:microsoft.com/office/officeart/2005/8/layout/cycle5"/>
    <dgm:cxn modelId="{4C4901FD-D198-489C-BB32-CF1E82815824}" srcId="{CA7A594A-E211-4A7C-A131-9E1781172608}" destId="{A325DDEB-E074-4278-AF4D-DBB77B67843B}" srcOrd="3" destOrd="0" parTransId="{1E06ACAB-0714-4B12-AB99-BBFD53EF4E90}" sibTransId="{85298AC8-A02C-4855-A115-CB43E8982D2C}"/>
    <dgm:cxn modelId="{FD9D1370-34C8-42C6-93CC-BD9BDEE327C9}" type="presOf" srcId="{F0C80DCF-9F00-468D-B98F-AECF39C29E68}" destId="{45C11C79-7694-48BD-A040-5B6FDA29F876}" srcOrd="0" destOrd="0" presId="urn:microsoft.com/office/officeart/2005/8/layout/cycle5"/>
    <dgm:cxn modelId="{5F1E623C-7D9D-43ED-8049-55CBF142344C}" srcId="{CA7A594A-E211-4A7C-A131-9E1781172608}" destId="{A62E7737-D98B-4497-9744-951547069BFE}" srcOrd="7" destOrd="0" parTransId="{00890AB9-6F9E-471D-A05F-A2B235A71B64}" sibTransId="{054B0011-1CD2-4DBA-BEEA-33E46D55C17F}"/>
    <dgm:cxn modelId="{15F3263B-CB39-40D4-9215-81580E5EB1C1}" type="presOf" srcId="{A325DDEB-E074-4278-AF4D-DBB77B67843B}" destId="{7F93F15A-860B-40F9-936F-8A8445617AFD}" srcOrd="0" destOrd="0" presId="urn:microsoft.com/office/officeart/2005/8/layout/cycle5"/>
    <dgm:cxn modelId="{E369F5F5-EF74-47F5-8E24-4F72BC7C03C2}" type="presOf" srcId="{69E94FAE-8945-4820-B18E-63DBAE520E32}" destId="{BE162668-50A3-4102-A8BD-935902E1A6B9}" srcOrd="0" destOrd="0" presId="urn:microsoft.com/office/officeart/2005/8/layout/cycle5"/>
    <dgm:cxn modelId="{C53ADFA0-B840-4729-A087-CB1023AE0332}" type="presOf" srcId="{67302FCE-F34C-493B-8130-9B1C2DB2BD7A}" destId="{09A66C63-C311-4909-B330-AA6FA1C8D431}" srcOrd="0" destOrd="0" presId="urn:microsoft.com/office/officeart/2005/8/layout/cycle5"/>
    <dgm:cxn modelId="{43884B5C-8E27-4BE1-9E97-3892DCF066CB}" type="presOf" srcId="{50036753-85FC-46DD-9905-501692526715}" destId="{E44CE80C-8D46-4E11-8185-C66417F9DE9D}" srcOrd="0" destOrd="0" presId="urn:microsoft.com/office/officeart/2005/8/layout/cycle5"/>
    <dgm:cxn modelId="{232F8B90-C2AC-4EA2-8959-BDDE6376FFEE}" srcId="{CA7A594A-E211-4A7C-A131-9E1781172608}" destId="{4B6DE925-F75C-4573-973C-DF9FE06C035B}" srcOrd="2" destOrd="0" parTransId="{ABA29B5F-7501-4DF3-93F8-66E3E4B23FAB}" sibTransId="{C10EFBE2-6903-4D18-90E6-5F62A660C984}"/>
    <dgm:cxn modelId="{9732E9A8-BD56-4FBE-9890-B135BCDF6447}" type="presOf" srcId="{0747A4E3-538B-4223-AF05-CFBD2A9C5E53}" destId="{354C8D07-722C-4383-BDE2-4B5137DC19D5}" srcOrd="0" destOrd="0" presId="urn:microsoft.com/office/officeart/2005/8/layout/cycle5"/>
    <dgm:cxn modelId="{39737658-EE00-4461-A206-48B4540C41CA}" type="presOf" srcId="{85298AC8-A02C-4855-A115-CB43E8982D2C}" destId="{3CD82FA3-8A95-440C-84E4-A708D9E37E2B}" srcOrd="0" destOrd="0" presId="urn:microsoft.com/office/officeart/2005/8/layout/cycle5"/>
    <dgm:cxn modelId="{53D79606-3B72-43DB-83BB-A75B60825AD8}" srcId="{CA7A594A-E211-4A7C-A131-9E1781172608}" destId="{0747A4E3-538B-4223-AF05-CFBD2A9C5E53}" srcOrd="6" destOrd="0" parTransId="{CF83C8C8-97FE-4BDB-B2AE-49372C74B4B2}" sibTransId="{6B9BB423-9E4D-4C05-8282-D43A9C320F4F}"/>
    <dgm:cxn modelId="{77E56909-91A8-468F-AFE3-9B700839B42E}" type="presParOf" srcId="{507F3DA0-2E67-45D6-9BEF-2056853EE7C3}" destId="{09A66C63-C311-4909-B330-AA6FA1C8D431}" srcOrd="0" destOrd="0" presId="urn:microsoft.com/office/officeart/2005/8/layout/cycle5"/>
    <dgm:cxn modelId="{C749786F-1FB5-4F6D-BE6C-F45A27693990}" type="presParOf" srcId="{507F3DA0-2E67-45D6-9BEF-2056853EE7C3}" destId="{ACF27885-D70D-451A-B397-B614E04A90A7}" srcOrd="1" destOrd="0" presId="urn:microsoft.com/office/officeart/2005/8/layout/cycle5"/>
    <dgm:cxn modelId="{119D3CD8-4D9E-4A87-816B-B0B80653D85B}" type="presParOf" srcId="{507F3DA0-2E67-45D6-9BEF-2056853EE7C3}" destId="{BE162668-50A3-4102-A8BD-935902E1A6B9}" srcOrd="2" destOrd="0" presId="urn:microsoft.com/office/officeart/2005/8/layout/cycle5"/>
    <dgm:cxn modelId="{6FEF46FC-708F-4AF2-ABBD-D6CF90FCD1B3}" type="presParOf" srcId="{507F3DA0-2E67-45D6-9BEF-2056853EE7C3}" destId="{9D1318CD-9DEE-4C7B-AFF4-3B38B2349EA0}" srcOrd="3" destOrd="0" presId="urn:microsoft.com/office/officeart/2005/8/layout/cycle5"/>
    <dgm:cxn modelId="{4D96015E-851D-4B40-A6DB-D59FAC0A3BCB}" type="presParOf" srcId="{507F3DA0-2E67-45D6-9BEF-2056853EE7C3}" destId="{6F489BF8-7BB0-4752-AC53-FF5AEC726B4B}" srcOrd="4" destOrd="0" presId="urn:microsoft.com/office/officeart/2005/8/layout/cycle5"/>
    <dgm:cxn modelId="{9871E970-BAE5-40C6-A3F4-6C32848910E4}" type="presParOf" srcId="{507F3DA0-2E67-45D6-9BEF-2056853EE7C3}" destId="{45C11C79-7694-48BD-A040-5B6FDA29F876}" srcOrd="5" destOrd="0" presId="urn:microsoft.com/office/officeart/2005/8/layout/cycle5"/>
    <dgm:cxn modelId="{323940A5-B822-46E5-A237-DE54162E87C0}" type="presParOf" srcId="{507F3DA0-2E67-45D6-9BEF-2056853EE7C3}" destId="{B2223E50-6D8B-42D7-9BE4-8898DAB5879D}" srcOrd="6" destOrd="0" presId="urn:microsoft.com/office/officeart/2005/8/layout/cycle5"/>
    <dgm:cxn modelId="{049481EA-7F7A-43C8-A709-898ECD18E6F2}" type="presParOf" srcId="{507F3DA0-2E67-45D6-9BEF-2056853EE7C3}" destId="{945D76CC-9A68-497C-A21B-E55D729201E4}" srcOrd="7" destOrd="0" presId="urn:microsoft.com/office/officeart/2005/8/layout/cycle5"/>
    <dgm:cxn modelId="{B8AE0D9F-21B1-482B-AA41-503E72D84EF2}" type="presParOf" srcId="{507F3DA0-2E67-45D6-9BEF-2056853EE7C3}" destId="{1C8D0217-073F-4E69-9B0E-68899AD6EA4C}" srcOrd="8" destOrd="0" presId="urn:microsoft.com/office/officeart/2005/8/layout/cycle5"/>
    <dgm:cxn modelId="{6FF963FD-636D-47F4-A61E-FB4131D626B0}" type="presParOf" srcId="{507F3DA0-2E67-45D6-9BEF-2056853EE7C3}" destId="{7F93F15A-860B-40F9-936F-8A8445617AFD}" srcOrd="9" destOrd="0" presId="urn:microsoft.com/office/officeart/2005/8/layout/cycle5"/>
    <dgm:cxn modelId="{C5B5C08E-38E8-443F-9B97-8F5978F13F25}" type="presParOf" srcId="{507F3DA0-2E67-45D6-9BEF-2056853EE7C3}" destId="{24977F6D-3523-40A3-B6A7-7CE0B8FBE03C}" srcOrd="10" destOrd="0" presId="urn:microsoft.com/office/officeart/2005/8/layout/cycle5"/>
    <dgm:cxn modelId="{ECD81560-B9FF-47C5-8378-118837C0DDE5}" type="presParOf" srcId="{507F3DA0-2E67-45D6-9BEF-2056853EE7C3}" destId="{3CD82FA3-8A95-440C-84E4-A708D9E37E2B}" srcOrd="11" destOrd="0" presId="urn:microsoft.com/office/officeart/2005/8/layout/cycle5"/>
    <dgm:cxn modelId="{0DA3B7AE-5FDA-4A80-83D5-1F457353B6F6}" type="presParOf" srcId="{507F3DA0-2E67-45D6-9BEF-2056853EE7C3}" destId="{B42B0A43-392C-40ED-9DDF-D4EE3C8A5575}" srcOrd="12" destOrd="0" presId="urn:microsoft.com/office/officeart/2005/8/layout/cycle5"/>
    <dgm:cxn modelId="{9EDE9965-54A6-4E02-A165-1BC134B9A3C1}" type="presParOf" srcId="{507F3DA0-2E67-45D6-9BEF-2056853EE7C3}" destId="{BC7D39C3-A1C9-41BC-9A73-127E9A43522C}" srcOrd="13" destOrd="0" presId="urn:microsoft.com/office/officeart/2005/8/layout/cycle5"/>
    <dgm:cxn modelId="{2FD6F798-6119-48DB-98C9-480E2C7D9C4C}" type="presParOf" srcId="{507F3DA0-2E67-45D6-9BEF-2056853EE7C3}" destId="{B8A19E7D-5027-410C-9FBD-4ADD2FE7C957}" srcOrd="14" destOrd="0" presId="urn:microsoft.com/office/officeart/2005/8/layout/cycle5"/>
    <dgm:cxn modelId="{3F2FFBDE-67DF-463D-8858-226FAA679FE3}" type="presParOf" srcId="{507F3DA0-2E67-45D6-9BEF-2056853EE7C3}" destId="{E44CE80C-8D46-4E11-8185-C66417F9DE9D}" srcOrd="15" destOrd="0" presId="urn:microsoft.com/office/officeart/2005/8/layout/cycle5"/>
    <dgm:cxn modelId="{CEF4A55F-F31B-48FD-B2EF-B8DAD8701611}" type="presParOf" srcId="{507F3DA0-2E67-45D6-9BEF-2056853EE7C3}" destId="{AB44EE3C-AA50-4BAF-BD2C-AA7970F4D98B}" srcOrd="16" destOrd="0" presId="urn:microsoft.com/office/officeart/2005/8/layout/cycle5"/>
    <dgm:cxn modelId="{6ADE80B3-1B80-4E34-93B2-B8BCDDA7F9F0}" type="presParOf" srcId="{507F3DA0-2E67-45D6-9BEF-2056853EE7C3}" destId="{69D6CFCF-D7ED-4C34-87E9-171C282D60A0}" srcOrd="17" destOrd="0" presId="urn:microsoft.com/office/officeart/2005/8/layout/cycle5"/>
    <dgm:cxn modelId="{64677F54-41E3-4330-AC6A-96AC48191993}" type="presParOf" srcId="{507F3DA0-2E67-45D6-9BEF-2056853EE7C3}" destId="{354C8D07-722C-4383-BDE2-4B5137DC19D5}" srcOrd="18" destOrd="0" presId="urn:microsoft.com/office/officeart/2005/8/layout/cycle5"/>
    <dgm:cxn modelId="{3A090502-3D4F-4D7F-BC28-0FE4FC6CC6C3}" type="presParOf" srcId="{507F3DA0-2E67-45D6-9BEF-2056853EE7C3}" destId="{F248AAF2-1A1B-40DA-8947-2779A3CB2754}" srcOrd="19" destOrd="0" presId="urn:microsoft.com/office/officeart/2005/8/layout/cycle5"/>
    <dgm:cxn modelId="{98AB885C-FF55-43D3-B012-B6A03525610B}" type="presParOf" srcId="{507F3DA0-2E67-45D6-9BEF-2056853EE7C3}" destId="{BC4FFA3E-EC1C-4557-816E-B704C1AFDA4B}" srcOrd="20" destOrd="0" presId="urn:microsoft.com/office/officeart/2005/8/layout/cycle5"/>
    <dgm:cxn modelId="{86D134FA-55C5-4F6E-80A1-F0623D15DCC4}" type="presParOf" srcId="{507F3DA0-2E67-45D6-9BEF-2056853EE7C3}" destId="{A0DDED07-1D22-43B8-8C3E-919853D2FECA}" srcOrd="21" destOrd="0" presId="urn:microsoft.com/office/officeart/2005/8/layout/cycle5"/>
    <dgm:cxn modelId="{9447319B-DA8F-4124-AB60-88B963749011}" type="presParOf" srcId="{507F3DA0-2E67-45D6-9BEF-2056853EE7C3}" destId="{4312F5FC-815B-413C-A08C-7AF056441B72}" srcOrd="22" destOrd="0" presId="urn:microsoft.com/office/officeart/2005/8/layout/cycle5"/>
    <dgm:cxn modelId="{4BA7B488-B7C6-4F4D-8131-4EB80A10339B}" type="presParOf" srcId="{507F3DA0-2E67-45D6-9BEF-2056853EE7C3}" destId="{9C4C2D3E-3DD1-417E-B5AA-1101B756D4A6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10024-D698-4382-BAD9-5B8BE3454C83}">
      <dsp:nvSpPr>
        <dsp:cNvPr id="0" name=""/>
        <dsp:cNvSpPr/>
      </dsp:nvSpPr>
      <dsp:spPr>
        <a:xfrm>
          <a:off x="3129253" y="1030"/>
          <a:ext cx="942292" cy="6124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Φύλο</a:t>
          </a:r>
          <a:endParaRPr lang="en-IE" sz="1100" kern="1200" dirty="0"/>
        </a:p>
      </dsp:txBody>
      <dsp:txXfrm>
        <a:off x="3159152" y="30929"/>
        <a:ext cx="882494" cy="552691"/>
      </dsp:txXfrm>
    </dsp:sp>
    <dsp:sp modelId="{A8805109-5DA1-4692-8B54-5F2A1DC45382}">
      <dsp:nvSpPr>
        <dsp:cNvPr id="0" name=""/>
        <dsp:cNvSpPr/>
      </dsp:nvSpPr>
      <dsp:spPr>
        <a:xfrm>
          <a:off x="1471371" y="30727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2735415" y="88181"/>
              </a:moveTo>
              <a:arcTo wR="2129028" hR="2129028" stAng="17192881" swAng="6824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FDD2E-6127-44D7-AD70-FB0886BAC4A4}">
      <dsp:nvSpPr>
        <dsp:cNvPr id="0" name=""/>
        <dsp:cNvSpPr/>
      </dsp:nvSpPr>
      <dsp:spPr>
        <a:xfrm>
          <a:off x="4634704" y="624608"/>
          <a:ext cx="942292" cy="612489"/>
        </a:xfrm>
        <a:prstGeom prst="roundRect">
          <a:avLst/>
        </a:prstGeom>
        <a:solidFill>
          <a:schemeClr val="accent5">
            <a:hueOff val="224994"/>
            <a:satOff val="1097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Τέχνη</a:t>
          </a:r>
          <a:endParaRPr lang="en-IE" sz="1100" kern="1200" dirty="0"/>
        </a:p>
      </dsp:txBody>
      <dsp:txXfrm>
        <a:off x="4664603" y="654507"/>
        <a:ext cx="882494" cy="552691"/>
      </dsp:txXfrm>
    </dsp:sp>
    <dsp:sp modelId="{5579D245-536A-43AD-9B12-8767C694F809}">
      <dsp:nvSpPr>
        <dsp:cNvPr id="0" name=""/>
        <dsp:cNvSpPr/>
      </dsp:nvSpPr>
      <dsp:spPr>
        <a:xfrm>
          <a:off x="1346095" y="9884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4093161" y="1307478"/>
              </a:moveTo>
              <a:arcTo wR="2129028" hR="2129028" stAng="20238096" swAng="918809"/>
            </a:path>
          </a:pathLst>
        </a:custGeom>
        <a:noFill/>
        <a:ln w="9525" cap="flat" cmpd="sng" algn="ctr">
          <a:solidFill>
            <a:schemeClr val="accent5">
              <a:hueOff val="224994"/>
              <a:satOff val="10973"/>
              <a:lumOff val="-7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B7C3-98C0-4E3F-B263-80EEB633F035}">
      <dsp:nvSpPr>
        <dsp:cNvPr id="0" name=""/>
        <dsp:cNvSpPr/>
      </dsp:nvSpPr>
      <dsp:spPr>
        <a:xfrm>
          <a:off x="5152910" y="2140596"/>
          <a:ext cx="942292" cy="612489"/>
        </a:xfrm>
        <a:prstGeom prst="roundRect">
          <a:avLst/>
        </a:prstGeom>
        <a:solidFill>
          <a:schemeClr val="accent5">
            <a:hueOff val="449989"/>
            <a:satOff val="21946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Τεχνολογία</a:t>
          </a:r>
          <a:endParaRPr lang="en-IE" sz="1100" kern="1200" dirty="0"/>
        </a:p>
      </dsp:txBody>
      <dsp:txXfrm>
        <a:off x="5182809" y="2170495"/>
        <a:ext cx="882494" cy="552691"/>
      </dsp:txXfrm>
    </dsp:sp>
    <dsp:sp modelId="{E4E1BD3E-222C-49CE-8F76-B574A0B86FB3}">
      <dsp:nvSpPr>
        <dsp:cNvPr id="0" name=""/>
        <dsp:cNvSpPr/>
      </dsp:nvSpPr>
      <dsp:spPr>
        <a:xfrm>
          <a:off x="1343601" y="520464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4238808" y="2414672"/>
              </a:moveTo>
              <a:arcTo wR="2129028" hR="2129028" stAng="462625" swAng="897445"/>
            </a:path>
          </a:pathLst>
        </a:custGeom>
        <a:noFill/>
        <a:ln w="9525" cap="flat" cmpd="sng" algn="ctr">
          <a:solidFill>
            <a:schemeClr val="accent5">
              <a:hueOff val="449989"/>
              <a:satOff val="21946"/>
              <a:lumOff val="-15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2E511-DECC-472F-921D-B493703E8933}">
      <dsp:nvSpPr>
        <dsp:cNvPr id="0" name=""/>
        <dsp:cNvSpPr/>
      </dsp:nvSpPr>
      <dsp:spPr>
        <a:xfrm>
          <a:off x="4634704" y="3635509"/>
          <a:ext cx="942292" cy="612489"/>
        </a:xfrm>
        <a:prstGeom prst="roundRect">
          <a:avLst/>
        </a:prstGeom>
        <a:solidFill>
          <a:schemeClr val="accent5">
            <a:hueOff val="674983"/>
            <a:satOff val="32919"/>
            <a:lumOff val="-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err="1" smtClean="0"/>
            <a:t>Φιλανθρω</a:t>
          </a:r>
          <a:r>
            <a:rPr lang="el-GR" sz="1100" kern="1200" dirty="0" smtClean="0"/>
            <a:t>-</a:t>
          </a:r>
          <a:r>
            <a:rPr lang="el-GR" sz="1100" kern="1200" dirty="0" err="1" smtClean="0"/>
            <a:t>πία</a:t>
          </a:r>
          <a:r>
            <a:rPr lang="el-GR" sz="1100" kern="1200" dirty="0" smtClean="0"/>
            <a:t> </a:t>
          </a:r>
          <a:endParaRPr lang="en-IE" sz="1100" kern="1200" dirty="0"/>
        </a:p>
      </dsp:txBody>
      <dsp:txXfrm>
        <a:off x="4664603" y="3665408"/>
        <a:ext cx="882494" cy="552691"/>
      </dsp:txXfrm>
    </dsp:sp>
    <dsp:sp modelId="{FAD91DCF-DA72-40DE-826A-80F71E9955B7}">
      <dsp:nvSpPr>
        <dsp:cNvPr id="0" name=""/>
        <dsp:cNvSpPr/>
      </dsp:nvSpPr>
      <dsp:spPr>
        <a:xfrm>
          <a:off x="1471371" y="30727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3125989" y="4010206"/>
              </a:moveTo>
              <a:arcTo wR="2129028" hR="2129028" stAng="3724675" swAng="682444"/>
            </a:path>
          </a:pathLst>
        </a:custGeom>
        <a:noFill/>
        <a:ln w="9525" cap="flat" cmpd="sng" algn="ctr">
          <a:solidFill>
            <a:schemeClr val="accent5">
              <a:hueOff val="674983"/>
              <a:satOff val="32919"/>
              <a:lumOff val="-2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DDC08-D251-41F2-B6C3-B91B4BBB4434}">
      <dsp:nvSpPr>
        <dsp:cNvPr id="0" name=""/>
        <dsp:cNvSpPr/>
      </dsp:nvSpPr>
      <dsp:spPr>
        <a:xfrm>
          <a:off x="3129253" y="4259087"/>
          <a:ext cx="942292" cy="612489"/>
        </a:xfrm>
        <a:prstGeom prst="roundRect">
          <a:avLst/>
        </a:prstGeom>
        <a:solidFill>
          <a:schemeClr val="accent5">
            <a:hueOff val="899977"/>
            <a:satOff val="43893"/>
            <a:lumOff val="-3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Πίστη</a:t>
          </a:r>
          <a:endParaRPr lang="en-IE" sz="1100" kern="1200" dirty="0"/>
        </a:p>
      </dsp:txBody>
      <dsp:txXfrm>
        <a:off x="3159152" y="4288986"/>
        <a:ext cx="882494" cy="552691"/>
      </dsp:txXfrm>
    </dsp:sp>
    <dsp:sp modelId="{7B2114AB-46F8-4905-977C-7FAE4203BDB6}">
      <dsp:nvSpPr>
        <dsp:cNvPr id="0" name=""/>
        <dsp:cNvSpPr/>
      </dsp:nvSpPr>
      <dsp:spPr>
        <a:xfrm>
          <a:off x="1471371" y="30727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1522641" y="4169875"/>
              </a:moveTo>
              <a:arcTo wR="2129028" hR="2129028" stAng="6392881" swAng="682444"/>
            </a:path>
          </a:pathLst>
        </a:custGeom>
        <a:noFill/>
        <a:ln w="9525" cap="flat" cmpd="sng" algn="ctr">
          <a:solidFill>
            <a:schemeClr val="accent5">
              <a:hueOff val="899977"/>
              <a:satOff val="43893"/>
              <a:lumOff val="-3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78081-4E64-41F6-A23C-4C0E4DD52005}">
      <dsp:nvSpPr>
        <dsp:cNvPr id="0" name=""/>
        <dsp:cNvSpPr/>
      </dsp:nvSpPr>
      <dsp:spPr>
        <a:xfrm>
          <a:off x="1623803" y="3635509"/>
          <a:ext cx="942292" cy="612489"/>
        </a:xfrm>
        <a:prstGeom prst="roundRect">
          <a:avLst/>
        </a:prstGeom>
        <a:solidFill>
          <a:schemeClr val="accent5">
            <a:hueOff val="1124972"/>
            <a:satOff val="54866"/>
            <a:lumOff val="-3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καθήκον</a:t>
          </a:r>
          <a:endParaRPr lang="en-IE" sz="1100" kern="1200" dirty="0"/>
        </a:p>
      </dsp:txBody>
      <dsp:txXfrm>
        <a:off x="1653702" y="3665408"/>
        <a:ext cx="882494" cy="552691"/>
      </dsp:txXfrm>
    </dsp:sp>
    <dsp:sp modelId="{348E7D46-CC41-40AA-A138-865BE0491D2E}">
      <dsp:nvSpPr>
        <dsp:cNvPr id="0" name=""/>
        <dsp:cNvSpPr/>
      </dsp:nvSpPr>
      <dsp:spPr>
        <a:xfrm>
          <a:off x="1471371" y="30727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269177" y="3165232"/>
              </a:moveTo>
              <a:arcTo wR="2129028" hR="2129028" stAng="9052555" swAng="941764"/>
            </a:path>
          </a:pathLst>
        </a:custGeom>
        <a:noFill/>
        <a:ln w="9525" cap="flat" cmpd="sng" algn="ctr">
          <a:solidFill>
            <a:schemeClr val="accent5">
              <a:hueOff val="1124972"/>
              <a:satOff val="54866"/>
              <a:lumOff val="-392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A007F-5F17-4DFB-BCBF-D0A23C43E7EE}">
      <dsp:nvSpPr>
        <dsp:cNvPr id="0" name=""/>
        <dsp:cNvSpPr/>
      </dsp:nvSpPr>
      <dsp:spPr>
        <a:xfrm>
          <a:off x="1000225" y="2130059"/>
          <a:ext cx="942292" cy="612489"/>
        </a:xfrm>
        <a:prstGeom prst="roundRect">
          <a:avLst/>
        </a:prstGeom>
        <a:solidFill>
          <a:schemeClr val="accent5">
            <a:hueOff val="1349966"/>
            <a:satOff val="65839"/>
            <a:lumOff val="-4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Γηρατειά </a:t>
          </a:r>
          <a:endParaRPr lang="en-IE" sz="1100" kern="1200" dirty="0"/>
        </a:p>
      </dsp:txBody>
      <dsp:txXfrm>
        <a:off x="1030124" y="2159958"/>
        <a:ext cx="882494" cy="552691"/>
      </dsp:txXfrm>
    </dsp:sp>
    <dsp:sp modelId="{75013362-542A-475D-9E9D-6D0853947CEF}">
      <dsp:nvSpPr>
        <dsp:cNvPr id="0" name=""/>
        <dsp:cNvSpPr/>
      </dsp:nvSpPr>
      <dsp:spPr>
        <a:xfrm>
          <a:off x="1471371" y="30727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58202" y="1634617"/>
              </a:moveTo>
              <a:arcTo wR="2129028" hR="2129028" stAng="11605681" swAng="941764"/>
            </a:path>
          </a:pathLst>
        </a:custGeom>
        <a:noFill/>
        <a:ln w="9525" cap="flat" cmpd="sng" algn="ctr">
          <a:solidFill>
            <a:schemeClr val="accent5">
              <a:hueOff val="1349966"/>
              <a:satOff val="65839"/>
              <a:lumOff val="-47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20B3F-B6A6-4E0D-83D3-998C2B62CA45}">
      <dsp:nvSpPr>
        <dsp:cNvPr id="0" name=""/>
        <dsp:cNvSpPr/>
      </dsp:nvSpPr>
      <dsp:spPr>
        <a:xfrm>
          <a:off x="1623803" y="624608"/>
          <a:ext cx="942292" cy="612489"/>
        </a:xfrm>
        <a:prstGeom prst="roundRect">
          <a:avLst/>
        </a:prstGeom>
        <a:solidFill>
          <a:schemeClr val="accent5">
            <a:hueOff val="1574960"/>
            <a:satOff val="76812"/>
            <a:lumOff val="-5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Δικαιοσύνη </a:t>
          </a:r>
          <a:endParaRPr lang="en-IE" sz="1100" kern="1200" dirty="0"/>
        </a:p>
      </dsp:txBody>
      <dsp:txXfrm>
        <a:off x="1653702" y="654507"/>
        <a:ext cx="882494" cy="552691"/>
      </dsp:txXfrm>
    </dsp:sp>
    <dsp:sp modelId="{258ACD4B-0604-409B-ABBC-11AA5242CFB8}">
      <dsp:nvSpPr>
        <dsp:cNvPr id="0" name=""/>
        <dsp:cNvSpPr/>
      </dsp:nvSpPr>
      <dsp:spPr>
        <a:xfrm>
          <a:off x="1471371" y="307275"/>
          <a:ext cx="4258057" cy="4258057"/>
        </a:xfrm>
        <a:custGeom>
          <a:avLst/>
          <a:gdLst/>
          <a:ahLst/>
          <a:cxnLst/>
          <a:rect l="0" t="0" r="0" b="0"/>
          <a:pathLst>
            <a:path>
              <a:moveTo>
                <a:pt x="1132067" y="247850"/>
              </a:moveTo>
              <a:arcTo wR="2129028" hR="2129028" stAng="14524675" swAng="682444"/>
            </a:path>
          </a:pathLst>
        </a:custGeom>
        <a:noFill/>
        <a:ln w="9525" cap="flat" cmpd="sng" algn="ctr">
          <a:solidFill>
            <a:schemeClr val="accent5">
              <a:hueOff val="1574960"/>
              <a:satOff val="76812"/>
              <a:lumOff val="-5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266F3-25FA-4595-83F4-4A1BF981C8B4}">
      <dsp:nvSpPr>
        <dsp:cNvPr id="0" name=""/>
        <dsp:cNvSpPr/>
      </dsp:nvSpPr>
      <dsp:spPr>
        <a:xfrm>
          <a:off x="2952327" y="2666"/>
          <a:ext cx="1080121" cy="600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Μετανάστες</a:t>
          </a:r>
          <a:endParaRPr lang="en-IE" sz="1100" kern="1200" dirty="0"/>
        </a:p>
      </dsp:txBody>
      <dsp:txXfrm>
        <a:off x="2981654" y="31993"/>
        <a:ext cx="1021467" cy="542111"/>
      </dsp:txXfrm>
    </dsp:sp>
    <dsp:sp modelId="{D01597D0-5BD8-404D-AA0C-928AB6C34479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2741642" y="105790"/>
              </a:moveTo>
              <a:arcTo wR="2085802" hR="2085802" stAng="17299586" swAng="6011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06689-A4CA-4534-BF7B-EDE5710B0DB3}">
      <dsp:nvSpPr>
        <dsp:cNvPr id="0" name=""/>
        <dsp:cNvSpPr/>
      </dsp:nvSpPr>
      <dsp:spPr>
        <a:xfrm>
          <a:off x="4505145" y="613584"/>
          <a:ext cx="924255" cy="600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Επιστήμη</a:t>
          </a:r>
          <a:endParaRPr lang="en-IE" sz="1100" kern="1200" dirty="0"/>
        </a:p>
      </dsp:txBody>
      <dsp:txXfrm>
        <a:off x="4534472" y="642911"/>
        <a:ext cx="865601" cy="542111"/>
      </dsp:txXfrm>
    </dsp:sp>
    <dsp:sp modelId="{53628E26-9770-47C8-9E53-CAC622D72E3D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3908027" y="1070878"/>
              </a:moveTo>
              <a:arcTo wR="2085802" hR="2085802" stAng="19853010" swAng="9409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9C872-2E39-4FAA-96AF-5905448DED1A}">
      <dsp:nvSpPr>
        <dsp:cNvPr id="0" name=""/>
        <dsp:cNvSpPr/>
      </dsp:nvSpPr>
      <dsp:spPr>
        <a:xfrm>
          <a:off x="5116063" y="2088469"/>
          <a:ext cx="924255" cy="6007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περιβάλλον</a:t>
          </a:r>
          <a:endParaRPr lang="en-IE" sz="1100" kern="1200" dirty="0"/>
        </a:p>
      </dsp:txBody>
      <dsp:txXfrm>
        <a:off x="5145390" y="2117796"/>
        <a:ext cx="865601" cy="542111"/>
      </dsp:txXfrm>
    </dsp:sp>
    <dsp:sp modelId="{7E3B58C6-3EB8-44E1-A899-06B2144B8960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4114537" y="2570375"/>
              </a:moveTo>
              <a:arcTo wR="2085802" hR="2085802" stAng="806020" swAng="9409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5D5D-064D-499E-BC73-888B9542D46A}">
      <dsp:nvSpPr>
        <dsp:cNvPr id="0" name=""/>
        <dsp:cNvSpPr/>
      </dsp:nvSpPr>
      <dsp:spPr>
        <a:xfrm>
          <a:off x="4505145" y="3563355"/>
          <a:ext cx="924255" cy="600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Θαύματα</a:t>
          </a:r>
          <a:endParaRPr lang="en-IE" sz="1100" kern="1200" dirty="0"/>
        </a:p>
      </dsp:txBody>
      <dsp:txXfrm>
        <a:off x="4534472" y="3592682"/>
        <a:ext cx="865601" cy="542111"/>
      </dsp:txXfrm>
    </dsp:sp>
    <dsp:sp modelId="{388BD4A0-6056-4A12-AD4F-9514EEE3C527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3062140" y="3928990"/>
              </a:moveTo>
              <a:arcTo wR="2085802" hR="2085802" stAng="3725388" swAng="6812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D9834-3800-44F9-87D8-8C3D979DB9A0}">
      <dsp:nvSpPr>
        <dsp:cNvPr id="0" name=""/>
        <dsp:cNvSpPr/>
      </dsp:nvSpPr>
      <dsp:spPr>
        <a:xfrm>
          <a:off x="3030260" y="4174272"/>
          <a:ext cx="924255" cy="6007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Πλούτος</a:t>
          </a:r>
          <a:endParaRPr lang="en-IE" sz="1100" kern="1200" dirty="0"/>
        </a:p>
      </dsp:txBody>
      <dsp:txXfrm>
        <a:off x="3059587" y="4203599"/>
        <a:ext cx="865601" cy="542111"/>
      </dsp:txXfrm>
    </dsp:sp>
    <dsp:sp modelId="{43A253A4-84A8-494B-A057-EDC2950B3F0A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1491423" y="4085124"/>
              </a:moveTo>
              <a:arcTo wR="2085802" hR="2085802" stAng="6393403" swAng="68120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A38B3-F2EE-4F2B-9DD1-6EC948C7A022}">
      <dsp:nvSpPr>
        <dsp:cNvPr id="0" name=""/>
        <dsp:cNvSpPr/>
      </dsp:nvSpPr>
      <dsp:spPr>
        <a:xfrm>
          <a:off x="1555375" y="3563355"/>
          <a:ext cx="924255" cy="600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Επιτυχία</a:t>
          </a:r>
          <a:endParaRPr lang="en-IE" sz="1100" kern="1200" dirty="0"/>
        </a:p>
      </dsp:txBody>
      <dsp:txXfrm>
        <a:off x="1584702" y="3592682"/>
        <a:ext cx="865601" cy="542111"/>
      </dsp:txXfrm>
    </dsp:sp>
    <dsp:sp modelId="{40D49209-02D7-417D-9E71-F34839CF60C7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263578" y="3100727"/>
              </a:moveTo>
              <a:arcTo wR="2085802" hR="2085802" stAng="9053010" swAng="94097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C5F54-9D5A-416F-A757-19B4A1797354}">
      <dsp:nvSpPr>
        <dsp:cNvPr id="0" name=""/>
        <dsp:cNvSpPr/>
      </dsp:nvSpPr>
      <dsp:spPr>
        <a:xfrm>
          <a:off x="944457" y="2088469"/>
          <a:ext cx="924255" cy="600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Εκπαίδευση</a:t>
          </a:r>
          <a:endParaRPr lang="en-IE" sz="1100" kern="1200" dirty="0"/>
        </a:p>
      </dsp:txBody>
      <dsp:txXfrm>
        <a:off x="973784" y="2117796"/>
        <a:ext cx="865601" cy="542111"/>
      </dsp:txXfrm>
    </dsp:sp>
    <dsp:sp modelId="{32B6113E-B38B-4530-9778-C7E62CA4BC37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57068" y="1601230"/>
              </a:moveTo>
              <a:arcTo wR="2085802" hR="2085802" stAng="11606020" swAng="9409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8B28-BC7A-49F0-A91C-C0F9BDC557CA}">
      <dsp:nvSpPr>
        <dsp:cNvPr id="0" name=""/>
        <dsp:cNvSpPr/>
      </dsp:nvSpPr>
      <dsp:spPr>
        <a:xfrm>
          <a:off x="1512170" y="613584"/>
          <a:ext cx="1010663" cy="6007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Αθλητισμός </a:t>
          </a:r>
          <a:endParaRPr lang="en-IE" sz="1100" kern="1200" dirty="0"/>
        </a:p>
      </dsp:txBody>
      <dsp:txXfrm>
        <a:off x="1541497" y="642911"/>
        <a:ext cx="952009" cy="542111"/>
      </dsp:txXfrm>
    </dsp:sp>
    <dsp:sp modelId="{F334AFB8-5202-4083-A9F3-3B4203DE63D1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1095474" y="250095"/>
              </a:moveTo>
              <a:arcTo wR="2085802" hR="2085802" stAng="14499240" swAng="60117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266F3-25FA-4595-83F4-4A1BF981C8B4}">
      <dsp:nvSpPr>
        <dsp:cNvPr id="0" name=""/>
        <dsp:cNvSpPr/>
      </dsp:nvSpPr>
      <dsp:spPr>
        <a:xfrm>
          <a:off x="2952327" y="2666"/>
          <a:ext cx="1080121" cy="600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Μετανάστες</a:t>
          </a:r>
          <a:endParaRPr lang="en-IE" sz="1100" kern="1200" dirty="0"/>
        </a:p>
      </dsp:txBody>
      <dsp:txXfrm>
        <a:off x="2981654" y="31993"/>
        <a:ext cx="1021467" cy="542111"/>
      </dsp:txXfrm>
    </dsp:sp>
    <dsp:sp modelId="{D01597D0-5BD8-404D-AA0C-928AB6C34479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2741642" y="105790"/>
              </a:moveTo>
              <a:arcTo wR="2085802" hR="2085802" stAng="17299586" swAng="6011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06689-A4CA-4534-BF7B-EDE5710B0DB3}">
      <dsp:nvSpPr>
        <dsp:cNvPr id="0" name=""/>
        <dsp:cNvSpPr/>
      </dsp:nvSpPr>
      <dsp:spPr>
        <a:xfrm>
          <a:off x="4505145" y="613584"/>
          <a:ext cx="924255" cy="600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Επιστήμη</a:t>
          </a:r>
          <a:endParaRPr lang="en-IE" sz="1100" kern="1200" dirty="0"/>
        </a:p>
      </dsp:txBody>
      <dsp:txXfrm>
        <a:off x="4534472" y="642911"/>
        <a:ext cx="865601" cy="542111"/>
      </dsp:txXfrm>
    </dsp:sp>
    <dsp:sp modelId="{53628E26-9770-47C8-9E53-CAC622D72E3D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3908027" y="1070878"/>
              </a:moveTo>
              <a:arcTo wR="2085802" hR="2085802" stAng="19853010" swAng="9409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9C872-2E39-4FAA-96AF-5905448DED1A}">
      <dsp:nvSpPr>
        <dsp:cNvPr id="0" name=""/>
        <dsp:cNvSpPr/>
      </dsp:nvSpPr>
      <dsp:spPr>
        <a:xfrm>
          <a:off x="5116063" y="2088469"/>
          <a:ext cx="924255" cy="6007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περιβάλλον</a:t>
          </a:r>
          <a:endParaRPr lang="en-IE" sz="1100" kern="1200" dirty="0"/>
        </a:p>
      </dsp:txBody>
      <dsp:txXfrm>
        <a:off x="5145390" y="2117796"/>
        <a:ext cx="865601" cy="542111"/>
      </dsp:txXfrm>
    </dsp:sp>
    <dsp:sp modelId="{7E3B58C6-3EB8-44E1-A899-06B2144B8960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4114537" y="2570375"/>
              </a:moveTo>
              <a:arcTo wR="2085802" hR="2085802" stAng="806020" swAng="9409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5D5D-064D-499E-BC73-888B9542D46A}">
      <dsp:nvSpPr>
        <dsp:cNvPr id="0" name=""/>
        <dsp:cNvSpPr/>
      </dsp:nvSpPr>
      <dsp:spPr>
        <a:xfrm>
          <a:off x="4505145" y="3563355"/>
          <a:ext cx="924255" cy="600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Θαύματα</a:t>
          </a:r>
          <a:endParaRPr lang="en-IE" sz="1100" kern="1200" dirty="0"/>
        </a:p>
      </dsp:txBody>
      <dsp:txXfrm>
        <a:off x="4534472" y="3592682"/>
        <a:ext cx="865601" cy="542111"/>
      </dsp:txXfrm>
    </dsp:sp>
    <dsp:sp modelId="{388BD4A0-6056-4A12-AD4F-9514EEE3C527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3062140" y="3928990"/>
              </a:moveTo>
              <a:arcTo wR="2085802" hR="2085802" stAng="3725388" swAng="6812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D9834-3800-44F9-87D8-8C3D979DB9A0}">
      <dsp:nvSpPr>
        <dsp:cNvPr id="0" name=""/>
        <dsp:cNvSpPr/>
      </dsp:nvSpPr>
      <dsp:spPr>
        <a:xfrm>
          <a:off x="3030260" y="4174272"/>
          <a:ext cx="924255" cy="6007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Πλούτος</a:t>
          </a:r>
          <a:endParaRPr lang="en-IE" sz="1100" kern="1200" dirty="0"/>
        </a:p>
      </dsp:txBody>
      <dsp:txXfrm>
        <a:off x="3059587" y="4203599"/>
        <a:ext cx="865601" cy="542111"/>
      </dsp:txXfrm>
    </dsp:sp>
    <dsp:sp modelId="{43A253A4-84A8-494B-A057-EDC2950B3F0A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1491423" y="4085124"/>
              </a:moveTo>
              <a:arcTo wR="2085802" hR="2085802" stAng="6393403" swAng="68120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A38B3-F2EE-4F2B-9DD1-6EC948C7A022}">
      <dsp:nvSpPr>
        <dsp:cNvPr id="0" name=""/>
        <dsp:cNvSpPr/>
      </dsp:nvSpPr>
      <dsp:spPr>
        <a:xfrm>
          <a:off x="1555375" y="3563355"/>
          <a:ext cx="924255" cy="600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Επιτυχία</a:t>
          </a:r>
          <a:endParaRPr lang="en-IE" sz="1100" kern="1200" dirty="0"/>
        </a:p>
      </dsp:txBody>
      <dsp:txXfrm>
        <a:off x="1584702" y="3592682"/>
        <a:ext cx="865601" cy="542111"/>
      </dsp:txXfrm>
    </dsp:sp>
    <dsp:sp modelId="{40D49209-02D7-417D-9E71-F34839CF60C7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263578" y="3100727"/>
              </a:moveTo>
              <a:arcTo wR="2085802" hR="2085802" stAng="9053010" swAng="94097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C5F54-9D5A-416F-A757-19B4A1797354}">
      <dsp:nvSpPr>
        <dsp:cNvPr id="0" name=""/>
        <dsp:cNvSpPr/>
      </dsp:nvSpPr>
      <dsp:spPr>
        <a:xfrm>
          <a:off x="944457" y="2088469"/>
          <a:ext cx="924255" cy="600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Εκπαίδευση</a:t>
          </a:r>
          <a:endParaRPr lang="en-IE" sz="1100" kern="1200" dirty="0"/>
        </a:p>
      </dsp:txBody>
      <dsp:txXfrm>
        <a:off x="973784" y="2117796"/>
        <a:ext cx="865601" cy="542111"/>
      </dsp:txXfrm>
    </dsp:sp>
    <dsp:sp modelId="{32B6113E-B38B-4530-9778-C7E62CA4BC37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57068" y="1601230"/>
              </a:moveTo>
              <a:arcTo wR="2085802" hR="2085802" stAng="11606020" swAng="9409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8B28-BC7A-49F0-A91C-C0F9BDC557CA}">
      <dsp:nvSpPr>
        <dsp:cNvPr id="0" name=""/>
        <dsp:cNvSpPr/>
      </dsp:nvSpPr>
      <dsp:spPr>
        <a:xfrm>
          <a:off x="1512170" y="613584"/>
          <a:ext cx="1010663" cy="6007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Αθλητισμός </a:t>
          </a:r>
          <a:endParaRPr lang="en-IE" sz="1100" kern="1200" dirty="0"/>
        </a:p>
      </dsp:txBody>
      <dsp:txXfrm>
        <a:off x="1541497" y="642911"/>
        <a:ext cx="952009" cy="542111"/>
      </dsp:txXfrm>
    </dsp:sp>
    <dsp:sp modelId="{F334AFB8-5202-4083-A9F3-3B4203DE63D1}">
      <dsp:nvSpPr>
        <dsp:cNvPr id="0" name=""/>
        <dsp:cNvSpPr/>
      </dsp:nvSpPr>
      <dsp:spPr>
        <a:xfrm>
          <a:off x="1406585" y="303049"/>
          <a:ext cx="4171605" cy="4171605"/>
        </a:xfrm>
        <a:custGeom>
          <a:avLst/>
          <a:gdLst/>
          <a:ahLst/>
          <a:cxnLst/>
          <a:rect l="0" t="0" r="0" b="0"/>
          <a:pathLst>
            <a:path>
              <a:moveTo>
                <a:pt x="1095474" y="250095"/>
              </a:moveTo>
              <a:arcTo wR="2085802" hR="2085802" stAng="14499240" swAng="60117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6C63-C311-4909-B330-AA6FA1C8D431}">
      <dsp:nvSpPr>
        <dsp:cNvPr id="0" name=""/>
        <dsp:cNvSpPr/>
      </dsp:nvSpPr>
      <dsp:spPr>
        <a:xfrm>
          <a:off x="2869209" y="93"/>
          <a:ext cx="886317" cy="5761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Ζωή</a:t>
          </a:r>
          <a:endParaRPr lang="en-IE" sz="1100" kern="1200" dirty="0"/>
        </a:p>
      </dsp:txBody>
      <dsp:txXfrm>
        <a:off x="2897332" y="28216"/>
        <a:ext cx="830071" cy="519860"/>
      </dsp:txXfrm>
    </dsp:sp>
    <dsp:sp modelId="{BE162668-50A3-4102-A8BD-935902E1A6B9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2570425" y="82932"/>
              </a:moveTo>
              <a:arcTo wR="2000407" hR="2000407" stAng="17193354" swAng="68132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318CD-9DEE-4C7B-AFF4-3B38B2349EA0}">
      <dsp:nvSpPr>
        <dsp:cNvPr id="0" name=""/>
        <dsp:cNvSpPr/>
      </dsp:nvSpPr>
      <dsp:spPr>
        <a:xfrm>
          <a:off x="4283711" y="585999"/>
          <a:ext cx="886317" cy="576106"/>
        </a:xfrm>
        <a:prstGeom prst="roundRect">
          <a:avLst/>
        </a:prstGeom>
        <a:solidFill>
          <a:schemeClr val="accent5">
            <a:hueOff val="224994"/>
            <a:satOff val="1097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Σχολείο</a:t>
          </a:r>
          <a:endParaRPr lang="en-IE" sz="1100" kern="1200" dirty="0"/>
        </a:p>
      </dsp:txBody>
      <dsp:txXfrm>
        <a:off x="4311834" y="614122"/>
        <a:ext cx="830071" cy="519860"/>
      </dsp:txXfrm>
    </dsp:sp>
    <dsp:sp modelId="{45C11C79-7694-48BD-A040-5B6FDA29F876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3748016" y="1027014"/>
              </a:moveTo>
              <a:arcTo wR="2000407" hR="2000407" stAng="19852968" swAng="941044"/>
            </a:path>
          </a:pathLst>
        </a:custGeom>
        <a:noFill/>
        <a:ln w="9525" cap="flat" cmpd="sng" algn="ctr">
          <a:solidFill>
            <a:schemeClr val="accent5">
              <a:hueOff val="224994"/>
              <a:satOff val="10973"/>
              <a:lumOff val="-7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23E50-6D8B-42D7-9BE4-8898DAB5879D}">
      <dsp:nvSpPr>
        <dsp:cNvPr id="0" name=""/>
        <dsp:cNvSpPr/>
      </dsp:nvSpPr>
      <dsp:spPr>
        <a:xfrm>
          <a:off x="4869617" y="2000501"/>
          <a:ext cx="886317" cy="576106"/>
        </a:xfrm>
        <a:prstGeom prst="roundRect">
          <a:avLst/>
        </a:prstGeom>
        <a:solidFill>
          <a:schemeClr val="accent5">
            <a:hueOff val="449989"/>
            <a:satOff val="21946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Αγάπη</a:t>
          </a:r>
          <a:endParaRPr lang="en-IE" sz="1100" kern="1200" dirty="0"/>
        </a:p>
      </dsp:txBody>
      <dsp:txXfrm>
        <a:off x="4897740" y="2028624"/>
        <a:ext cx="830071" cy="519860"/>
      </dsp:txXfrm>
    </dsp:sp>
    <dsp:sp modelId="{1C8D0217-073F-4E69-9B0E-68899AD6EA4C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3946088" y="2465123"/>
              </a:moveTo>
              <a:arcTo wR="2000407" hR="2000407" stAng="805988" swAng="941044"/>
            </a:path>
          </a:pathLst>
        </a:custGeom>
        <a:noFill/>
        <a:ln w="9525" cap="flat" cmpd="sng" algn="ctr">
          <a:solidFill>
            <a:schemeClr val="accent5">
              <a:hueOff val="449989"/>
              <a:satOff val="21946"/>
              <a:lumOff val="-15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3F15A-860B-40F9-936F-8A8445617AFD}">
      <dsp:nvSpPr>
        <dsp:cNvPr id="0" name=""/>
        <dsp:cNvSpPr/>
      </dsp:nvSpPr>
      <dsp:spPr>
        <a:xfrm>
          <a:off x="4283711" y="3415003"/>
          <a:ext cx="886317" cy="576106"/>
        </a:xfrm>
        <a:prstGeom prst="roundRect">
          <a:avLst/>
        </a:prstGeom>
        <a:solidFill>
          <a:schemeClr val="accent5">
            <a:hueOff val="674983"/>
            <a:satOff val="32919"/>
            <a:lumOff val="-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Χρήματα</a:t>
          </a:r>
          <a:endParaRPr lang="en-IE" sz="1100" kern="1200" dirty="0"/>
        </a:p>
      </dsp:txBody>
      <dsp:txXfrm>
        <a:off x="4311834" y="3443126"/>
        <a:ext cx="830071" cy="519860"/>
      </dsp:txXfrm>
    </dsp:sp>
    <dsp:sp modelId="{3CD82FA3-8A95-440C-84E4-A708D9E37E2B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2936807" y="3768115"/>
              </a:moveTo>
              <a:arcTo wR="2000407" hR="2000407" stAng="3725322" swAng="681324"/>
            </a:path>
          </a:pathLst>
        </a:custGeom>
        <a:noFill/>
        <a:ln w="9525" cap="flat" cmpd="sng" algn="ctr">
          <a:solidFill>
            <a:schemeClr val="accent5">
              <a:hueOff val="674983"/>
              <a:satOff val="32919"/>
              <a:lumOff val="-2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B0A43-392C-40ED-9DDF-D4EE3C8A5575}">
      <dsp:nvSpPr>
        <dsp:cNvPr id="0" name=""/>
        <dsp:cNvSpPr/>
      </dsp:nvSpPr>
      <dsp:spPr>
        <a:xfrm>
          <a:off x="2869209" y="4000909"/>
          <a:ext cx="886317" cy="576106"/>
        </a:xfrm>
        <a:prstGeom prst="roundRect">
          <a:avLst/>
        </a:prstGeom>
        <a:solidFill>
          <a:schemeClr val="accent5">
            <a:hueOff val="899977"/>
            <a:satOff val="43893"/>
            <a:lumOff val="-3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Ζώα</a:t>
          </a:r>
          <a:endParaRPr lang="en-IE" sz="1100" kern="1200" dirty="0"/>
        </a:p>
      </dsp:txBody>
      <dsp:txXfrm>
        <a:off x="2897332" y="4029032"/>
        <a:ext cx="830071" cy="519860"/>
      </dsp:txXfrm>
    </dsp:sp>
    <dsp:sp modelId="{B8A19E7D-5027-410C-9FBD-4ADD2FE7C957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1430390" y="3917883"/>
              </a:moveTo>
              <a:arcTo wR="2000407" hR="2000407" stAng="6393354" swAng="681324"/>
            </a:path>
          </a:pathLst>
        </a:custGeom>
        <a:noFill/>
        <a:ln w="9525" cap="flat" cmpd="sng" algn="ctr">
          <a:solidFill>
            <a:schemeClr val="accent5">
              <a:hueOff val="899977"/>
              <a:satOff val="43893"/>
              <a:lumOff val="-3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CE80C-8D46-4E11-8185-C66417F9DE9D}">
      <dsp:nvSpPr>
        <dsp:cNvPr id="0" name=""/>
        <dsp:cNvSpPr/>
      </dsp:nvSpPr>
      <dsp:spPr>
        <a:xfrm>
          <a:off x="1454707" y="3415003"/>
          <a:ext cx="886317" cy="576106"/>
        </a:xfrm>
        <a:prstGeom prst="roundRect">
          <a:avLst/>
        </a:prstGeom>
        <a:solidFill>
          <a:schemeClr val="accent5">
            <a:hueOff val="1124972"/>
            <a:satOff val="54866"/>
            <a:lumOff val="-3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Ο κόσμος</a:t>
          </a:r>
          <a:endParaRPr lang="en-IE" sz="1100" kern="1200" dirty="0"/>
        </a:p>
      </dsp:txBody>
      <dsp:txXfrm>
        <a:off x="1482830" y="3443126"/>
        <a:ext cx="830071" cy="519860"/>
      </dsp:txXfrm>
    </dsp:sp>
    <dsp:sp modelId="{69D6CFCF-D7ED-4C34-87E9-171C282D60A0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252799" y="2973801"/>
              </a:moveTo>
              <a:arcTo wR="2000407" hR="2000407" stAng="9052968" swAng="941044"/>
            </a:path>
          </a:pathLst>
        </a:custGeom>
        <a:noFill/>
        <a:ln w="9525" cap="flat" cmpd="sng" algn="ctr">
          <a:solidFill>
            <a:schemeClr val="accent5">
              <a:hueOff val="1124972"/>
              <a:satOff val="54866"/>
              <a:lumOff val="-392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C8D07-722C-4383-BDE2-4B5137DC19D5}">
      <dsp:nvSpPr>
        <dsp:cNvPr id="0" name=""/>
        <dsp:cNvSpPr/>
      </dsp:nvSpPr>
      <dsp:spPr>
        <a:xfrm>
          <a:off x="868801" y="2000501"/>
          <a:ext cx="886317" cy="576106"/>
        </a:xfrm>
        <a:prstGeom prst="roundRect">
          <a:avLst/>
        </a:prstGeom>
        <a:solidFill>
          <a:schemeClr val="accent5">
            <a:hueOff val="1349966"/>
            <a:satOff val="65839"/>
            <a:lumOff val="-4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Τα παιδιά</a:t>
          </a:r>
          <a:endParaRPr lang="en-IE" sz="1100" kern="1200" dirty="0"/>
        </a:p>
      </dsp:txBody>
      <dsp:txXfrm>
        <a:off x="896924" y="2028624"/>
        <a:ext cx="830071" cy="519860"/>
      </dsp:txXfrm>
    </dsp:sp>
    <dsp:sp modelId="{BC4FFA3E-EC1C-4557-816E-B704C1AFDA4B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54727" y="1535692"/>
              </a:moveTo>
              <a:arcTo wR="2000407" hR="2000407" stAng="11605988" swAng="941044"/>
            </a:path>
          </a:pathLst>
        </a:custGeom>
        <a:noFill/>
        <a:ln w="9525" cap="flat" cmpd="sng" algn="ctr">
          <a:solidFill>
            <a:schemeClr val="accent5">
              <a:hueOff val="1349966"/>
              <a:satOff val="65839"/>
              <a:lumOff val="-47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DED07-1D22-43B8-8C3E-919853D2FECA}">
      <dsp:nvSpPr>
        <dsp:cNvPr id="0" name=""/>
        <dsp:cNvSpPr/>
      </dsp:nvSpPr>
      <dsp:spPr>
        <a:xfrm>
          <a:off x="1454707" y="585999"/>
          <a:ext cx="886317" cy="576106"/>
        </a:xfrm>
        <a:prstGeom prst="roundRect">
          <a:avLst/>
        </a:prstGeom>
        <a:solidFill>
          <a:schemeClr val="accent5">
            <a:hueOff val="1574960"/>
            <a:satOff val="76812"/>
            <a:lumOff val="-5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Οι φίλοι</a:t>
          </a:r>
          <a:endParaRPr lang="en-IE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100" kern="1200" dirty="0"/>
        </a:p>
      </dsp:txBody>
      <dsp:txXfrm>
        <a:off x="1482830" y="614122"/>
        <a:ext cx="830071" cy="519860"/>
      </dsp:txXfrm>
    </dsp:sp>
    <dsp:sp modelId="{9C4C2D3E-3DD1-417E-B5AA-1101B756D4A6}">
      <dsp:nvSpPr>
        <dsp:cNvPr id="0" name=""/>
        <dsp:cNvSpPr/>
      </dsp:nvSpPr>
      <dsp:spPr>
        <a:xfrm>
          <a:off x="1311960" y="288147"/>
          <a:ext cx="4000815" cy="4000815"/>
        </a:xfrm>
        <a:custGeom>
          <a:avLst/>
          <a:gdLst/>
          <a:ahLst/>
          <a:cxnLst/>
          <a:rect l="0" t="0" r="0" b="0"/>
          <a:pathLst>
            <a:path>
              <a:moveTo>
                <a:pt x="1064008" y="232700"/>
              </a:moveTo>
              <a:arcTo wR="2000407" hR="2000407" stAng="14525322" swAng="681324"/>
            </a:path>
          </a:pathLst>
        </a:custGeom>
        <a:noFill/>
        <a:ln w="9525" cap="flat" cmpd="sng" algn="ctr">
          <a:solidFill>
            <a:schemeClr val="accent5">
              <a:hueOff val="1574960"/>
              <a:satOff val="76812"/>
              <a:lumOff val="-5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charset="0"/>
              </a:defRPr>
            </a:lvl1pPr>
          </a:lstStyle>
          <a:p>
            <a:fld id="{9F7D7EC1-B382-45EC-94B2-EEFD0B290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4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D1246CDE-659F-495C-941A-ADEF57244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10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6913"/>
            <a:ext cx="4641850" cy="34813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244E-9DB2-44F2-A75A-6AB5AC15271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5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6CDE-659F-495C-941A-ADEF57244D7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5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C3C69D9-647F-4CF5-BE6E-E88A07ACC5FB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E11F9E-5DF4-4BFA-B9A9-08CA5DE001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96F59-5C73-4EA4-B9AB-95C07F06199F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E47C9-66CB-46D1-AB34-8842BB53E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407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93283-5B7B-4AD9-AEAF-E13A6FE41D23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B728-DF6C-40EF-BE65-433C41597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68385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,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8BB4-759D-4676-BF68-F88B421D20F7}" type="datetimeFigureOut">
              <a:rPr lang="en-GB" noProof="0" smtClean="0"/>
              <a:pPr/>
              <a:t>07/12/2017</a:t>
            </a:fld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2A8C-CE3B-45DF-BD54-3D050767239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91766" y="1304926"/>
            <a:ext cx="7560469" cy="468313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91766" y="1773239"/>
            <a:ext cx="7560469" cy="3995737"/>
          </a:xfrm>
        </p:spPr>
        <p:txBody>
          <a:bodyPr/>
          <a:lstStyle>
            <a:lvl1pPr>
              <a:lnSpc>
                <a:spcPts val="2700"/>
              </a:lnSpc>
              <a:defRPr sz="2200"/>
            </a:lvl1pPr>
            <a:lvl2pPr>
              <a:lnSpc>
                <a:spcPts val="2700"/>
              </a:lnSpc>
              <a:defRPr sz="2200"/>
            </a:lvl2pPr>
            <a:lvl3pPr>
              <a:lnSpc>
                <a:spcPts val="2700"/>
              </a:lnSpc>
              <a:defRPr sz="2200"/>
            </a:lvl3pPr>
            <a:lvl4pPr>
              <a:lnSpc>
                <a:spcPts val="2700"/>
              </a:lnSpc>
              <a:defRPr sz="2200"/>
            </a:lvl4pPr>
            <a:lvl5pPr>
              <a:lnSpc>
                <a:spcPts val="27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821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79754-5861-49F0-99CE-3B22615F574C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CB36-B7D4-4E63-9741-1B1446A62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9558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8A892-2DFB-469E-8168-35284EC9AE3C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E208-678E-41A2-99C6-EFA2F4CE9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412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3FD04-8729-48E0-8B99-6B82780D4E13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963A-5694-45DA-89F8-166EEE4E5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87563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FF827-4DD3-4EF7-8C2E-E60DD07F8F53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E57D8-93B2-4551-945F-A66FEDBA4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161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E1BA3-F079-453A-BB6D-2C1D1DBC9B11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6BED-70D1-4F3D-AC44-6DF3C5D39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5583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3D358-A052-4F30-B12D-71AB9386A3E6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B179-5E04-49E9-9FE8-21B8F4EEE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82437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E8BB1-0D83-47A4-9152-AED9F7AAC7D7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E567A-6640-436C-8DF7-45FD6CB11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3228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9C71C-0DD1-4B5C-AEAC-3949C1AA3D31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490F2-450C-46C6-AD84-41BB6FB1F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3981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A8D98AD5-C2F4-4EEE-BFBE-966FCDCD39BE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C1D88FF-A656-42A9-8278-C821D1F040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pendiscoveryspace.eu/en/community/enquiring-classroom-846694" TargetMode="External"/><Relationship Id="rId2" Type="http://schemas.openxmlformats.org/officeDocument/2006/relationships/hyperlink" Target="mailto:stecherouvis@ea.g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Fxd-AQ2o9cNs9lPTa1y6RQ" TargetMode="External"/><Relationship Id="rId5" Type="http://schemas.openxmlformats.org/officeDocument/2006/relationships/hyperlink" Target="https://twitter.com/EnquiringClass" TargetMode="External"/><Relationship Id="rId4" Type="http://schemas.openxmlformats.org/officeDocument/2006/relationships/hyperlink" Target="https://www.facebook.com/EnquiringClassro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77000" cy="1121296"/>
          </a:xfrm>
        </p:spPr>
        <p:txBody>
          <a:bodyPr/>
          <a:lstStyle/>
          <a:p>
            <a:r>
              <a:rPr lang="el-GR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Enquiring Classroom</a:t>
            </a:r>
            <a:r>
              <a:rPr lang="el-GR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 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Αξίες &amp; ταυτότητες στη σχολική τάξη</a:t>
            </a:r>
          </a:p>
          <a:p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Στέφανος </a:t>
            </a:r>
            <a:r>
              <a:rPr lang="el-GR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Χερουβής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(ΕΑ)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9" name="Picture 5" descr="C:\Users\stecherouvis\OneDrive - Ellinogermaniki Agogi\TEC\128156_Logo_Erasmus___60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21740"/>
            <a:ext cx="2779316" cy="7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688"/>
            <a:ext cx="6047184" cy="1008112"/>
          </a:xfrm>
        </p:spPr>
        <p:txBody>
          <a:bodyPr/>
          <a:lstStyle/>
          <a:p>
            <a:pPr algn="ctr"/>
            <a:r>
              <a:rPr lang="el-GR" altLang="en-US" dirty="0" smtClean="0">
                <a:latin typeface="Calibri" panose="020F0502020204030204" pitchFamily="34" charset="0"/>
              </a:rPr>
              <a:t>Το παιχνίδι των απόψεων </a:t>
            </a:r>
            <a:br>
              <a:rPr lang="el-GR" altLang="en-US" dirty="0" smtClean="0">
                <a:latin typeface="Calibri" panose="020F0502020204030204" pitchFamily="34" charset="0"/>
              </a:rPr>
            </a:br>
            <a:r>
              <a:rPr lang="el-GR" altLang="en-US" dirty="0" smtClean="0">
                <a:latin typeface="Calibri" panose="020F0502020204030204" pitchFamily="34" charset="0"/>
              </a:rPr>
              <a:t>(των ιδεών ή των πεποιθήσεων)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52600"/>
            <a:ext cx="6984776" cy="4196680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να παιχνίδι για την δημιουργία συνθηκών διαλόγου μέσα στην τάξη πάνω στα ζητήματα που αφορούν στην ταυτότητα, στις αξίες , στις πεποιθήσεις κλπ.</a:t>
            </a:r>
          </a:p>
          <a:p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 παίχτες </a:t>
            </a:r>
          </a:p>
          <a:p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Αυτοπεποίθηση </a:t>
            </a:r>
          </a:p>
          <a:p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Ευθύνη</a:t>
            </a:r>
          </a:p>
          <a:p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Σημαντικό στη ζωή 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Σημαντικό για μένα </a:t>
            </a:r>
          </a:p>
          <a:p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πιστεύω εγώ</a:t>
            </a:r>
          </a:p>
          <a:p>
            <a:pPr marL="0" indent="0">
              <a:buNone/>
            </a:pPr>
            <a:r>
              <a:rPr lang="el-G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C:\Users\stecherouvis\OneDrive - Ellinogermaniki Agogi\TEC\TEC SS 2017\ESTEP 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91" y="2639127"/>
            <a:ext cx="1906197" cy="1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DE27-9AD2-4CFC-BCB2-4B1C664E8E06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4709503"/>
              </p:ext>
            </p:extLst>
          </p:nvPr>
        </p:nvGraphicFramePr>
        <p:xfrm>
          <a:off x="1043608" y="1196752"/>
          <a:ext cx="7200800" cy="48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480A-BB91-42B9-B901-15CAD946CA54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3248588"/>
              </p:ext>
            </p:extLst>
          </p:nvPr>
        </p:nvGraphicFramePr>
        <p:xfrm>
          <a:off x="1187624" y="1171574"/>
          <a:ext cx="6984776" cy="477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B15B-682F-42EB-95C0-83F0CB044B01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423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5448600"/>
              </p:ext>
            </p:extLst>
          </p:nvPr>
        </p:nvGraphicFramePr>
        <p:xfrm>
          <a:off x="1187624" y="1171574"/>
          <a:ext cx="6984776" cy="477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17F-60C2-4D0A-BA86-3DBD2A2289DA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105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147671"/>
              </p:ext>
            </p:extLst>
          </p:nvPr>
        </p:nvGraphicFramePr>
        <p:xfrm>
          <a:off x="1187624" y="1300162"/>
          <a:ext cx="6624736" cy="457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4BDB-56DC-4938-AD8D-1A0BA151CCE1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42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Κανόνες</a:t>
            </a:r>
            <a:r>
              <a:rPr lang="el-GR" dirty="0" smtClean="0"/>
              <a:t> 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6440760" cy="3577952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Ζητάμε από όλα τα παιδιά να μιλήσουν. Δεν αναγκάζουμε κανένα! </a:t>
            </a:r>
            <a:r>
              <a:rPr lang="en-I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σιγή είναι μια μορφή επικοινωνίας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Ζητάμε την προσωπική γνώμη: «Εγώ πιστεύω», «εγώ νιώθω», κλπ.  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E737-C13D-4A81-834C-1D45D086602E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77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Κανόνες ΙΙ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60848"/>
            <a:ext cx="6840760" cy="3888432"/>
          </a:xfrm>
        </p:spPr>
        <p:txBody>
          <a:bodyPr/>
          <a:lstStyle/>
          <a:p>
            <a:pPr lvl="0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Δίνουμε τον ίδιο χρόνο σε όλα τα παιδιά </a:t>
            </a:r>
            <a:r>
              <a:rPr lang="en-I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Ακούμε όλοι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Κανείς δεν πετάγεται, κανείς δεν ασκεί κριτική την ώρα που μιλάει ο άλλος/η άλλη.    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65B2-2B0F-400A-B837-3F2BD9FF0B9C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2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Κανόνες ΙΙΙ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52600"/>
            <a:ext cx="6840760" cy="38862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Μόλις επιλεγεί ένα θέμα και έχουν διατυπώσει όλοι μια άποψη, ρωτάμε τα παιδιά τα εξής:</a:t>
            </a:r>
          </a:p>
          <a:p>
            <a:pPr marL="0" indent="0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Πείτε μας κάτι που βρήκατε ενδιαφέρον (σας άρεσε) σε κάτι που είπε κάποια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Πείτε μας κάτι που σας έκανε να ξανασκεφτείτε τη δική σας άποψη    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04D-2945-4592-B9FB-DBC5A61FCD82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944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Κανόνες Ι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52600"/>
            <a:ext cx="6840760" cy="419668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 κλείσιμο του παιχνιδιού ζητάμε από τα παιδιά να απαντήσουν γραπτώς στις εξής ερωτήσεις: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Πείτε μας κάτι που πιστεύετε ότι μοιράζεται όλη η ομάδα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Πείτε μας πώς νοιώσατε όταν συμφωνήσατε με κάποια/ον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Πείτε μας πώς νοιώσατε όταν διαφωνήσατε με κάποια/ον</a:t>
            </a:r>
          </a:p>
          <a:p>
            <a:pPr marL="0" indent="0"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5C5C-7FDE-4CFB-BCDF-6AE8140D8FA4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660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l-GR" dirty="0">
                <a:latin typeface="Calibri" panose="020F0502020204030204" pitchFamily="34" charset="0"/>
              </a:rPr>
              <a:t>Το παιχνίδι της αδικίας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72816"/>
            <a:ext cx="6768752" cy="4176464"/>
          </a:xfrm>
        </p:spPr>
        <p:txBody>
          <a:bodyPr/>
          <a:lstStyle/>
          <a:p>
            <a:r>
              <a:rPr lang="el-GR" sz="2100" b="1" dirty="0" smtClean="0">
                <a:latin typeface="Calibri" panose="020F0502020204030204" pitchFamily="34" charset="0"/>
              </a:rPr>
              <a:t>Ζητάμε από τα παιδιά να χωριστούν σε δύο ομάδες    </a:t>
            </a:r>
          </a:p>
          <a:p>
            <a:r>
              <a:rPr lang="el-GR" sz="2100" b="1" dirty="0" smtClean="0">
                <a:latin typeface="Calibri" panose="020F0502020204030204" pitchFamily="34" charset="0"/>
              </a:rPr>
              <a:t>Τους ζητάμε να δημιουργήσουν από κοινού ή και ο/η καθένας/καθεμία ξεχωριστά μια κατασκευή ή μια ζωγραφιά (επιλέξτε ένα θέμα της ημέρας – παγκόσμια ημέρα…) </a:t>
            </a:r>
          </a:p>
          <a:p>
            <a:r>
              <a:rPr lang="el-GR" sz="2100" b="1" dirty="0" smtClean="0">
                <a:latin typeface="Calibri" panose="020F0502020204030204" pitchFamily="34" charset="0"/>
              </a:rPr>
              <a:t>Δώστε στη μία ομάδα αρκετά υλικά που θα χρειαστούν και στην άλλη μόνο ελάχιστα μολύβια και στυλό  </a:t>
            </a:r>
          </a:p>
          <a:p>
            <a:r>
              <a:rPr lang="el-GR" sz="2100" b="1" dirty="0" smtClean="0">
                <a:latin typeface="Calibri" panose="020F0502020204030204" pitchFamily="34" charset="0"/>
              </a:rPr>
              <a:t>Υπάρχει και η εκδοχή της αυλής: Δύο τέρματα, ένα μεγάλο και ένα μικρό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4AC-86BA-4AF1-9A0E-FF09BB0A3727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dirty="0" smtClean="0"/>
              <a:t>TEC 2016 -1-IE01 - KA201 - 016892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86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Εισαγωγικά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840760" cy="4176464"/>
          </a:xfrm>
        </p:spPr>
        <p:txBody>
          <a:bodyPr/>
          <a:lstStyle/>
          <a:p>
            <a:pPr marL="0" indent="0">
              <a:buNone/>
            </a:pPr>
            <a:r>
              <a:rPr lang="el-GR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Ευρωπαϊκό Έργο </a:t>
            </a:r>
            <a:r>
              <a:rPr lang="en-GB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Enquiring Classroom</a:t>
            </a:r>
            <a:r>
              <a:rPr lang="el-GR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TEC)</a:t>
            </a:r>
            <a:r>
              <a:rPr lang="el-GR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αναπτύσσει στρατηγικές για την υποστήριξη εκπαιδευτικών και μαθητών που συμμετέχουν σε </a:t>
            </a:r>
            <a:r>
              <a:rPr lang="el-GR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συζητήσεις σχετικά </a:t>
            </a:r>
            <a:r>
              <a:rPr lang="el-GR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με:</a:t>
            </a:r>
            <a:r>
              <a:rPr lang="el-GR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ταυτότητα </a:t>
            </a:r>
            <a:endParaRPr lang="en-US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θρησκείες</a:t>
            </a:r>
            <a:endParaRPr lang="en-US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πεποιθήσεις </a:t>
            </a:r>
            <a:endParaRPr lang="en-US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(δημοκρατικές</a:t>
            </a:r>
            <a:r>
              <a:rPr lang="en-US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αξίες </a:t>
            </a:r>
          </a:p>
          <a:p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διαφορετικότητα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βία </a:t>
            </a:r>
            <a:endParaRPr lang="en-US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stecherouvis\OneDrive - Ellinogermaniki Agogi\TEC\shutterstock_220053475.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1981523" cy="25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E9C-AEBC-414D-B2C7-7611CB091C17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GB" dirty="0" smtClean="0">
                <a:latin typeface="Calibri" panose="020F0502020204030204" pitchFamily="34" charset="0"/>
              </a:rPr>
              <a:t>TEC </a:t>
            </a:r>
            <a:r>
              <a:rPr lang="el-GR" dirty="0" smtClean="0">
                <a:latin typeface="Calibri" panose="020F0502020204030204" pitchFamily="34" charset="0"/>
              </a:rPr>
              <a:t>στο </a:t>
            </a:r>
            <a:r>
              <a:rPr lang="en-GB" dirty="0">
                <a:latin typeface="Calibri" panose="020F0502020204030204" pitchFamily="34" charset="0"/>
              </a:rPr>
              <a:t>ODS: http://portal.opendiscoveryspace.eu/el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4AC-86BA-4AF1-9A0E-FF09BB0A3727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dirty="0" smtClean="0"/>
              <a:t>TEC 2016 -1-IE01 - KA201 - 016892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0403"/>
            <a:ext cx="6375180" cy="41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6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GB" dirty="0" smtClean="0">
                <a:latin typeface="Calibri" panose="020F0502020204030204" pitchFamily="34" charset="0"/>
              </a:rPr>
              <a:t>TEC </a:t>
            </a:r>
            <a:r>
              <a:rPr lang="el-GR" dirty="0" smtClean="0">
                <a:latin typeface="Calibri" panose="020F0502020204030204" pitchFamily="34" charset="0"/>
              </a:rPr>
              <a:t>στο </a:t>
            </a:r>
            <a:r>
              <a:rPr lang="en-GB" dirty="0" smtClean="0">
                <a:latin typeface="Calibri" panose="020F0502020204030204" pitchFamily="34" charset="0"/>
              </a:rPr>
              <a:t>ODS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4AC-86BA-4AF1-9A0E-FF09BB0A3727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dirty="0" smtClean="0"/>
              <a:t>TEC 2016 -1-IE01 - KA201 - 016892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22414" cy="39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29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GB" dirty="0" smtClean="0">
                <a:latin typeface="Calibri" panose="020F0502020204030204" pitchFamily="34" charset="0"/>
              </a:rPr>
              <a:t>TEC </a:t>
            </a:r>
            <a:r>
              <a:rPr lang="el-GR" dirty="0" smtClean="0">
                <a:latin typeface="Calibri" panose="020F0502020204030204" pitchFamily="34" charset="0"/>
              </a:rPr>
              <a:t>στο </a:t>
            </a:r>
            <a:r>
              <a:rPr lang="en-GB" dirty="0" smtClean="0">
                <a:latin typeface="Calibri" panose="020F0502020204030204" pitchFamily="34" charset="0"/>
              </a:rPr>
              <a:t>ODS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4AC-86BA-4AF1-9A0E-FF09BB0A3727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dirty="0" smtClean="0"/>
              <a:t>TEC 2016 -1-IE01 - KA201 - 016892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8453"/>
            <a:ext cx="5832648" cy="423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65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52600"/>
            <a:ext cx="6912768" cy="3886200"/>
          </a:xfrm>
        </p:spPr>
        <p:txBody>
          <a:bodyPr/>
          <a:lstStyle/>
          <a:p>
            <a:pPr marL="0" indent="0">
              <a:buNone/>
            </a:pP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Στέφανος </a:t>
            </a:r>
            <a:r>
              <a:rPr lang="el-GR" sz="2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Χερουβής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sz="2200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stecherouvis@ea.gr</a:t>
            </a:r>
            <a:r>
              <a:rPr lang="en-GB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2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 err="1" smtClean="0">
                <a:latin typeface="Calibri" panose="020F0502020204030204" pitchFamily="34" charset="0"/>
              </a:rPr>
              <a:t>ODS:</a:t>
            </a:r>
            <a:r>
              <a:rPr lang="en-GB" sz="2200" b="1" dirty="0" err="1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GB" sz="2200" b="1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GB" sz="2200" b="1" dirty="0" smtClean="0">
                <a:latin typeface="Calibri" panose="020F0502020204030204" pitchFamily="34" charset="0"/>
                <a:hlinkClick r:id="rId3"/>
              </a:rPr>
              <a:t>portal.opendiscoveryspace.eu/</a:t>
            </a:r>
            <a:r>
              <a:rPr lang="en-GB" sz="2200" b="1" dirty="0" err="1" smtClean="0">
                <a:latin typeface="Calibri" panose="020F0502020204030204" pitchFamily="34" charset="0"/>
                <a:hlinkClick r:id="rId3"/>
              </a:rPr>
              <a:t>en</a:t>
            </a:r>
            <a:r>
              <a:rPr lang="en-GB" sz="2200" b="1" dirty="0" smtClean="0">
                <a:latin typeface="Calibri" panose="020F0502020204030204" pitchFamily="34" charset="0"/>
                <a:hlinkClick r:id="rId3"/>
              </a:rPr>
              <a:t>/community/enquiring-classroom-846694</a:t>
            </a:r>
            <a:r>
              <a:rPr lang="en-GB" sz="2200" b="1" dirty="0" smtClean="0">
                <a:latin typeface="Calibri" panose="020F0502020204030204" pitchFamily="34" charset="0"/>
              </a:rPr>
              <a:t>     </a:t>
            </a:r>
            <a:endParaRPr lang="en-GB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latin typeface="Calibri" panose="020F0502020204030204" pitchFamily="34" charset="0"/>
              </a:rPr>
              <a:t>FB: </a:t>
            </a:r>
            <a:r>
              <a:rPr lang="en-GB" sz="2200" b="1" dirty="0">
                <a:latin typeface="Calibri" panose="020F0502020204030204" pitchFamily="34" charset="0"/>
                <a:hlinkClick r:id="rId4"/>
              </a:rPr>
              <a:t>https://www.facebook.com/EnquiringClassroom</a:t>
            </a:r>
            <a:r>
              <a:rPr lang="en-GB" sz="2200" b="1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GB" sz="2200" b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200" b="1" dirty="0" smtClean="0">
                <a:latin typeface="Calibri" panose="020F0502020204030204" pitchFamily="34" charset="0"/>
              </a:rPr>
              <a:t>Twitter</a:t>
            </a:r>
            <a:r>
              <a:rPr lang="en-GB" sz="2200" b="1" dirty="0">
                <a:latin typeface="Calibri" panose="020F0502020204030204" pitchFamily="34" charset="0"/>
              </a:rPr>
              <a:t>: </a:t>
            </a:r>
            <a:r>
              <a:rPr lang="en-GB" sz="2200" b="1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GB" sz="2200" b="1" dirty="0" smtClean="0">
                <a:latin typeface="Calibri" panose="020F0502020204030204" pitchFamily="34" charset="0"/>
                <a:hlinkClick r:id="rId5"/>
              </a:rPr>
              <a:t>twitter.com/EnquiringClass</a:t>
            </a:r>
            <a:r>
              <a:rPr lang="en-GB" sz="2200" b="1" dirty="0" smtClean="0">
                <a:latin typeface="Calibri" panose="020F0502020204030204" pitchFamily="34" charset="0"/>
              </a:rPr>
              <a:t> 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GB" sz="2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 err="1" smtClean="0">
                <a:latin typeface="Calibri" panose="020F0502020204030204" pitchFamily="34" charset="0"/>
              </a:rPr>
              <a:t>Youtube</a:t>
            </a:r>
            <a:r>
              <a:rPr lang="en-GB" sz="2200" b="1" dirty="0">
                <a:latin typeface="Calibri" panose="020F0502020204030204" pitchFamily="34" charset="0"/>
              </a:rPr>
              <a:t>: </a:t>
            </a:r>
            <a:r>
              <a:rPr lang="en-GB" sz="2200" b="1" dirty="0">
                <a:latin typeface="Calibri" panose="020F0502020204030204" pitchFamily="34" charset="0"/>
                <a:hlinkClick r:id="rId6"/>
              </a:rPr>
              <a:t>https://</a:t>
            </a:r>
            <a:r>
              <a:rPr lang="en-GB" sz="2200" b="1" dirty="0" smtClean="0">
                <a:latin typeface="Calibri" panose="020F0502020204030204" pitchFamily="34" charset="0"/>
                <a:hlinkClick r:id="rId6"/>
              </a:rPr>
              <a:t>www.youtube.com/channel/UCFxd-AQ2o9cNs9lPTa1y6RQ</a:t>
            </a:r>
            <a:r>
              <a:rPr lang="en-GB" sz="2200" b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23AD-AB68-4E3A-A41B-92B47FBA01CB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dirty="0" smtClean="0"/>
              <a:t>TEC 2016 -1-IE01 - KA201 - 016892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165481" y="1052736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l-GR" sz="3200" b="1" i="1" dirty="0">
                <a:solidFill>
                  <a:srgbClr val="FF0066"/>
                </a:solidFill>
                <a:latin typeface="Calibri" panose="020F0502020204030204" pitchFamily="34" charset="0"/>
              </a:rPr>
              <a:t>Ευχαριστώ για το χρόνο σας</a:t>
            </a:r>
          </a:p>
        </p:txBody>
      </p:sp>
    </p:spTree>
    <p:extLst>
      <p:ext uri="{BB962C8B-B14F-4D97-AF65-F5344CB8AC3E}">
        <p14:creationId xmlns:p14="http://schemas.microsoft.com/office/powerpoint/2010/main" val="1518226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7" y="819150"/>
            <a:ext cx="5074122" cy="5334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Συνθήκες Ι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6912768" cy="4464496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προσπαθεί να δημιουργήσει τις συνθήκες που θα επιφέρουν αλλαγές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(σε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προσωπικό και συλλογικό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επίπεδο) μέσω: 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προβληματισμού 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πειραματισμού 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διαλόγου  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της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επιθυμίας να κατανοήσουμε πιο βαθιά την ανθρώπινη κατάσταση και τη σχέση μας με τον κόσμο.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A2CC-7E89-437F-A6F2-37437ED257EF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5864"/>
            <a:ext cx="2006352" cy="20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Συνθήκες ΙΙ 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128792" cy="4536504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</a:t>
            </a:r>
            <a:r>
              <a:rPr lang="el-G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προσπαθεί να δημιουργήσει τις </a:t>
            </a:r>
            <a:r>
              <a:rPr lang="el-GR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συνθήκες</a:t>
            </a:r>
            <a:r>
              <a:rPr lang="el-GR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</a:t>
            </a:r>
            <a:r>
              <a:rPr lang="el-GR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ενθαρρύνουν: </a:t>
            </a:r>
          </a:p>
          <a:p>
            <a:pPr>
              <a:spcBef>
                <a:spcPts val="600"/>
              </a:spcBef>
            </a:pP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</a:t>
            </a:r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αίσθηση ευθύνης στον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διάλογο </a:t>
            </a:r>
          </a:p>
          <a:p>
            <a:pPr marL="0" indent="0">
              <a:spcBef>
                <a:spcPts val="600"/>
              </a:spcBef>
              <a:buNone/>
            </a:pPr>
            <a:endParaRPr lang="el-G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</a:t>
            </a:r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κριτική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σκέψη </a:t>
            </a:r>
          </a:p>
          <a:p>
            <a:pPr marL="0" indent="0">
              <a:spcBef>
                <a:spcPts val="600"/>
              </a:spcBef>
              <a:buNone/>
            </a:pPr>
            <a:endParaRPr lang="el-G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</a:t>
            </a:r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χρήσης της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φαντασίας </a:t>
            </a:r>
            <a:endParaRPr lang="el-G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l-G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</a:t>
            </a:r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αίσθηση ενδιαφέροντος και περιέργειας για τον κόσμο, την ιστορία του και το παρόν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stecherouvis\OneDrive - Ellinogermaniki Agogi\TEC\Ethics-woodb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80" y="2852936"/>
            <a:ext cx="2660486" cy="17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CB67-6DD8-4E0F-AE06-302AEBBEE9FE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TEC: 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ξονες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52600"/>
            <a:ext cx="6912768" cy="38862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περιλαμβάνει 5 άξονες: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φιλοσοφική διερεύνηση για/με παιδιά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 βιωμένες αξίες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ερμηνευτική προσέγγιση της θρησκευτικής πίστης και των πεποιθήσεων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χρήση των τεχνών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χρήση ψηφιακών κοινοτήτων και εκπαιδευτικών σεναρίων </a:t>
            </a:r>
            <a:r>
              <a:rPr lang="el-GR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23AD-AB68-4E3A-A41B-92B47FBA01CB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TEC: 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Δημοκρατία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23AD-AB68-4E3A-A41B-92B47FBA01CB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2" descr="C:\Users\stecherouvis\OneDrive - Ellinogermaniki Agogi\TEC\democra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68" y="2420888"/>
            <a:ext cx="36868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1772816"/>
            <a:ext cx="30963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Τι σημαίνει η Δημοκρατία (για εμένα); </a:t>
            </a:r>
            <a:endParaRPr lang="el-G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Τι είναι η Δημοκρατία; αξία; τρόπος διακυβέρνησης; εκπροσώπηση; πεποίθηση; σύστημα; λειτουργία; </a:t>
            </a:r>
            <a:endParaRPr lang="el-G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Είναι δημοκρατική η δημοκρατία (που έχουμε στο μυαλό μας</a:t>
            </a:r>
            <a:r>
              <a:rPr lang="el-G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Η δημοκρατία στη τάξη </a:t>
            </a:r>
            <a:r>
              <a:rPr lang="el-G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Η δημοκρατία </a:t>
            </a:r>
            <a:r>
              <a:rPr lang="el-GR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ως… </a:t>
            </a: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που εξασφαλίζει…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7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791766" y="582907"/>
            <a:ext cx="7560469" cy="1117901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Άσκηση: 5 γραμμές (ποίημα) </a:t>
            </a:r>
            <a:endParaRPr lang="en-GB" b="1" noProof="0" dirty="0">
              <a:latin typeface="Calibri" panose="020F050202020403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971600" y="1556792"/>
            <a:ext cx="7200800" cy="4608512"/>
          </a:xfrm>
        </p:spPr>
        <p:txBody>
          <a:bodyPr>
            <a:noAutofit/>
          </a:bodyPr>
          <a:lstStyle/>
          <a:p>
            <a:endParaRPr lang="en-US" sz="2000" b="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Γραμμή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1: </a:t>
            </a:r>
            <a:r>
              <a:rPr lang="el-GR" sz="2000" dirty="0" smtClean="0">
                <a:latin typeface="Calibri" panose="020F0502020204030204" pitchFamily="34" charset="0"/>
              </a:rPr>
              <a:t>Μια λέξη (ένα ουσιαστικό), για τι θα «μιλήσει» το ποίημα (μια αξία)   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Γραμμή </a:t>
            </a:r>
            <a:r>
              <a:rPr lang="en-GB" sz="2000" dirty="0" smtClean="0">
                <a:latin typeface="Calibri" panose="020F0502020204030204" pitchFamily="34" charset="0"/>
              </a:rPr>
              <a:t>2</a:t>
            </a:r>
            <a:r>
              <a:rPr lang="en-GB" sz="2000" dirty="0">
                <a:latin typeface="Calibri" panose="020F0502020204030204" pitchFamily="34" charset="0"/>
              </a:rPr>
              <a:t>: </a:t>
            </a:r>
            <a:r>
              <a:rPr lang="el-GR" sz="2000" dirty="0" smtClean="0">
                <a:latin typeface="Calibri" panose="020F0502020204030204" pitchFamily="34" charset="0"/>
              </a:rPr>
              <a:t>Δύο λέξεις, επίθετα, πώς είναι αυτή (η αξία)…. 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Γραμμή </a:t>
            </a:r>
            <a:r>
              <a:rPr lang="en-GB" sz="2000" dirty="0" smtClean="0">
                <a:latin typeface="Calibri" panose="020F0502020204030204" pitchFamily="34" charset="0"/>
              </a:rPr>
              <a:t>3</a:t>
            </a:r>
            <a:r>
              <a:rPr lang="en-GB" sz="2000" dirty="0">
                <a:latin typeface="Calibri" panose="020F0502020204030204" pitchFamily="34" charset="0"/>
              </a:rPr>
              <a:t>: </a:t>
            </a:r>
            <a:r>
              <a:rPr lang="el-GR" sz="2000" dirty="0" smtClean="0">
                <a:latin typeface="Calibri" panose="020F0502020204030204" pitchFamily="34" charset="0"/>
              </a:rPr>
              <a:t>Τρεις λέξεις, (ρήματα), τι κάνει/επιτελεί αυτή (η αξία)…     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Γραμμή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4: </a:t>
            </a:r>
            <a:r>
              <a:rPr lang="el-GR" sz="2000" dirty="0">
                <a:latin typeface="Calibri" panose="020F0502020204030204" pitchFamily="34" charset="0"/>
              </a:rPr>
              <a:t>Τ</a:t>
            </a:r>
            <a:r>
              <a:rPr lang="el-GR" sz="2000" dirty="0" smtClean="0">
                <a:latin typeface="Calibri" panose="020F0502020204030204" pitchFamily="34" charset="0"/>
              </a:rPr>
              <a:t>έσσερις λέξεις που να εκφράζουν ένα συναίσθημα (για τη σχέση μας με αυτή την αξία) 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Γραμμή 5</a:t>
            </a:r>
            <a:r>
              <a:rPr lang="en-GB" sz="2000" dirty="0" smtClean="0">
                <a:latin typeface="Calibri" panose="020F0502020204030204" pitchFamily="34" charset="0"/>
              </a:rPr>
              <a:t>: </a:t>
            </a:r>
            <a:r>
              <a:rPr lang="el-GR" sz="2000" dirty="0" smtClean="0">
                <a:latin typeface="Calibri" panose="020F0502020204030204" pitchFamily="34" charset="0"/>
              </a:rPr>
              <a:t>Μια λέξη, που να αντικαθιστά την 1</a:t>
            </a:r>
            <a:r>
              <a:rPr lang="el-GR" sz="2000" baseline="30000" dirty="0" smtClean="0">
                <a:latin typeface="Calibri" panose="020F0502020204030204" pitchFamily="34" charset="0"/>
              </a:rPr>
              <a:t>η</a:t>
            </a:r>
            <a:r>
              <a:rPr lang="el-GR" sz="2000" dirty="0" smtClean="0">
                <a:latin typeface="Calibri" panose="020F0502020204030204" pitchFamily="34" charset="0"/>
              </a:rPr>
              <a:t> λέξη (μια μεταφορά)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GB" sz="2200" b="0" dirty="0" smtClean="0"/>
          </a:p>
          <a:p>
            <a:r>
              <a:rPr lang="en-GB" sz="2200" b="0" dirty="0"/>
              <a:t> </a:t>
            </a:r>
            <a:endParaRPr lang="en-US" sz="2200" b="0" dirty="0"/>
          </a:p>
          <a:p>
            <a:pPr marL="457200" indent="-457200">
              <a:lnSpc>
                <a:spcPts val="3400"/>
              </a:lnSpc>
              <a:buAutoNum type="arabicParenR"/>
            </a:pPr>
            <a:endParaRPr lang="en-US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7469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Η Οργή &amp; ο Κανόνας της Γιαγιάς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23AD-AB68-4E3A-A41B-92B47FBA01CB}" type="datetime1">
              <a:rPr lang="el-GR" altLang="en-US" smtClean="0"/>
              <a:t>7/12/2017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438280" cy="445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265" y="1700808"/>
            <a:ext cx="3672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Γιατί η Γιαγιά;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Γιαγιά ως εκπαιδευτικό εργαλείο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φωτογραφία που δεν θέλουμε να δει η Γιαγιά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κριτική &amp; η σύγκρουση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Ποια θέλει να στενοχωρέσει τη γιαγιά της;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μπορώ να κάνω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14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TEC: </a:t>
            </a: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Ελληνικό σχολείο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52600"/>
            <a:ext cx="6984776" cy="4124672"/>
          </a:xfrm>
        </p:spPr>
        <p:txBody>
          <a:bodyPr/>
          <a:lstStyle/>
          <a:p>
            <a:pPr marL="0" indent="0">
              <a:buNone/>
            </a:pPr>
            <a:r>
              <a:rPr lang="el-G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σκεφτούμε λίγο τις  δυσκολίες, αλλά και τις ευκαιρίες που μας δίνει η δική μας περίπτωση στη προσπάθεια μας να εμπλέξουμε τα παιδιά σε συζητήσεις σχετικά με τις αξίες, τις πεποιθήσεις, τη θρησκεία, τη βία, κλπ.</a:t>
            </a:r>
          </a:p>
          <a:p>
            <a:pPr marL="0" indent="0">
              <a:buNone/>
            </a:pPr>
            <a:endParaRPr lang="el-G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Δυσκολίες  </a:t>
            </a:r>
          </a:p>
          <a:p>
            <a:r>
              <a:rPr lang="el-GR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Ευκαιρίες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:\Users\stecherouvis\OneDrive - Ellinogermaniki Agogi\TEC\^ECBE3536E29A133C88285247D4DA4D1C0A8F1B2AD9CA46C0F0^pimgpsh_fullsize_dis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28895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D050-C84B-4741-B721-917B52926DFF}" type="datetime1">
              <a:rPr lang="el-GR" altLang="en-US" smtClean="0"/>
              <a:t>7/12/2017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en-US" smtClean="0"/>
              <a:t>TEC 2016 -1-IE01 - KA201 - 016892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B36-B7D4-4E63-9741-1B1446A62C8E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on brainstorming">
  <a:themeElements>
    <a:clrScheme name="Default Desig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brainstorming</Template>
  <TotalTime>393</TotalTime>
  <Words>983</Words>
  <Application>Microsoft Office PowerPoint</Application>
  <PresentationFormat>On-screen Show (4:3)</PresentationFormat>
  <Paragraphs>209</Paragraphs>
  <Slides>23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 on brainstorming</vt:lpstr>
      <vt:lpstr>Τhe Enquiring Classroom: TEC </vt:lpstr>
      <vt:lpstr>TEC: Εισαγωγικά  </vt:lpstr>
      <vt:lpstr>TEC: Συνθήκες Ι</vt:lpstr>
      <vt:lpstr>TEC: Συνθήκες ΙΙ </vt:lpstr>
      <vt:lpstr>TEC: Άξονες</vt:lpstr>
      <vt:lpstr>TEC: Δημοκρατία </vt:lpstr>
      <vt:lpstr>Άσκηση: 5 γραμμές (ποίημα) </vt:lpstr>
      <vt:lpstr>Η Οργή &amp; ο Κανόνας της Γιαγιάς </vt:lpstr>
      <vt:lpstr>TEC: Το Ελληνικό σχολείο</vt:lpstr>
      <vt:lpstr>Το παιχνίδι των απόψεων  (των ιδεών ή των πεποιθήσεων)</vt:lpstr>
      <vt:lpstr>PowerPoint Presentation</vt:lpstr>
      <vt:lpstr>PowerPoint Presentation</vt:lpstr>
      <vt:lpstr>PowerPoint Presentation</vt:lpstr>
      <vt:lpstr>PowerPoint Presentation</vt:lpstr>
      <vt:lpstr>Κανόνες ι</vt:lpstr>
      <vt:lpstr>Κανόνες ΙΙ</vt:lpstr>
      <vt:lpstr>Κανόνες ΙΙΙ </vt:lpstr>
      <vt:lpstr>Κανόνες ΙV </vt:lpstr>
      <vt:lpstr>Το παιχνίδι της αδικίας</vt:lpstr>
      <vt:lpstr>TEC στο ODS: http://portal.opendiscoveryspace.eu/el</vt:lpstr>
      <vt:lpstr>TEC στο ODS</vt:lpstr>
      <vt:lpstr>TEC στο ODS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Τhe Enquiring Classroom: TEC</dc:title>
  <dc:creator>Στέφανος</dc:creator>
  <cp:lastModifiedBy>Stefanos Cherouvis</cp:lastModifiedBy>
  <cp:revision>42</cp:revision>
  <cp:lastPrinted>1601-01-01T00:00:00Z</cp:lastPrinted>
  <dcterms:created xsi:type="dcterms:W3CDTF">2017-05-30T09:10:40Z</dcterms:created>
  <dcterms:modified xsi:type="dcterms:W3CDTF">2017-12-07T15:01:28Z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TC010184371033</vt:lpwstr>
  </property>
</Properties>
</file>