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6" r:id="rId1"/>
  </p:sldMasterIdLst>
  <p:notesMasterIdLst>
    <p:notesMasterId r:id="rId3"/>
  </p:notesMasterIdLst>
  <p:sldIdLst>
    <p:sldId id="256" r:id="rId2"/>
  </p:sldIdLst>
  <p:sldSz cx="43205400" cy="32404050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Times New Roman (Hebrew)" pitchFamily="18" charset="0"/>
        <a:cs typeface="Times New Roman (Hebrew)" pitchFamily="18" charset="0"/>
      </a:defRPr>
    </a:lvl1pPr>
    <a:lvl2pPr marL="216027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Times New Roman (Hebrew)" pitchFamily="18" charset="0"/>
        <a:cs typeface="Times New Roman (Hebrew)" pitchFamily="18" charset="0"/>
      </a:defRPr>
    </a:lvl2pPr>
    <a:lvl3pPr marL="432054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Times New Roman (Hebrew)" pitchFamily="18" charset="0"/>
        <a:cs typeface="Times New Roman (Hebrew)" pitchFamily="18" charset="0"/>
      </a:defRPr>
    </a:lvl3pPr>
    <a:lvl4pPr marL="648081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Times New Roman (Hebrew)" pitchFamily="18" charset="0"/>
        <a:cs typeface="Times New Roman (Hebrew)" pitchFamily="18" charset="0"/>
      </a:defRPr>
    </a:lvl4pPr>
    <a:lvl5pPr marL="864108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Times New Roman (Hebrew)" pitchFamily="18" charset="0"/>
        <a:cs typeface="Times New Roman (Hebrew)" pitchFamily="18" charset="0"/>
      </a:defRPr>
    </a:lvl5pPr>
    <a:lvl6pPr marL="10801350" algn="r" defTabSz="4320540" rtl="1" eaLnBrk="1" latinLnBrk="0" hangingPunct="1">
      <a:defRPr kern="1200">
        <a:solidFill>
          <a:schemeClr val="tx1"/>
        </a:solidFill>
        <a:latin typeface="Times New Roman" pitchFamily="18" charset="0"/>
        <a:ea typeface="Times New Roman (Hebrew)" pitchFamily="18" charset="0"/>
        <a:cs typeface="Times New Roman (Hebrew)" pitchFamily="18" charset="0"/>
      </a:defRPr>
    </a:lvl6pPr>
    <a:lvl7pPr marL="12961620" algn="r" defTabSz="4320540" rtl="1" eaLnBrk="1" latinLnBrk="0" hangingPunct="1">
      <a:defRPr kern="1200">
        <a:solidFill>
          <a:schemeClr val="tx1"/>
        </a:solidFill>
        <a:latin typeface="Times New Roman" pitchFamily="18" charset="0"/>
        <a:ea typeface="Times New Roman (Hebrew)" pitchFamily="18" charset="0"/>
        <a:cs typeface="Times New Roman (Hebrew)" pitchFamily="18" charset="0"/>
      </a:defRPr>
    </a:lvl7pPr>
    <a:lvl8pPr marL="15121890" algn="r" defTabSz="4320540" rtl="1" eaLnBrk="1" latinLnBrk="0" hangingPunct="1">
      <a:defRPr kern="1200">
        <a:solidFill>
          <a:schemeClr val="tx1"/>
        </a:solidFill>
        <a:latin typeface="Times New Roman" pitchFamily="18" charset="0"/>
        <a:ea typeface="Times New Roman (Hebrew)" pitchFamily="18" charset="0"/>
        <a:cs typeface="Times New Roman (Hebrew)" pitchFamily="18" charset="0"/>
      </a:defRPr>
    </a:lvl8pPr>
    <a:lvl9pPr marL="17282160" algn="r" defTabSz="4320540" rtl="1" eaLnBrk="1" latinLnBrk="0" hangingPunct="1">
      <a:defRPr kern="1200">
        <a:solidFill>
          <a:schemeClr val="tx1"/>
        </a:solidFill>
        <a:latin typeface="Times New Roman" pitchFamily="18" charset="0"/>
        <a:ea typeface="Times New Roman (Hebrew)" pitchFamily="18" charset="0"/>
        <a:cs typeface="Times New Roman (Hebrew)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206">
          <p15:clr>
            <a:srgbClr val="A4A3A4"/>
          </p15:clr>
        </p15:guide>
        <p15:guide id="2" pos="13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71" autoAdjust="0"/>
    <p:restoredTop sz="94620" autoAdjust="0"/>
  </p:normalViewPr>
  <p:slideViewPr>
    <p:cSldViewPr>
      <p:cViewPr varScale="1">
        <p:scale>
          <a:sx n="27" d="100"/>
          <a:sy n="27" d="100"/>
        </p:scale>
        <p:origin x="1254" y="156"/>
      </p:cViewPr>
      <p:guideLst>
        <p:guide orient="horz" pos="10206"/>
        <p:guide pos="13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0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18AA605-2E13-4F84-BE3D-5DADA231BC03}" type="datetimeFigureOut">
              <a:rPr lang="he-IL" smtClean="0"/>
              <a:t>ל'/ניסן/תשע"ח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3F8ED0B-00C9-4994-A7A9-6F4A855DBAB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5797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4320540" rtl="1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60270" algn="r" defTabSz="4320540" rtl="1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20540" algn="r" defTabSz="4320540" rtl="1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480810" algn="r" defTabSz="4320540" rtl="1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641080" algn="r" defTabSz="4320540" rtl="1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801350" algn="r" defTabSz="4320540" rtl="1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2961620" algn="r" defTabSz="4320540" rtl="1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121890" algn="r" defTabSz="4320540" rtl="1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282160" algn="r" defTabSz="4320540" rtl="1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פריסת היסטוריה ומדעי החב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של תמונה 6"/>
          <p:cNvSpPr>
            <a:spLocks noGrp="1"/>
          </p:cNvSpPr>
          <p:nvPr>
            <p:ph type="pic" sz="quarter" idx="10"/>
          </p:nvPr>
        </p:nvSpPr>
        <p:spPr>
          <a:xfrm>
            <a:off x="1898656" y="2505647"/>
            <a:ext cx="2352001" cy="2717366"/>
          </a:xfrm>
          <a:prstGeom prst="rect">
            <a:avLst/>
          </a:prstGeom>
        </p:spPr>
        <p:txBody>
          <a:bodyPr lIns="91405" tIns="45700" rIns="91405" bIns="45700"/>
          <a:lstStyle>
            <a:lvl1pPr marL="0" indent="0">
              <a:buNone/>
              <a:defRPr sz="3800"/>
            </a:lvl1pPr>
          </a:lstStyle>
          <a:p>
            <a:pPr lvl="0"/>
            <a:endParaRPr lang="he-IL" noProof="0" dirty="0"/>
          </a:p>
        </p:txBody>
      </p:sp>
      <p:sp>
        <p:nvSpPr>
          <p:cNvPr id="12" name="מציין מיקום של תמונה 6"/>
          <p:cNvSpPr>
            <a:spLocks noGrp="1"/>
          </p:cNvSpPr>
          <p:nvPr>
            <p:ph type="pic" sz="quarter" idx="11"/>
          </p:nvPr>
        </p:nvSpPr>
        <p:spPr>
          <a:xfrm>
            <a:off x="1913696" y="5438813"/>
            <a:ext cx="2352001" cy="2717366"/>
          </a:xfrm>
          <a:prstGeom prst="rect">
            <a:avLst/>
          </a:prstGeom>
        </p:spPr>
        <p:txBody>
          <a:bodyPr lIns="91405" tIns="45700" rIns="91405" bIns="45700"/>
          <a:lstStyle>
            <a:lvl1pPr marL="0" indent="0">
              <a:buNone/>
              <a:defRPr sz="3800"/>
            </a:lvl1pPr>
          </a:lstStyle>
          <a:p>
            <a:pPr lvl="0"/>
            <a:endParaRPr lang="he-IL" noProof="0" dirty="0"/>
          </a:p>
        </p:txBody>
      </p:sp>
      <p:sp>
        <p:nvSpPr>
          <p:cNvPr id="13" name="מציין מיקום של תמונה 6"/>
          <p:cNvSpPr>
            <a:spLocks noGrp="1"/>
          </p:cNvSpPr>
          <p:nvPr>
            <p:ph type="pic" sz="quarter" idx="12"/>
          </p:nvPr>
        </p:nvSpPr>
        <p:spPr>
          <a:xfrm>
            <a:off x="1905450" y="8353041"/>
            <a:ext cx="2352001" cy="2717366"/>
          </a:xfrm>
          <a:prstGeom prst="rect">
            <a:avLst/>
          </a:prstGeom>
        </p:spPr>
        <p:txBody>
          <a:bodyPr lIns="91405" tIns="45700" rIns="91405" bIns="45700"/>
          <a:lstStyle>
            <a:lvl1pPr marL="0" indent="0">
              <a:buNone/>
              <a:defRPr sz="3800"/>
            </a:lvl1pPr>
          </a:lstStyle>
          <a:p>
            <a:pPr lvl="0"/>
            <a:endParaRPr lang="he-IL" noProof="0" dirty="0"/>
          </a:p>
        </p:txBody>
      </p:sp>
      <p:sp>
        <p:nvSpPr>
          <p:cNvPr id="20" name="מציין מיקום טקסט 19"/>
          <p:cNvSpPr>
            <a:spLocks noGrp="1"/>
          </p:cNvSpPr>
          <p:nvPr>
            <p:ph type="body" sz="quarter" idx="13"/>
          </p:nvPr>
        </p:nvSpPr>
        <p:spPr>
          <a:xfrm>
            <a:off x="385201" y="12495709"/>
            <a:ext cx="3844326" cy="1884240"/>
          </a:xfrm>
          <a:prstGeom prst="rect">
            <a:avLst/>
          </a:prstGeom>
        </p:spPr>
        <p:txBody>
          <a:bodyPr lIns="91405" tIns="45700" rIns="91405" bIns="45700"/>
          <a:lstStyle>
            <a:lvl1pPr marL="0" indent="0">
              <a:buNone/>
              <a:defRPr sz="3800" baseline="0"/>
            </a:lvl1pPr>
            <a:lvl2pPr>
              <a:defRPr sz="3800"/>
            </a:lvl2pPr>
            <a:lvl3pPr>
              <a:defRPr sz="3800"/>
            </a:lvl3pPr>
            <a:lvl4pPr>
              <a:defRPr sz="3800"/>
            </a:lvl4pPr>
            <a:lvl5pPr>
              <a:defRPr sz="3800"/>
            </a:lvl5pPr>
          </a:lstStyle>
          <a:p>
            <a:pPr lvl="0"/>
            <a:endParaRPr lang="he-IL" dirty="0"/>
          </a:p>
        </p:txBody>
      </p:sp>
      <p:sp>
        <p:nvSpPr>
          <p:cNvPr id="22" name="מציין מיקום טקסט 19"/>
          <p:cNvSpPr>
            <a:spLocks noGrp="1"/>
          </p:cNvSpPr>
          <p:nvPr>
            <p:ph type="body" sz="quarter" idx="14"/>
          </p:nvPr>
        </p:nvSpPr>
        <p:spPr>
          <a:xfrm>
            <a:off x="385201" y="15789027"/>
            <a:ext cx="3844326" cy="1872206"/>
          </a:xfrm>
          <a:prstGeom prst="rect">
            <a:avLst/>
          </a:prstGeom>
        </p:spPr>
        <p:txBody>
          <a:bodyPr lIns="91405" tIns="45700" rIns="91405" bIns="45700"/>
          <a:lstStyle>
            <a:lvl1pPr marL="0" indent="0">
              <a:buNone/>
              <a:defRPr sz="3800" baseline="0"/>
            </a:lvl1pPr>
            <a:lvl2pPr>
              <a:defRPr sz="3800"/>
            </a:lvl2pPr>
            <a:lvl3pPr>
              <a:defRPr sz="3800"/>
            </a:lvl3pPr>
            <a:lvl4pPr>
              <a:defRPr sz="3800"/>
            </a:lvl4pPr>
            <a:lvl5pPr>
              <a:defRPr sz="3800"/>
            </a:lvl5pPr>
          </a:lstStyle>
          <a:p>
            <a:pPr lvl="0"/>
            <a:endParaRPr lang="he-IL" dirty="0"/>
          </a:p>
        </p:txBody>
      </p:sp>
      <p:sp>
        <p:nvSpPr>
          <p:cNvPr id="24" name="מציין מיקום טקסט 19"/>
          <p:cNvSpPr>
            <a:spLocks noGrp="1"/>
          </p:cNvSpPr>
          <p:nvPr>
            <p:ph type="body" sz="quarter" idx="15"/>
          </p:nvPr>
        </p:nvSpPr>
        <p:spPr>
          <a:xfrm>
            <a:off x="385201" y="21771093"/>
            <a:ext cx="3844326" cy="1885856"/>
          </a:xfrm>
          <a:prstGeom prst="rect">
            <a:avLst/>
          </a:prstGeom>
        </p:spPr>
        <p:txBody>
          <a:bodyPr lIns="91405" tIns="45700" rIns="91405" bIns="45700"/>
          <a:lstStyle>
            <a:lvl1pPr marL="0" indent="0">
              <a:buNone/>
              <a:defRPr sz="3800" baseline="0"/>
            </a:lvl1pPr>
            <a:lvl2pPr>
              <a:defRPr sz="3800"/>
            </a:lvl2pPr>
            <a:lvl3pPr>
              <a:defRPr sz="3800"/>
            </a:lvl3pPr>
            <a:lvl4pPr>
              <a:defRPr sz="3800"/>
            </a:lvl4pPr>
            <a:lvl5pPr>
              <a:defRPr sz="3800"/>
            </a:lvl5pPr>
          </a:lstStyle>
          <a:p>
            <a:pPr lvl="0"/>
            <a:endParaRPr lang="he-IL" dirty="0"/>
          </a:p>
        </p:txBody>
      </p:sp>
      <p:sp>
        <p:nvSpPr>
          <p:cNvPr id="25" name="מציין מיקום טקסט 19"/>
          <p:cNvSpPr>
            <a:spLocks noGrp="1"/>
          </p:cNvSpPr>
          <p:nvPr>
            <p:ph type="body" sz="quarter" idx="16"/>
          </p:nvPr>
        </p:nvSpPr>
        <p:spPr>
          <a:xfrm>
            <a:off x="360338" y="29487728"/>
            <a:ext cx="3844326" cy="1315194"/>
          </a:xfrm>
          <a:prstGeom prst="rect">
            <a:avLst/>
          </a:prstGeom>
        </p:spPr>
        <p:txBody>
          <a:bodyPr lIns="91405" tIns="45700" rIns="91405" bIns="45700"/>
          <a:lstStyle>
            <a:lvl1pPr marL="0" indent="0">
              <a:buNone/>
              <a:defRPr sz="3800" baseline="0"/>
            </a:lvl1pPr>
            <a:lvl2pPr>
              <a:defRPr sz="3800"/>
            </a:lvl2pPr>
            <a:lvl3pPr>
              <a:defRPr sz="3800"/>
            </a:lvl3pPr>
            <a:lvl4pPr>
              <a:defRPr sz="3800"/>
            </a:lvl4pPr>
            <a:lvl5pPr>
              <a:defRPr sz="3800"/>
            </a:lvl5pPr>
          </a:lstStyle>
          <a:p>
            <a:pPr lvl="0"/>
            <a:endParaRPr lang="he-IL" dirty="0"/>
          </a:p>
        </p:txBody>
      </p:sp>
      <p:sp>
        <p:nvSpPr>
          <p:cNvPr id="67" name="מציין מיקום טקסט 66"/>
          <p:cNvSpPr>
            <a:spLocks noGrp="1"/>
          </p:cNvSpPr>
          <p:nvPr>
            <p:ph type="body" sz="quarter" idx="18" hasCustomPrompt="1"/>
          </p:nvPr>
        </p:nvSpPr>
        <p:spPr>
          <a:xfrm>
            <a:off x="7273108" y="5616849"/>
            <a:ext cx="30387376" cy="1512814"/>
          </a:xfrm>
          <a:prstGeom prst="rect">
            <a:avLst/>
          </a:prstGeom>
        </p:spPr>
        <p:txBody>
          <a:bodyPr wrap="square" tIns="0" bIns="0" anchor="b" anchorCtr="1"/>
          <a:lstStyle>
            <a:lvl1pPr algn="ctr">
              <a:defRPr sz="10000" b="1"/>
            </a:lvl1pPr>
          </a:lstStyle>
          <a:p>
            <a:pPr lvl="0"/>
            <a:r>
              <a:rPr lang="he-IL" dirty="0" smtClean="0"/>
              <a:t>כותרת משנה – אם יש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20"/>
          </p:nvPr>
        </p:nvSpPr>
        <p:spPr>
          <a:xfrm>
            <a:off x="31680000" y="8280000"/>
            <a:ext cx="7705725" cy="18434050"/>
          </a:xfrm>
          <a:prstGeom prst="rect">
            <a:avLst/>
          </a:prstGeom>
        </p:spPr>
        <p:txBody>
          <a:bodyPr/>
          <a:lstStyle>
            <a:lvl1pPr marL="0" marR="0" indent="0" algn="r" defTabSz="4313041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he-IL" sz="28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1pPr>
          </a:lstStyle>
          <a:p>
            <a:pPr marL="0" marR="0" lvl="0" indent="0" algn="r" defTabSz="4313041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e-IL" dirty="0" smtClean="0"/>
          </a:p>
        </p:txBody>
      </p:sp>
      <p:sp>
        <p:nvSpPr>
          <p:cNvPr id="17" name="מציין מיקום טקסט 4"/>
          <p:cNvSpPr>
            <a:spLocks noGrp="1"/>
          </p:cNvSpPr>
          <p:nvPr>
            <p:ph type="body" sz="quarter" idx="21"/>
          </p:nvPr>
        </p:nvSpPr>
        <p:spPr>
          <a:xfrm>
            <a:off x="5348216" y="8178693"/>
            <a:ext cx="7705725" cy="18434050"/>
          </a:xfrm>
          <a:prstGeom prst="rect">
            <a:avLst/>
          </a:prstGeom>
        </p:spPr>
        <p:txBody>
          <a:bodyPr/>
          <a:lstStyle>
            <a:lvl1pPr marL="0" marR="0" indent="0" algn="r" defTabSz="4313041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/>
            </a:lvl1pPr>
          </a:lstStyle>
          <a:p>
            <a:pPr marL="0" marR="0" lvl="0" indent="0" algn="r" defTabSz="4313041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e-IL" dirty="0" smtClean="0"/>
          </a:p>
        </p:txBody>
      </p:sp>
      <p:sp>
        <p:nvSpPr>
          <p:cNvPr id="18" name="מציין מיקום טקסט 4"/>
          <p:cNvSpPr>
            <a:spLocks noGrp="1"/>
          </p:cNvSpPr>
          <p:nvPr>
            <p:ph type="body" sz="quarter" idx="22"/>
          </p:nvPr>
        </p:nvSpPr>
        <p:spPr>
          <a:xfrm>
            <a:off x="13969852" y="8209137"/>
            <a:ext cx="7705725" cy="18434050"/>
          </a:xfrm>
          <a:prstGeom prst="rect">
            <a:avLst/>
          </a:prstGeom>
        </p:spPr>
        <p:txBody>
          <a:bodyPr/>
          <a:lstStyle>
            <a:lvl1pPr marL="0" marR="0" indent="0" algn="r" defTabSz="4313041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he-IL" sz="28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1pPr>
          </a:lstStyle>
          <a:p>
            <a:pPr marL="0" marR="0" lvl="0" indent="0" algn="r" defTabSz="4313041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e-IL" dirty="0" smtClean="0"/>
          </a:p>
        </p:txBody>
      </p:sp>
      <p:sp>
        <p:nvSpPr>
          <p:cNvPr id="19" name="מציין מיקום טקסט 4"/>
          <p:cNvSpPr>
            <a:spLocks noGrp="1"/>
          </p:cNvSpPr>
          <p:nvPr>
            <p:ph type="body" sz="quarter" idx="23"/>
          </p:nvPr>
        </p:nvSpPr>
        <p:spPr>
          <a:xfrm>
            <a:off x="22826836" y="8209137"/>
            <a:ext cx="7705725" cy="18434050"/>
          </a:xfrm>
          <a:prstGeom prst="rect">
            <a:avLst/>
          </a:prstGeom>
        </p:spPr>
        <p:txBody>
          <a:bodyPr/>
          <a:lstStyle>
            <a:lvl1pPr marL="0" marR="0" indent="0" algn="r" defTabSz="4313041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baseline="0">
                <a:latin typeface="Calibri" panose="020F0502020204030204" pitchFamily="34" charset="0"/>
              </a:defRPr>
            </a:lvl1pPr>
          </a:lstStyle>
          <a:p>
            <a:pPr marL="0" marR="0" lvl="0" indent="0" algn="r" defTabSz="4313041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e-IL" dirty="0" smtClean="0"/>
          </a:p>
        </p:txBody>
      </p:sp>
      <p:sp>
        <p:nvSpPr>
          <p:cNvPr id="16" name="מציין מיקום טקסט 19"/>
          <p:cNvSpPr>
            <a:spLocks noGrp="1"/>
          </p:cNvSpPr>
          <p:nvPr>
            <p:ph type="body" sz="quarter" idx="24"/>
          </p:nvPr>
        </p:nvSpPr>
        <p:spPr>
          <a:xfrm>
            <a:off x="394248" y="19082345"/>
            <a:ext cx="3844326" cy="1315194"/>
          </a:xfrm>
          <a:prstGeom prst="rect">
            <a:avLst/>
          </a:prstGeom>
        </p:spPr>
        <p:txBody>
          <a:bodyPr lIns="91405" tIns="45700" rIns="91405" bIns="45700"/>
          <a:lstStyle>
            <a:lvl1pPr marL="0" indent="0">
              <a:buNone/>
              <a:defRPr sz="3800" baseline="0"/>
            </a:lvl1pPr>
            <a:lvl2pPr>
              <a:defRPr sz="3800"/>
            </a:lvl2pPr>
            <a:lvl3pPr>
              <a:defRPr sz="3800"/>
            </a:lvl3pPr>
            <a:lvl4pPr>
              <a:defRPr sz="3800"/>
            </a:lvl4pPr>
            <a:lvl5pPr>
              <a:defRPr sz="3800"/>
            </a:lvl5pPr>
          </a:lstStyle>
          <a:p>
            <a:pPr lvl="0"/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25" hasCustomPrompt="1"/>
          </p:nvPr>
        </p:nvSpPr>
        <p:spPr>
          <a:xfrm>
            <a:off x="6408738" y="2448199"/>
            <a:ext cx="31827787" cy="3168650"/>
          </a:xfrm>
          <a:prstGeom prst="rect">
            <a:avLst/>
          </a:prstGeom>
        </p:spPr>
        <p:txBody>
          <a:bodyPr anchor="ctr" anchorCtr="1"/>
          <a:lstStyle>
            <a:lvl1pPr algn="ctr">
              <a:defRPr sz="20000" b="1"/>
            </a:lvl1pPr>
            <a:lvl2pPr>
              <a:defRPr sz="20000" b="1"/>
            </a:lvl2pPr>
            <a:lvl3pPr>
              <a:defRPr sz="20000" b="1"/>
            </a:lvl3pPr>
            <a:lvl4pPr>
              <a:defRPr sz="20000" b="1"/>
            </a:lvl4pPr>
            <a:lvl5pPr>
              <a:defRPr sz="20000" b="1"/>
            </a:lvl5pPr>
          </a:lstStyle>
          <a:p>
            <a:pPr lvl="0"/>
            <a:r>
              <a:rPr lang="he-IL" dirty="0" smtClean="0"/>
              <a:t>הוסיפו את שם הפרויקט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570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תמונה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30" y="15004"/>
            <a:ext cx="43185878" cy="3239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מציין מיקום טקסט 19"/>
          <p:cNvSpPr txBox="1">
            <a:spLocks/>
          </p:cNvSpPr>
          <p:nvPr userDrawn="1"/>
        </p:nvSpPr>
        <p:spPr bwMode="auto">
          <a:xfrm>
            <a:off x="382552" y="12526565"/>
            <a:ext cx="3847979" cy="174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0" rIns="91424" bIns="45710"/>
          <a:lstStyle>
            <a:lvl1pPr defTabSz="4319588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Times New Roman (Hebrew)" pitchFamily="18" charset="0"/>
                <a:cs typeface="Times New Roman (Hebrew)" pitchFamily="18" charset="0"/>
              </a:defRPr>
            </a:lvl1pPr>
            <a:lvl2pPr marL="3509963" indent="-1349375" defTabSz="4319588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Times New Roman (Hebrew)" pitchFamily="18" charset="0"/>
                <a:cs typeface="Times New Roman (Hebrew)" pitchFamily="18" charset="0"/>
              </a:defRPr>
            </a:lvl2pPr>
            <a:lvl3pPr marL="5400675" indent="-1079500" defTabSz="4319588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Times New Roman (Hebrew)" pitchFamily="18" charset="0"/>
                <a:cs typeface="Times New Roman (Hebrew)" pitchFamily="18" charset="0"/>
              </a:defRPr>
            </a:lvl3pPr>
            <a:lvl4pPr marL="7559675" indent="-1079500" defTabSz="4319588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Times New Roman (Hebrew)" pitchFamily="18" charset="0"/>
                <a:cs typeface="Times New Roman (Hebrew)" pitchFamily="18" charset="0"/>
              </a:defRPr>
            </a:lvl4pPr>
            <a:lvl5pPr marL="9720263" indent="-1079500" defTabSz="4319588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Times New Roman (Hebrew)" pitchFamily="18" charset="0"/>
                <a:cs typeface="Times New Roman (Hebrew)" pitchFamily="18" charset="0"/>
              </a:defRPr>
            </a:lvl5pPr>
            <a:lvl6pPr marL="10177463" indent="-1079500" defTabSz="43195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Times New Roman (Hebrew)" pitchFamily="18" charset="0"/>
                <a:cs typeface="Times New Roman (Hebrew)" pitchFamily="18" charset="0"/>
              </a:defRPr>
            </a:lvl6pPr>
            <a:lvl7pPr marL="10634663" indent="-1079500" defTabSz="43195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Times New Roman (Hebrew)" pitchFamily="18" charset="0"/>
                <a:cs typeface="Times New Roman (Hebrew)" pitchFamily="18" charset="0"/>
              </a:defRPr>
            </a:lvl7pPr>
            <a:lvl8pPr marL="11091863" indent="-1079500" defTabSz="43195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Times New Roman (Hebrew)" pitchFamily="18" charset="0"/>
                <a:cs typeface="Times New Roman (Hebrew)" pitchFamily="18" charset="0"/>
              </a:defRPr>
            </a:lvl8pPr>
            <a:lvl9pPr marL="11549063" indent="-1079500" defTabSz="43195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Times New Roman (Hebrew)" pitchFamily="18" charset="0"/>
                <a:cs typeface="Times New Roman (Hebrew)" pitchFamily="18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endParaRPr lang="he-IL" altLang="he-IL" sz="38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מציין מיקום טקסט 19"/>
          <p:cNvSpPr txBox="1">
            <a:spLocks/>
          </p:cNvSpPr>
          <p:nvPr userDrawn="1"/>
        </p:nvSpPr>
        <p:spPr bwMode="auto">
          <a:xfrm>
            <a:off x="382552" y="15886985"/>
            <a:ext cx="3847979" cy="174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0" rIns="91424" bIns="45710"/>
          <a:lstStyle>
            <a:lvl1pPr defTabSz="4319588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Times New Roman (Hebrew)" pitchFamily="18" charset="0"/>
                <a:cs typeface="Times New Roman (Hebrew)" pitchFamily="18" charset="0"/>
              </a:defRPr>
            </a:lvl1pPr>
            <a:lvl2pPr marL="3509963" indent="-1349375" defTabSz="4319588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Times New Roman (Hebrew)" pitchFamily="18" charset="0"/>
                <a:cs typeface="Times New Roman (Hebrew)" pitchFamily="18" charset="0"/>
              </a:defRPr>
            </a:lvl2pPr>
            <a:lvl3pPr marL="5400675" indent="-1079500" defTabSz="4319588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Times New Roman (Hebrew)" pitchFamily="18" charset="0"/>
                <a:cs typeface="Times New Roman (Hebrew)" pitchFamily="18" charset="0"/>
              </a:defRPr>
            </a:lvl3pPr>
            <a:lvl4pPr marL="7559675" indent="-1079500" defTabSz="4319588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Times New Roman (Hebrew)" pitchFamily="18" charset="0"/>
                <a:cs typeface="Times New Roman (Hebrew)" pitchFamily="18" charset="0"/>
              </a:defRPr>
            </a:lvl4pPr>
            <a:lvl5pPr marL="9720263" indent="-1079500" defTabSz="4319588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Times New Roman (Hebrew)" pitchFamily="18" charset="0"/>
                <a:cs typeface="Times New Roman (Hebrew)" pitchFamily="18" charset="0"/>
              </a:defRPr>
            </a:lvl5pPr>
            <a:lvl6pPr marL="10177463" indent="-1079500" defTabSz="43195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Times New Roman (Hebrew)" pitchFamily="18" charset="0"/>
                <a:cs typeface="Times New Roman (Hebrew)" pitchFamily="18" charset="0"/>
              </a:defRPr>
            </a:lvl6pPr>
            <a:lvl7pPr marL="10634663" indent="-1079500" defTabSz="43195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Times New Roman (Hebrew)" pitchFamily="18" charset="0"/>
                <a:cs typeface="Times New Roman (Hebrew)" pitchFamily="18" charset="0"/>
              </a:defRPr>
            </a:lvl7pPr>
            <a:lvl8pPr marL="11091863" indent="-1079500" defTabSz="43195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Times New Roman (Hebrew)" pitchFamily="18" charset="0"/>
                <a:cs typeface="Times New Roman (Hebrew)" pitchFamily="18" charset="0"/>
              </a:defRPr>
            </a:lvl8pPr>
            <a:lvl9pPr marL="11549063" indent="-1079500" defTabSz="43195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Times New Roman (Hebrew)" pitchFamily="18" charset="0"/>
                <a:cs typeface="Times New Roman (Hebrew)" pitchFamily="18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endParaRPr lang="he-IL" altLang="he-IL" sz="38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מציין מיקום טקסט 19"/>
          <p:cNvSpPr txBox="1">
            <a:spLocks/>
          </p:cNvSpPr>
          <p:nvPr userDrawn="1"/>
        </p:nvSpPr>
        <p:spPr bwMode="auto">
          <a:xfrm>
            <a:off x="382552" y="19254909"/>
            <a:ext cx="3847979" cy="174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0" rIns="91424" bIns="45710"/>
          <a:lstStyle>
            <a:lvl1pPr defTabSz="4319588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Times New Roman (Hebrew)" pitchFamily="18" charset="0"/>
                <a:cs typeface="Times New Roman (Hebrew)" pitchFamily="18" charset="0"/>
              </a:defRPr>
            </a:lvl1pPr>
            <a:lvl2pPr marL="3509963" indent="-1349375" defTabSz="4319588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Times New Roman (Hebrew)" pitchFamily="18" charset="0"/>
                <a:cs typeface="Times New Roman (Hebrew)" pitchFamily="18" charset="0"/>
              </a:defRPr>
            </a:lvl2pPr>
            <a:lvl3pPr marL="5400675" indent="-1079500" defTabSz="4319588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Times New Roman (Hebrew)" pitchFamily="18" charset="0"/>
                <a:cs typeface="Times New Roman (Hebrew)" pitchFamily="18" charset="0"/>
              </a:defRPr>
            </a:lvl3pPr>
            <a:lvl4pPr marL="7559675" indent="-1079500" defTabSz="4319588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Times New Roman (Hebrew)" pitchFamily="18" charset="0"/>
                <a:cs typeface="Times New Roman (Hebrew)" pitchFamily="18" charset="0"/>
              </a:defRPr>
            </a:lvl4pPr>
            <a:lvl5pPr marL="9720263" indent="-1079500" defTabSz="4319588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Times New Roman (Hebrew)" pitchFamily="18" charset="0"/>
                <a:cs typeface="Times New Roman (Hebrew)" pitchFamily="18" charset="0"/>
              </a:defRPr>
            </a:lvl5pPr>
            <a:lvl6pPr marL="10177463" indent="-1079500" defTabSz="43195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Times New Roman (Hebrew)" pitchFamily="18" charset="0"/>
                <a:cs typeface="Times New Roman (Hebrew)" pitchFamily="18" charset="0"/>
              </a:defRPr>
            </a:lvl6pPr>
            <a:lvl7pPr marL="10634663" indent="-1079500" defTabSz="43195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Times New Roman (Hebrew)" pitchFamily="18" charset="0"/>
                <a:cs typeface="Times New Roman (Hebrew)" pitchFamily="18" charset="0"/>
              </a:defRPr>
            </a:lvl7pPr>
            <a:lvl8pPr marL="11091863" indent="-1079500" defTabSz="43195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Times New Roman (Hebrew)" pitchFamily="18" charset="0"/>
                <a:cs typeface="Times New Roman (Hebrew)" pitchFamily="18" charset="0"/>
              </a:defRPr>
            </a:lvl8pPr>
            <a:lvl9pPr marL="11549063" indent="-1079500" defTabSz="43195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Times New Roman (Hebrew)" pitchFamily="18" charset="0"/>
                <a:cs typeface="Times New Roman (Hebrew)" pitchFamily="18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endParaRPr lang="he-IL" altLang="he-IL" sz="380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4313041" rtl="1" eaLnBrk="0" fontAlgn="base" hangingPunct="0">
        <a:spcBef>
          <a:spcPct val="0"/>
        </a:spcBef>
        <a:spcAft>
          <a:spcPct val="0"/>
        </a:spcAft>
        <a:defRPr sz="20800" baseline="0">
          <a:solidFill>
            <a:schemeClr val="tx2"/>
          </a:solidFill>
          <a:latin typeface="+mj-lt"/>
          <a:ea typeface="+mj-ea"/>
          <a:cs typeface="Arial" charset="0"/>
        </a:defRPr>
      </a:lvl1pPr>
      <a:lvl2pPr algn="ctr" defTabSz="4313041" rtl="1" eaLnBrk="0" fontAlgn="base" hangingPunct="0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defTabSz="4313041" rtl="1" eaLnBrk="0" fontAlgn="base" hangingPunct="0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defTabSz="4313041" rtl="1" eaLnBrk="0" fontAlgn="base" hangingPunct="0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defTabSz="4313041" rtl="1" eaLnBrk="0" fontAlgn="base" hangingPunct="0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Times New Roman" pitchFamily="18" charset="0"/>
          <a:cs typeface="Arial" charset="0"/>
        </a:defRPr>
      </a:lvl5pPr>
      <a:lvl6pPr marL="431974" algn="ctr" defTabSz="4319718" rtl="1" fontAlgn="base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Times New Roman" pitchFamily="18" charset="0"/>
          <a:cs typeface="Times New Roman (Hebrew)" charset="0"/>
        </a:defRPr>
      </a:lvl6pPr>
      <a:lvl7pPr marL="863943" algn="ctr" defTabSz="4319718" rtl="1" fontAlgn="base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Times New Roman" pitchFamily="18" charset="0"/>
          <a:cs typeface="Times New Roman (Hebrew)" charset="0"/>
        </a:defRPr>
      </a:lvl7pPr>
      <a:lvl8pPr marL="1295916" algn="ctr" defTabSz="4319718" rtl="1" fontAlgn="base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Times New Roman" pitchFamily="18" charset="0"/>
          <a:cs typeface="Times New Roman (Hebrew)" charset="0"/>
        </a:defRPr>
      </a:lvl8pPr>
      <a:lvl9pPr marL="1727890" algn="ctr" defTabSz="4319718" rtl="1" fontAlgn="base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Times New Roman" pitchFamily="18" charset="0"/>
          <a:cs typeface="Times New Roman (Hebrew)" charset="0"/>
        </a:defRPr>
      </a:lvl9pPr>
    </p:titleStyle>
    <p:bodyStyle>
      <a:lvl1pPr marL="0" indent="0" algn="r" defTabSz="4313041" rtl="1" eaLnBrk="0" fontAlgn="base" hangingPunct="0">
        <a:spcBef>
          <a:spcPct val="20000"/>
        </a:spcBef>
        <a:spcAft>
          <a:spcPct val="0"/>
        </a:spcAft>
        <a:buNone/>
        <a:defRPr sz="15100">
          <a:solidFill>
            <a:schemeClr val="tx1"/>
          </a:solidFill>
          <a:latin typeface="+mn-lt"/>
          <a:ea typeface="+mn-ea"/>
          <a:cs typeface="Arial" charset="0"/>
        </a:defRPr>
      </a:lvl1pPr>
      <a:lvl2pPr marL="3502940" indent="-1342670" algn="r" defTabSz="4313041" rtl="1" eaLnBrk="0" fontAlgn="base" hangingPunct="0">
        <a:spcBef>
          <a:spcPct val="20000"/>
        </a:spcBef>
        <a:spcAft>
          <a:spcPct val="0"/>
        </a:spcAft>
        <a:buChar char="–"/>
        <a:defRPr sz="13200">
          <a:solidFill>
            <a:schemeClr val="tx1"/>
          </a:solidFill>
          <a:latin typeface="+mn-lt"/>
          <a:ea typeface="Times New Roman (Hebrew)" charset="0"/>
          <a:cs typeface="Arial" charset="0"/>
        </a:defRPr>
      </a:lvl2pPr>
      <a:lvl3pPr marL="5393176" indent="-1072636" algn="r" defTabSz="4313041" rtl="1" eaLnBrk="0" fontAlgn="base" hangingPunct="0">
        <a:spcBef>
          <a:spcPct val="20000"/>
        </a:spcBef>
        <a:spcAft>
          <a:spcPct val="0"/>
        </a:spcAft>
        <a:buChar char="•"/>
        <a:defRPr sz="11300">
          <a:solidFill>
            <a:schemeClr val="tx1"/>
          </a:solidFill>
          <a:latin typeface="+mn-lt"/>
          <a:ea typeface="Times New Roman (Hebrew)" charset="0"/>
          <a:cs typeface="Arial" charset="0"/>
        </a:defRPr>
      </a:lvl3pPr>
      <a:lvl4pPr marL="7553446" indent="-1072636" algn="r" defTabSz="4313041" rtl="1" eaLnBrk="0" fontAlgn="base" hangingPunct="0">
        <a:spcBef>
          <a:spcPct val="20000"/>
        </a:spcBef>
        <a:spcAft>
          <a:spcPct val="0"/>
        </a:spcAft>
        <a:buChar char="–"/>
        <a:defRPr sz="9500">
          <a:solidFill>
            <a:schemeClr val="tx1"/>
          </a:solidFill>
          <a:latin typeface="+mn-lt"/>
          <a:ea typeface="Times New Roman (Hebrew)" charset="0"/>
          <a:cs typeface="Arial" charset="0"/>
        </a:defRPr>
      </a:lvl4pPr>
      <a:lvl5pPr marL="9713716" indent="-1072636" algn="r" defTabSz="4313041" rtl="1" eaLnBrk="0" fontAlgn="base" hangingPunct="0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  <a:ea typeface="Times New Roman (Hebrew)" charset="0"/>
          <a:cs typeface="Arial" charset="0"/>
        </a:defRPr>
      </a:lvl5pPr>
      <a:lvl6pPr marL="10151341" indent="-1079932" algn="r" defTabSz="4319718" rtl="1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  <a:cs typeface="+mn-cs"/>
        </a:defRPr>
      </a:lvl6pPr>
      <a:lvl7pPr marL="10583310" indent="-1079932" algn="r" defTabSz="4319718" rtl="1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  <a:cs typeface="+mn-cs"/>
        </a:defRPr>
      </a:lvl7pPr>
      <a:lvl8pPr marL="11015284" indent="-1079932" algn="r" defTabSz="4319718" rtl="1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  <a:cs typeface="+mn-cs"/>
        </a:defRPr>
      </a:lvl8pPr>
      <a:lvl9pPr marL="11447258" indent="-1079932" algn="r" defTabSz="4319718" rtl="1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863943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31974" algn="r" defTabSz="863943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63943" algn="r" defTabSz="863943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916" algn="r" defTabSz="863943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90" algn="r" defTabSz="863943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159859" algn="r" defTabSz="863943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591833" algn="r" defTabSz="863943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02" algn="r" defTabSz="863943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455775" algn="r" defTabSz="863943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מציין מיקום טקסט 50"/>
          <p:cNvSpPr>
            <a:spLocks noGrp="1"/>
          </p:cNvSpPr>
          <p:nvPr>
            <p:ph type="body" sz="quarter" idx="13"/>
          </p:nvPr>
        </p:nvSpPr>
        <p:spPr>
          <a:xfrm>
            <a:off x="385201" y="3090404"/>
            <a:ext cx="3844326" cy="1884240"/>
          </a:xfrm>
        </p:spPr>
        <p:txBody>
          <a:bodyPr/>
          <a:lstStyle/>
          <a:p>
            <a:endParaRPr lang="he-IL"/>
          </a:p>
        </p:txBody>
      </p:sp>
      <p:sp>
        <p:nvSpPr>
          <p:cNvPr id="52" name="מציין מיקום טקסט 51"/>
          <p:cNvSpPr>
            <a:spLocks noGrp="1"/>
          </p:cNvSpPr>
          <p:nvPr>
            <p:ph type="body" sz="quarter" idx="14"/>
          </p:nvPr>
        </p:nvSpPr>
        <p:spPr>
          <a:xfrm>
            <a:off x="385201" y="6338856"/>
            <a:ext cx="3844326" cy="1872206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55" name="מציין מיקום טקסט 54"/>
          <p:cNvSpPr>
            <a:spLocks noGrp="1"/>
          </p:cNvSpPr>
          <p:nvPr>
            <p:ph type="body" sz="quarter" idx="18"/>
          </p:nvPr>
        </p:nvSpPr>
        <p:spPr>
          <a:xfrm>
            <a:off x="7564091" y="6090711"/>
            <a:ext cx="30387376" cy="1512814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16" name="מציין מיקום טקסט 19"/>
          <p:cNvSpPr>
            <a:spLocks noGrp="1"/>
          </p:cNvSpPr>
          <p:nvPr>
            <p:ph type="body" sz="quarter" idx="20"/>
          </p:nvPr>
        </p:nvSpPr>
        <p:spPr>
          <a:xfrm>
            <a:off x="31970983" y="8280000"/>
            <a:ext cx="7705725" cy="18434050"/>
          </a:xfrm>
        </p:spPr>
        <p:txBody>
          <a:bodyPr/>
          <a:lstStyle/>
          <a:p>
            <a:pPr lvl="0" defTabSz="914400" eaLnBrk="1" hangingPunct="1">
              <a:lnSpc>
                <a:spcPct val="110000"/>
              </a:lnSpc>
              <a:spcBef>
                <a:spcPct val="50000"/>
              </a:spcBef>
            </a:pPr>
            <a:r>
              <a:rPr lang="he-IL" altLang="en-US" sz="6600" b="1" kern="1200" dirty="0" smtClean="0">
                <a:solidFill>
                  <a:prstClr val="black"/>
                </a:solidFill>
                <a:latin typeface="Arial" charset="0"/>
              </a:rPr>
              <a:t>כותרת קטנה</a:t>
            </a:r>
          </a:p>
          <a:p>
            <a:pPr lvl="0" defTabSz="914400" eaLnBrk="1" hangingPunct="1">
              <a:lnSpc>
                <a:spcPct val="110000"/>
              </a:lnSpc>
              <a:spcBef>
                <a:spcPct val="50000"/>
              </a:spcBef>
            </a:pPr>
            <a:r>
              <a:rPr lang="he-IL" altLang="en-US" kern="1200" dirty="0" smtClean="0">
                <a:solidFill>
                  <a:prstClr val="black"/>
                </a:solidFill>
                <a:latin typeface="Arial" charset="0"/>
              </a:rPr>
              <a:t>טקסט רץ – טקסט רץ – טקסט רץ – טקסט רץ - טקסט רץ – טקסט רץ – טקסט רץ – טקסט רץ - טקסט רץ – טקסט רץ – טקסט רץ – טקסט רץ - טקסט רץ – טקסט רץ – טקסט רץ – טקסט רץ - </a:t>
            </a:r>
          </a:p>
          <a:p>
            <a:pPr lvl="0" defTabSz="914400" eaLnBrk="1" hangingPunct="1">
              <a:lnSpc>
                <a:spcPct val="110000"/>
              </a:lnSpc>
              <a:spcBef>
                <a:spcPct val="50000"/>
              </a:spcBef>
            </a:pPr>
            <a:r>
              <a:rPr lang="he-IL" altLang="en-US" sz="6600" b="1" kern="1200" dirty="0" smtClean="0">
                <a:solidFill>
                  <a:prstClr val="black"/>
                </a:solidFill>
                <a:latin typeface="Arial" charset="0"/>
              </a:rPr>
              <a:t>כותרת קטנה</a:t>
            </a:r>
          </a:p>
          <a:p>
            <a:pPr lvl="0" defTabSz="914400" eaLnBrk="1" hangingPunct="1">
              <a:lnSpc>
                <a:spcPct val="110000"/>
              </a:lnSpc>
              <a:spcBef>
                <a:spcPct val="0"/>
              </a:spcBef>
            </a:pPr>
            <a:r>
              <a:rPr lang="he-IL" altLang="en-US" kern="1200" dirty="0" smtClean="0">
                <a:solidFill>
                  <a:prstClr val="black"/>
                </a:solidFill>
                <a:latin typeface="Arial" charset="0"/>
              </a:rPr>
              <a:t>טקסט רץ – טקסט רץ – טקסט רץ – טקסט רץ - טקסט רץ – טקסט רץ – טקסט רץ – טקסט רץ - טקסט רץ – טקסט רץ – טקסט רץ – טקסט רץ - טקסט רץ – טקסט רץ – טקסט רץ – טקסט רץ - טקסט רץ – טקסט רץ – טקסט רץ – טקסט רץ - טקסט רץ – טקסט רץ – טקסט רץ – טקסט רץ - טקסט רץ – טקסט רץ – טקסט רץ – טקסט רץ - טקסט רץ – טקסט רץ – טקסט רץ – טקסט רץ -</a:t>
            </a:r>
            <a:r>
              <a:rPr lang="he-IL" altLang="en-US" sz="3000" kern="1200" dirty="0" smtClean="0">
                <a:solidFill>
                  <a:prstClr val="black"/>
                </a:solidFill>
                <a:latin typeface="Arial" charset="0"/>
              </a:rPr>
              <a:t> </a:t>
            </a:r>
          </a:p>
          <a:p>
            <a:pPr lvl="0" defTabSz="914400" eaLnBrk="1" hangingPunct="1">
              <a:lnSpc>
                <a:spcPct val="110000"/>
              </a:lnSpc>
              <a:spcBef>
                <a:spcPct val="50000"/>
              </a:spcBef>
            </a:pPr>
            <a:r>
              <a:rPr lang="he-IL" altLang="en-US" sz="6600" b="1" kern="1200" dirty="0" smtClean="0">
                <a:solidFill>
                  <a:prstClr val="black"/>
                </a:solidFill>
                <a:latin typeface="Arial" charset="0"/>
              </a:rPr>
              <a:t>כותרת קטנה</a:t>
            </a:r>
          </a:p>
          <a:p>
            <a:pPr lvl="0" defTabSz="914400" rtl="0" eaLnBrk="1" hangingPunct="1">
              <a:lnSpc>
                <a:spcPct val="110000"/>
              </a:lnSpc>
              <a:spcBef>
                <a:spcPct val="0"/>
              </a:spcBef>
            </a:pPr>
            <a:r>
              <a:rPr lang="he-IL" altLang="en-US" kern="1200" dirty="0" smtClean="0">
                <a:solidFill>
                  <a:prstClr val="black"/>
                </a:solidFill>
                <a:latin typeface="Arial" charset="0"/>
              </a:rPr>
              <a:t>טקסט רץ – טקסט רץ – טקסט רץ – טקסט רץ - טקסט רץ – טקסט רץ – טקסט רץ – טקסט רץ - טקסט רץ – טקסט רץ – טקסט רץ – טקסט רץ - טקסט רץ – טקסט רץ – טקסט רץ – טקסט רץ </a:t>
            </a:r>
            <a:r>
              <a:rPr lang="he-IL" altLang="en-US" kern="1200" dirty="0" smtClean="0">
                <a:solidFill>
                  <a:prstClr val="black"/>
                </a:solidFill>
                <a:cs typeface="David" pitchFamily="2" charset="-79"/>
              </a:rPr>
              <a:t>-</a:t>
            </a:r>
            <a:endParaRPr lang="en-US" altLang="en-US" kern="1200" dirty="0">
              <a:solidFill>
                <a:prstClr val="black"/>
              </a:solidFill>
              <a:cs typeface="David" pitchFamily="2" charset="-79"/>
            </a:endParaRPr>
          </a:p>
        </p:txBody>
      </p:sp>
      <p:sp>
        <p:nvSpPr>
          <p:cNvPr id="12" name="מציין מיקום טקסט 11"/>
          <p:cNvSpPr>
            <a:spLocks noGrp="1"/>
          </p:cNvSpPr>
          <p:nvPr>
            <p:ph type="body" sz="quarter" idx="21"/>
          </p:nvPr>
        </p:nvSpPr>
        <p:spPr>
          <a:xfrm>
            <a:off x="5639199" y="8178693"/>
            <a:ext cx="7705725" cy="18434050"/>
          </a:xfrm>
        </p:spPr>
        <p:txBody>
          <a:bodyPr/>
          <a:lstStyle/>
          <a:p>
            <a:pPr lvl="0" defTabSz="914400" eaLnBrk="1" hangingPunct="1">
              <a:lnSpc>
                <a:spcPct val="110000"/>
              </a:lnSpc>
              <a:spcBef>
                <a:spcPct val="50000"/>
              </a:spcBef>
            </a:pPr>
            <a:r>
              <a:rPr lang="he-IL" altLang="en-US" sz="6600" b="1" kern="1200" dirty="0" smtClean="0">
                <a:solidFill>
                  <a:prstClr val="black"/>
                </a:solidFill>
                <a:latin typeface="Arial" charset="0"/>
              </a:rPr>
              <a:t>כותרת קטנה</a:t>
            </a:r>
          </a:p>
          <a:p>
            <a:pPr lvl="0" defTabSz="914400" eaLnBrk="1" hangingPunct="1">
              <a:lnSpc>
                <a:spcPct val="110000"/>
              </a:lnSpc>
              <a:spcBef>
                <a:spcPct val="50000"/>
              </a:spcBef>
            </a:pPr>
            <a:r>
              <a:rPr lang="he-IL" altLang="en-US" kern="1200" dirty="0" smtClean="0">
                <a:solidFill>
                  <a:prstClr val="black"/>
                </a:solidFill>
                <a:latin typeface="Arial" charset="0"/>
              </a:rPr>
              <a:t>טקסט רץ – טקסט רץ – טקסט רץ – טקסט רץ - טקסט רץ – טקסט רץ – טקסט רץ – טקסט רץ - טקסט רץ – טקסט רץ – טקסט רץ – טקסט רץ - טקסט רץ – טקסט רץ – טקסט רץ – טקסט רץ - </a:t>
            </a:r>
          </a:p>
          <a:p>
            <a:pPr lvl="0" defTabSz="914400" eaLnBrk="1" hangingPunct="1">
              <a:lnSpc>
                <a:spcPct val="110000"/>
              </a:lnSpc>
              <a:spcBef>
                <a:spcPct val="50000"/>
              </a:spcBef>
            </a:pPr>
            <a:r>
              <a:rPr lang="he-IL" altLang="en-US" sz="6600" b="1" kern="1200" dirty="0" smtClean="0">
                <a:solidFill>
                  <a:prstClr val="black"/>
                </a:solidFill>
                <a:latin typeface="Arial" charset="0"/>
              </a:rPr>
              <a:t>כותרת קטנה</a:t>
            </a:r>
          </a:p>
          <a:p>
            <a:pPr lvl="0" defTabSz="914400" eaLnBrk="1" hangingPunct="1">
              <a:lnSpc>
                <a:spcPct val="110000"/>
              </a:lnSpc>
              <a:spcBef>
                <a:spcPct val="0"/>
              </a:spcBef>
            </a:pPr>
            <a:r>
              <a:rPr lang="he-IL" altLang="en-US" kern="1200" dirty="0" smtClean="0">
                <a:solidFill>
                  <a:prstClr val="black"/>
                </a:solidFill>
                <a:latin typeface="Arial" charset="0"/>
              </a:rPr>
              <a:t>טקסט רץ – טקסט רץ – טקסט רץ – טקסט רץ - טקסט רץ – טקסט רץ – טקסט רץ – טקסט רץ - טקסט רץ – טקסט רץ – טקסט רץ – טקסט רץ - טקסט רץ – טקסט רץ – טקסט רץ – טקסט רץ - טקסט רץ – טקסט רץ – טקסט רץ – טקסט רץ - טקסט רץ – טקסט רץ – טקסט רץ – טקסט רץ - טקסט רץ – טקסט רץ – טקסט רץ – טקסט רץ - טקסט רץ – טקסט רץ – טקסט רץ – טקסט רץ -</a:t>
            </a:r>
            <a:r>
              <a:rPr lang="he-IL" altLang="en-US" sz="3000" kern="1200" dirty="0" smtClean="0">
                <a:solidFill>
                  <a:prstClr val="black"/>
                </a:solidFill>
                <a:latin typeface="Arial" charset="0"/>
              </a:rPr>
              <a:t> </a:t>
            </a:r>
          </a:p>
          <a:p>
            <a:pPr lvl="0" defTabSz="914400" eaLnBrk="1" hangingPunct="1">
              <a:lnSpc>
                <a:spcPct val="110000"/>
              </a:lnSpc>
              <a:spcBef>
                <a:spcPct val="50000"/>
              </a:spcBef>
            </a:pPr>
            <a:r>
              <a:rPr lang="he-IL" altLang="en-US" sz="6600" b="1" kern="1200" dirty="0" smtClean="0">
                <a:solidFill>
                  <a:prstClr val="black"/>
                </a:solidFill>
                <a:latin typeface="Arial" charset="0"/>
              </a:rPr>
              <a:t>כותרת קטנה</a:t>
            </a:r>
          </a:p>
          <a:p>
            <a:pPr lvl="0" defTabSz="914400" rtl="0" eaLnBrk="1" hangingPunct="1">
              <a:lnSpc>
                <a:spcPct val="110000"/>
              </a:lnSpc>
              <a:spcBef>
                <a:spcPct val="0"/>
              </a:spcBef>
            </a:pPr>
            <a:r>
              <a:rPr lang="he-IL" altLang="en-US" kern="1200" dirty="0" smtClean="0">
                <a:solidFill>
                  <a:prstClr val="black"/>
                </a:solidFill>
                <a:latin typeface="Arial" charset="0"/>
              </a:rPr>
              <a:t>טקסט רץ – טקסט רץ – טקסט רץ – טקסט רץ - טקסט רץ – טקסט רץ – טקסט רץ – טקסט רץ - טקסט רץ – טקסט רץ – טקסט רץ – טקסט רץ - טקסט רץ – טקסט רץ – טקסט רץ – טקסט רץ </a:t>
            </a:r>
            <a:r>
              <a:rPr lang="he-IL" altLang="en-US" kern="1200" dirty="0" smtClean="0">
                <a:solidFill>
                  <a:prstClr val="black"/>
                </a:solidFill>
                <a:cs typeface="David" pitchFamily="2" charset="-79"/>
              </a:rPr>
              <a:t>-</a:t>
            </a:r>
            <a:endParaRPr lang="en-US" altLang="en-US" kern="1200" dirty="0">
              <a:solidFill>
                <a:prstClr val="black"/>
              </a:solidFill>
              <a:cs typeface="David" pitchFamily="2" charset="-79"/>
            </a:endParaRPr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sz="quarter" idx="22"/>
          </p:nvPr>
        </p:nvSpPr>
        <p:spPr>
          <a:xfrm>
            <a:off x="14416460" y="8209137"/>
            <a:ext cx="7705725" cy="18434050"/>
          </a:xfrm>
        </p:spPr>
        <p:txBody>
          <a:bodyPr/>
          <a:lstStyle/>
          <a:p>
            <a:pPr lvl="0" defTabSz="914400" eaLnBrk="1" hangingPunct="1">
              <a:lnSpc>
                <a:spcPct val="110000"/>
              </a:lnSpc>
              <a:spcBef>
                <a:spcPct val="50000"/>
              </a:spcBef>
            </a:pPr>
            <a:r>
              <a:rPr lang="he-IL" altLang="en-US" sz="6600" b="1" kern="1200" dirty="0" smtClean="0">
                <a:solidFill>
                  <a:prstClr val="black"/>
                </a:solidFill>
                <a:latin typeface="Arial" charset="0"/>
              </a:rPr>
              <a:t>כותרת קטנה</a:t>
            </a:r>
          </a:p>
          <a:p>
            <a:pPr lvl="0" defTabSz="914400" eaLnBrk="1" hangingPunct="1">
              <a:lnSpc>
                <a:spcPct val="110000"/>
              </a:lnSpc>
              <a:spcBef>
                <a:spcPct val="50000"/>
              </a:spcBef>
            </a:pPr>
            <a:r>
              <a:rPr lang="he-IL" altLang="en-US" kern="1200" dirty="0" smtClean="0">
                <a:solidFill>
                  <a:prstClr val="black"/>
                </a:solidFill>
                <a:latin typeface="Arial" charset="0"/>
              </a:rPr>
              <a:t>טקסט רץ – טקסט רץ – טקסט רץ – טקסט רץ - טקסט רץ – טקסט רץ – טקסט רץ – טקסט רץ - טקסט רץ – טקסט רץ – טקסט רץ – טקסט רץ - טקסט רץ – טקסט רץ – טקסט רץ – טקסט רץ - </a:t>
            </a:r>
          </a:p>
          <a:p>
            <a:pPr lvl="0" defTabSz="914400" eaLnBrk="1" hangingPunct="1">
              <a:lnSpc>
                <a:spcPct val="110000"/>
              </a:lnSpc>
              <a:spcBef>
                <a:spcPct val="50000"/>
              </a:spcBef>
            </a:pPr>
            <a:r>
              <a:rPr lang="he-IL" altLang="en-US" sz="6600" b="1" kern="1200" dirty="0" smtClean="0">
                <a:solidFill>
                  <a:prstClr val="black"/>
                </a:solidFill>
                <a:latin typeface="Arial" charset="0"/>
              </a:rPr>
              <a:t>כותרת קטנה</a:t>
            </a:r>
          </a:p>
          <a:p>
            <a:pPr lvl="0" defTabSz="914400" eaLnBrk="1" hangingPunct="1">
              <a:lnSpc>
                <a:spcPct val="110000"/>
              </a:lnSpc>
              <a:spcBef>
                <a:spcPct val="0"/>
              </a:spcBef>
            </a:pPr>
            <a:r>
              <a:rPr lang="he-IL" altLang="en-US" kern="1200" dirty="0" smtClean="0">
                <a:solidFill>
                  <a:prstClr val="black"/>
                </a:solidFill>
                <a:latin typeface="Arial" charset="0"/>
              </a:rPr>
              <a:t>טקסט רץ – טקסט רץ – טקסט רץ – טקסט רץ - טקסט רץ – טקסט רץ – טקסט רץ – טקסט רץ - טקסט רץ – טקסט רץ – טקסט רץ – ט      קסט רץ - טקסט רץ – טקסט רץ – טקסט רץ – טקסט רץ - טקסט רץ – טקסט רץ – טקסט רץ – טקסט רץ - טקסט רץ – טקסט רץ – טקסט רץ – טקסט רץ - טקסט רץ – טקסט רץ – טקסט רץ – טקסט רץ - טקסט רץ – טקסט רץ – טקסט רץ – טקסט רץ -</a:t>
            </a:r>
            <a:r>
              <a:rPr lang="he-IL" altLang="en-US" sz="3000" kern="1200" dirty="0" smtClean="0">
                <a:solidFill>
                  <a:prstClr val="black"/>
                </a:solidFill>
                <a:latin typeface="Arial" charset="0"/>
              </a:rPr>
              <a:t> </a:t>
            </a:r>
          </a:p>
          <a:p>
            <a:pPr lvl="0" defTabSz="914400" eaLnBrk="1" hangingPunct="1">
              <a:lnSpc>
                <a:spcPct val="110000"/>
              </a:lnSpc>
              <a:spcBef>
                <a:spcPct val="50000"/>
              </a:spcBef>
            </a:pPr>
            <a:r>
              <a:rPr lang="he-IL" altLang="en-US" sz="6600" b="1" kern="1200" dirty="0" smtClean="0">
                <a:solidFill>
                  <a:prstClr val="black"/>
                </a:solidFill>
                <a:latin typeface="Arial" charset="0"/>
              </a:rPr>
              <a:t>כותרת קטנה</a:t>
            </a:r>
          </a:p>
          <a:p>
            <a:pPr lvl="0" defTabSz="914400" rtl="0" eaLnBrk="1" hangingPunct="1">
              <a:lnSpc>
                <a:spcPct val="110000"/>
              </a:lnSpc>
              <a:spcBef>
                <a:spcPct val="0"/>
              </a:spcBef>
            </a:pPr>
            <a:r>
              <a:rPr lang="he-IL" altLang="en-US" kern="1200" dirty="0" smtClean="0">
                <a:solidFill>
                  <a:prstClr val="black"/>
                </a:solidFill>
                <a:latin typeface="Arial" charset="0"/>
              </a:rPr>
              <a:t>טקסט רץ – טקסט רץ – טקסט רץ – טקסט רץ - טקסט רץ – טקסט רץ – טקסט רץ – טקסט רץ - טקסט רץ – טקסט רץ – טקסט רץ – טקסט רץ - טקסט רץ – טקסט רץ – טקסט רץ – טקסט רץ </a:t>
            </a:r>
            <a:r>
              <a:rPr lang="he-IL" altLang="en-US" kern="1200" dirty="0" smtClean="0">
                <a:solidFill>
                  <a:prstClr val="black"/>
                </a:solidFill>
                <a:cs typeface="David" pitchFamily="2" charset="-79"/>
              </a:rPr>
              <a:t>-</a:t>
            </a:r>
            <a:endParaRPr lang="en-US" altLang="en-US" kern="1200" dirty="0">
              <a:solidFill>
                <a:prstClr val="black"/>
              </a:solidFill>
              <a:cs typeface="David" pitchFamily="2" charset="-79"/>
            </a:endParaRP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23"/>
          </p:nvPr>
        </p:nvSpPr>
        <p:spPr>
          <a:xfrm>
            <a:off x="23193721" y="8209137"/>
            <a:ext cx="7705725" cy="18434050"/>
          </a:xfrm>
        </p:spPr>
        <p:txBody>
          <a:bodyPr/>
          <a:lstStyle/>
          <a:p>
            <a:pPr lvl="0" defTabSz="914400" eaLnBrk="1" hangingPunct="1">
              <a:lnSpc>
                <a:spcPct val="110000"/>
              </a:lnSpc>
              <a:spcBef>
                <a:spcPct val="50000"/>
              </a:spcBef>
            </a:pPr>
            <a:r>
              <a:rPr lang="he-IL" altLang="en-US" sz="6600" b="1" kern="1200" dirty="0" smtClean="0">
                <a:solidFill>
                  <a:prstClr val="black"/>
                </a:solidFill>
                <a:latin typeface="Arial" charset="0"/>
              </a:rPr>
              <a:t>כותרת קטנה</a:t>
            </a:r>
          </a:p>
          <a:p>
            <a:pPr lvl="0" defTabSz="914400" eaLnBrk="1" hangingPunct="1">
              <a:lnSpc>
                <a:spcPct val="110000"/>
              </a:lnSpc>
              <a:spcBef>
                <a:spcPct val="50000"/>
              </a:spcBef>
            </a:pPr>
            <a:r>
              <a:rPr lang="he-IL" altLang="en-US" kern="1200" dirty="0" smtClean="0">
                <a:solidFill>
                  <a:prstClr val="black"/>
                </a:solidFill>
                <a:latin typeface="Arial" charset="0"/>
              </a:rPr>
              <a:t>טקסט רץ – טקסט רץ – טקסט רץ – טקסט רץ - טקסט רץ – טקסט רץ – טקסט רץ – טקסט רץ - טקסט רץ – טקסט רץ – טקסט רץ – טקסט רץ - טקסט רץ – טקסט רץ – טקסט רץ – טקסט רץ - </a:t>
            </a:r>
          </a:p>
          <a:p>
            <a:pPr lvl="0" defTabSz="914400" eaLnBrk="1" hangingPunct="1">
              <a:lnSpc>
                <a:spcPct val="110000"/>
              </a:lnSpc>
              <a:spcBef>
                <a:spcPct val="50000"/>
              </a:spcBef>
            </a:pPr>
            <a:r>
              <a:rPr lang="he-IL" altLang="en-US" sz="6600" b="1" kern="1200" dirty="0" smtClean="0">
                <a:solidFill>
                  <a:prstClr val="black"/>
                </a:solidFill>
                <a:latin typeface="Arial" charset="0"/>
              </a:rPr>
              <a:t>כותרת קטנה</a:t>
            </a:r>
          </a:p>
          <a:p>
            <a:pPr lvl="0" defTabSz="914400" eaLnBrk="1" hangingPunct="1">
              <a:lnSpc>
                <a:spcPct val="110000"/>
              </a:lnSpc>
              <a:spcBef>
                <a:spcPct val="0"/>
              </a:spcBef>
            </a:pPr>
            <a:r>
              <a:rPr lang="he-IL" altLang="en-US" kern="1200" dirty="0" smtClean="0">
                <a:solidFill>
                  <a:prstClr val="black"/>
                </a:solidFill>
                <a:latin typeface="Arial" charset="0"/>
              </a:rPr>
              <a:t>טקסט רץ – טקסט רץ – טקסט רץ – טקסט רץ - טקסט רץ – טקסט רץ – טקסט רץ – טקסט רץ - טקסט רץ – טקסט רץ – טקסט רץ – טקסט רץ - טקסט רץ – טקסט רץ – טקסט רץ – טקסט רץ - טקסט רץ – טקסט רץ – טקסט רץ – טקסט רץ - טקסט רץ – טקסט רץ – טקסט רץ – טקסט רץ - טקסט רץ – טקסט רץ – טקסט רץ – טקסט רץ - טקסט רץ – טקסט רץ – טקסט רץ – טקסט רץ -</a:t>
            </a:r>
            <a:r>
              <a:rPr lang="he-IL" altLang="en-US" sz="3000" kern="1200" dirty="0" smtClean="0">
                <a:solidFill>
                  <a:prstClr val="black"/>
                </a:solidFill>
                <a:latin typeface="Arial" charset="0"/>
              </a:rPr>
              <a:t> </a:t>
            </a:r>
          </a:p>
          <a:p>
            <a:pPr lvl="0" defTabSz="914400" eaLnBrk="1" hangingPunct="1">
              <a:lnSpc>
                <a:spcPct val="110000"/>
              </a:lnSpc>
              <a:spcBef>
                <a:spcPct val="50000"/>
              </a:spcBef>
            </a:pPr>
            <a:r>
              <a:rPr lang="he-IL" altLang="en-US" sz="6600" b="1" kern="1200" dirty="0" smtClean="0">
                <a:solidFill>
                  <a:prstClr val="black"/>
                </a:solidFill>
                <a:latin typeface="Arial" charset="0"/>
              </a:rPr>
              <a:t>כותרת קטנה</a:t>
            </a:r>
          </a:p>
          <a:p>
            <a:pPr lvl="0" defTabSz="914400" rtl="0" eaLnBrk="1" hangingPunct="1">
              <a:lnSpc>
                <a:spcPct val="110000"/>
              </a:lnSpc>
              <a:spcBef>
                <a:spcPct val="0"/>
              </a:spcBef>
            </a:pPr>
            <a:r>
              <a:rPr lang="he-IL" altLang="en-US" kern="1200" dirty="0" smtClean="0">
                <a:solidFill>
                  <a:prstClr val="black"/>
                </a:solidFill>
                <a:latin typeface="Arial" charset="0"/>
              </a:rPr>
              <a:t>טקסט רץ – טקסט רץ – טקסט רץ – טקסט רץ - טקסט רץ – טקסט רץ – טקסט רץ – טקסט רץ - טקסט רץ – טקסט רץ – טקסט רץ – טקסט רץ - טקסט רץ – טקסט רץ – טקסט רץ – טקסט רץ </a:t>
            </a:r>
            <a:r>
              <a:rPr lang="he-IL" altLang="en-US" kern="1200" dirty="0" smtClean="0">
                <a:solidFill>
                  <a:prstClr val="black"/>
                </a:solidFill>
                <a:cs typeface="David" pitchFamily="2" charset="-79"/>
              </a:rPr>
              <a:t>-</a:t>
            </a:r>
            <a:endParaRPr lang="en-US" altLang="en-US" kern="1200" dirty="0">
              <a:solidFill>
                <a:prstClr val="black"/>
              </a:solidFill>
              <a:cs typeface="David" pitchFamily="2" charset="-79"/>
            </a:endParaRPr>
          </a:p>
        </p:txBody>
      </p:sp>
      <p:sp>
        <p:nvSpPr>
          <p:cNvPr id="56" name="מציין מיקום טקסט 55"/>
          <p:cNvSpPr>
            <a:spLocks noGrp="1"/>
          </p:cNvSpPr>
          <p:nvPr>
            <p:ph type="body" sz="quarter" idx="24"/>
          </p:nvPr>
        </p:nvSpPr>
        <p:spPr>
          <a:xfrm>
            <a:off x="394248" y="9575274"/>
            <a:ext cx="3844326" cy="1315194"/>
          </a:xfrm>
        </p:spPr>
        <p:txBody>
          <a:bodyPr/>
          <a:lstStyle/>
          <a:p>
            <a:endParaRPr lang="he-IL"/>
          </a:p>
        </p:txBody>
      </p:sp>
      <p:sp>
        <p:nvSpPr>
          <p:cNvPr id="57" name="מציין מיקום טקסט 56"/>
          <p:cNvSpPr>
            <a:spLocks noGrp="1"/>
          </p:cNvSpPr>
          <p:nvPr>
            <p:ph type="body" sz="quarter" idx="25"/>
          </p:nvPr>
        </p:nvSpPr>
        <p:spPr>
          <a:xfrm>
            <a:off x="6699721" y="2448199"/>
            <a:ext cx="31827787" cy="3168650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15" name="מציין מיקום טקסט 55"/>
          <p:cNvSpPr>
            <a:spLocks noGrp="1"/>
          </p:cNvSpPr>
          <p:nvPr>
            <p:ph type="body" sz="quarter" idx="24"/>
          </p:nvPr>
        </p:nvSpPr>
        <p:spPr>
          <a:xfrm>
            <a:off x="4752828" y="27859393"/>
            <a:ext cx="11333158" cy="2744232"/>
          </a:xfrm>
        </p:spPr>
        <p:txBody>
          <a:bodyPr/>
          <a:lstStyle/>
          <a:p>
            <a:r>
              <a:rPr lang="he-IL" dirty="0" smtClean="0"/>
              <a:t>מקום ללוגו בית הספר והשותפים מהקהילה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4877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היסטוריה ומדעי החברה">
  <a:themeElements>
    <a:clrScheme name="tech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מדענים צעירים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ch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799</Words>
  <Application>Microsoft Office PowerPoint</Application>
  <PresentationFormat>מותאם אישית</PresentationFormat>
  <Paragraphs>25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7" baseType="lpstr">
      <vt:lpstr>Arial</vt:lpstr>
      <vt:lpstr>Calibri</vt:lpstr>
      <vt:lpstr>David</vt:lpstr>
      <vt:lpstr>Times New Roman</vt:lpstr>
      <vt:lpstr>Times New Roman (Hebrew)</vt:lpstr>
      <vt:lpstr>היסטוריה ומדעי החברה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alpha</dc:creator>
  <cp:lastModifiedBy>Yair Ben-Horin</cp:lastModifiedBy>
  <cp:revision>67</cp:revision>
  <dcterms:created xsi:type="dcterms:W3CDTF">2013-12-21T15:58:08Z</dcterms:created>
  <dcterms:modified xsi:type="dcterms:W3CDTF">2018-04-15T14:53:16Z</dcterms:modified>
</cp:coreProperties>
</file>