
<file path=[Content_Types].xml><?xml version="1.0" encoding="utf-8"?>
<Types xmlns="http://schemas.openxmlformats.org/package/2006/content-types">
  <Default Extension="xml" ContentType="application/xml"/>
  <Default Extension="wmf" ContentType="image/x-wmf"/>
  <Default Extension="jpg" ContentType="image/jpeg"/>
  <Default Extension="tiff" ContentType="image/tiff"/>
  <Default Extension="emf" ContentType="image/x-emf"/>
  <Default Extension="rels" ContentType="application/vnd.openxmlformats-package.relationships+xml"/>
  <Default Extension="tif" ContentType="image/tiff"/>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63" r:id="rId1"/>
  </p:sldMasterIdLst>
  <p:notesMasterIdLst>
    <p:notesMasterId r:id="rId21"/>
  </p:notesMasterIdLst>
  <p:sldIdLst>
    <p:sldId id="336" r:id="rId2"/>
    <p:sldId id="345" r:id="rId3"/>
    <p:sldId id="315" r:id="rId4"/>
    <p:sldId id="321" r:id="rId5"/>
    <p:sldId id="310" r:id="rId6"/>
    <p:sldId id="328" r:id="rId7"/>
    <p:sldId id="258" r:id="rId8"/>
    <p:sldId id="339" r:id="rId9"/>
    <p:sldId id="318" r:id="rId10"/>
    <p:sldId id="340" r:id="rId11"/>
    <p:sldId id="333" r:id="rId12"/>
    <p:sldId id="319" r:id="rId13"/>
    <p:sldId id="338" r:id="rId14"/>
    <p:sldId id="330" r:id="rId15"/>
    <p:sldId id="342" r:id="rId16"/>
    <p:sldId id="335" r:id="rId17"/>
    <p:sldId id="341" r:id="rId18"/>
    <p:sldId id="343" r:id="rId19"/>
    <p:sldId id="309" r:id="rId20"/>
  </p:sldIdLst>
  <p:sldSz cx="10691813" cy="7559675"/>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671"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671"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671"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671"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671"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671"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671"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671"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671" b="0" i="0" u="none" strike="noStrike" cap="none" baseline="0">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xmlns="">
        <p15:guide id="1" orient="horz" pos="2381" userDrawn="1">
          <p15:clr>
            <a:srgbClr val="A4A3A4"/>
          </p15:clr>
        </p15:guide>
        <p15:guide id="2" pos="334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D5FDC"/>
    <a:srgbClr val="ED3A5B"/>
    <a:srgbClr val="F5B353"/>
    <a:srgbClr val="66D757"/>
    <a:srgbClr val="BA77FF"/>
    <a:srgbClr val="4DD8C3"/>
    <a:srgbClr val="8569EB"/>
    <a:srgbClr val="4AA8EB"/>
    <a:srgbClr val="7255EB"/>
    <a:srgbClr val="ED52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9CB21361-0076-4458-A558-2092FCF714C3}">
  <a:tblStyle styleId="{9CB21361-0076-4458-A558-2092FCF714C3}" styleName="Table_0">
    <a:wholeTbl>
      <a:tcTxStyle b="off" i="off">
        <a:font>
          <a:latin typeface="Helvetica Light"/>
          <a:ea typeface="Helvetica Light"/>
          <a:cs typeface="Helvetica Light"/>
        </a:font>
        <a:schemeClr val="dk1"/>
      </a:tcTxStyle>
      <a:tcStyle>
        <a:tcBdr>
          <a:left>
            <a:ln w="12700" cap="flat">
              <a:solidFill>
                <a:schemeClr val="dk1"/>
              </a:solidFill>
              <a:prstDash val="solid"/>
              <a:round/>
              <a:headEnd type="none" w="med" len="med"/>
              <a:tailEnd type="none" w="med" len="med"/>
            </a:ln>
          </a:left>
          <a:right>
            <a:ln w="12700" cap="flat">
              <a:solidFill>
                <a:schemeClr val="dk1"/>
              </a:solidFill>
              <a:prstDash val="solid"/>
              <a:round/>
              <a:headEnd type="none" w="med" len="med"/>
              <a:tailEnd type="none" w="med" len="med"/>
            </a:ln>
          </a:right>
          <a:top>
            <a:ln w="12700" cap="flat">
              <a:solidFill>
                <a:schemeClr val="dk1"/>
              </a:solidFill>
              <a:prstDash val="solid"/>
              <a:round/>
              <a:headEnd type="none" w="med" len="med"/>
              <a:tailEnd type="none" w="med" len="med"/>
            </a:ln>
          </a:top>
          <a:bottom>
            <a:ln w="12700" cap="flat">
              <a:solidFill>
                <a:schemeClr val="dk1"/>
              </a:solidFill>
              <a:prstDash val="solid"/>
              <a:round/>
              <a:headEnd type="none" w="med" len="med"/>
              <a:tailEnd type="none" w="med" len="med"/>
            </a:ln>
          </a:bottom>
          <a:insideH>
            <a:ln w="12700" cap="flat">
              <a:solidFill>
                <a:schemeClr val="dk1"/>
              </a:solidFill>
              <a:prstDash val="solid"/>
              <a:round/>
              <a:headEnd type="none" w="med" len="med"/>
              <a:tailEnd type="none" w="med" len="med"/>
            </a:ln>
          </a:insideH>
          <a:insideV>
            <a:ln w="12700" cap="flat">
              <a:solidFill>
                <a:schemeClr val="dk1"/>
              </a:solidFill>
              <a:prstDash val="solid"/>
              <a:round/>
              <a:headEnd type="none" w="med" len="med"/>
              <a:tailEnd type="none" w="med" len="med"/>
            </a:ln>
          </a:insideV>
        </a:tcBdr>
        <a:fill>
          <a:solidFill>
            <a:srgbClr val="FFFFFF">
              <a:alpha val="0"/>
            </a:srgbClr>
          </a:solid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79077" autoAdjust="0"/>
  </p:normalViewPr>
  <p:slideViewPr>
    <p:cSldViewPr snapToGrid="0">
      <p:cViewPr>
        <p:scale>
          <a:sx n="50" d="100"/>
          <a:sy n="50" d="100"/>
        </p:scale>
        <p:origin x="-3056" y="-696"/>
      </p:cViewPr>
      <p:guideLst>
        <p:guide orient="horz" pos="2381"/>
        <p:guide pos="3345"/>
      </p:guideLst>
    </p:cSldViewPr>
  </p:slideViewPr>
  <p:outlineViewPr>
    <p:cViewPr>
      <p:scale>
        <a:sx n="33" d="100"/>
        <a:sy n="33" d="100"/>
      </p:scale>
      <p:origin x="0" y="-2310"/>
    </p:cViewPr>
  </p:outlineViewPr>
  <p:notesTextViewPr>
    <p:cViewPr>
      <p:scale>
        <a:sx n="1" d="1"/>
        <a:sy n="1" d="1"/>
      </p:scale>
      <p:origin x="0" y="0"/>
    </p:cViewPr>
  </p:notesTextViewPr>
  <p:sorterViewPr>
    <p:cViewPr>
      <p:scale>
        <a:sx n="100" d="100"/>
        <a:sy n="100" d="100"/>
      </p:scale>
      <p:origin x="0" y="-4314"/>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notesMaster" Target="notesMasters/notesMaster1.xml"/><Relationship Id="rId22" Type="http://schemas.openxmlformats.org/officeDocument/2006/relationships/printerSettings" Target="printerSettings/printerSettings1.bin"/><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1004888" y="685800"/>
            <a:ext cx="4848225"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 name="Shape 3"/>
          <p:cNvSpPr txBox="1">
            <a:spLocks noGrp="1"/>
          </p:cNvSpPr>
          <p:nvPr>
            <p:ph type="body" idx="1"/>
          </p:nvPr>
        </p:nvSpPr>
        <p:spPr>
          <a:xfrm>
            <a:off x="914400" y="4343400"/>
            <a:ext cx="5029199" cy="4114800"/>
          </a:xfrm>
          <a:prstGeom prst="rect">
            <a:avLst/>
          </a:prstGeom>
          <a:noFill/>
          <a:ln>
            <a:noFill/>
          </a:ln>
        </p:spPr>
        <p:txBody>
          <a:bodyPr lIns="91425" tIns="91425" rIns="91425" bIns="91425" anchor="t" anchorCtr="0"/>
          <a:lstStyle>
            <a:lvl1pPr marL="0" marR="0" indent="0" algn="l" rtl="0">
              <a:lnSpc>
                <a:spcPct val="117999"/>
              </a:lnSpc>
              <a:spcBef>
                <a:spcPts val="0"/>
              </a:spcBef>
              <a:defRPr/>
            </a:lvl1pPr>
            <a:lvl2pPr marL="0" marR="0" indent="228600" algn="l" rtl="0">
              <a:lnSpc>
                <a:spcPct val="117999"/>
              </a:lnSpc>
              <a:spcBef>
                <a:spcPts val="0"/>
              </a:spcBef>
              <a:defRPr/>
            </a:lvl2pPr>
            <a:lvl3pPr marL="0" marR="0" indent="457200" algn="l" rtl="0">
              <a:lnSpc>
                <a:spcPct val="117999"/>
              </a:lnSpc>
              <a:spcBef>
                <a:spcPts val="0"/>
              </a:spcBef>
              <a:defRPr/>
            </a:lvl3pPr>
            <a:lvl4pPr marL="0" marR="0" indent="685800" algn="l" rtl="0">
              <a:lnSpc>
                <a:spcPct val="117999"/>
              </a:lnSpc>
              <a:spcBef>
                <a:spcPts val="0"/>
              </a:spcBef>
              <a:defRPr/>
            </a:lvl4pPr>
            <a:lvl5pPr marL="0" marR="0" indent="914400" algn="l" rtl="0">
              <a:lnSpc>
                <a:spcPct val="117999"/>
              </a:lnSpc>
              <a:spcBef>
                <a:spcPts val="0"/>
              </a:spcBef>
              <a:defRPr/>
            </a:lvl5pPr>
            <a:lvl6pPr marL="0" marR="0" indent="1143000" algn="l" rtl="0">
              <a:lnSpc>
                <a:spcPct val="117999"/>
              </a:lnSpc>
              <a:spcBef>
                <a:spcPts val="0"/>
              </a:spcBef>
              <a:defRPr/>
            </a:lvl6pPr>
            <a:lvl7pPr marL="0" marR="0" indent="1371600" algn="l" rtl="0">
              <a:lnSpc>
                <a:spcPct val="117999"/>
              </a:lnSpc>
              <a:spcBef>
                <a:spcPts val="0"/>
              </a:spcBef>
              <a:defRPr/>
            </a:lvl7pPr>
            <a:lvl8pPr marL="0" marR="0" indent="1600200" algn="l" rtl="0">
              <a:lnSpc>
                <a:spcPct val="117999"/>
              </a:lnSpc>
              <a:spcBef>
                <a:spcPts val="0"/>
              </a:spcBef>
              <a:defRPr/>
            </a:lvl8pPr>
            <a:lvl9pPr marL="0" marR="0" indent="1828800" algn="l" rtl="0">
              <a:lnSpc>
                <a:spcPct val="117999"/>
              </a:lnSpc>
              <a:spcBef>
                <a:spcPts val="0"/>
              </a:spcBef>
              <a:defRPr/>
            </a:lvl9pPr>
          </a:lstStyle>
          <a:p>
            <a:endParaRPr/>
          </a:p>
        </p:txBody>
      </p:sp>
    </p:spTree>
    <p:extLst>
      <p:ext uri="{BB962C8B-B14F-4D97-AF65-F5344CB8AC3E}">
        <p14:creationId xmlns:p14="http://schemas.microsoft.com/office/powerpoint/2010/main" val="2380209075"/>
      </p:ext>
    </p:extLst>
  </p:cSld>
  <p:clrMap bg1="lt1" tx1="dk1" bg2="dk2" tx2="lt2" accent1="accent1" accent2="accent2" accent3="accent3" accent4="accent4" accent5="accent5" accent6="accent6" hlink="hlink" folHlink="folHlink"/>
  <p:notesStyle>
    <a:lvl1pPr marL="0" algn="l" defTabSz="437960" rtl="0" eaLnBrk="1" latinLnBrk="0" hangingPunct="1">
      <a:defRPr sz="575" kern="1200">
        <a:solidFill>
          <a:schemeClr val="tx1"/>
        </a:solidFill>
        <a:latin typeface="+mn-lt"/>
        <a:ea typeface="+mn-ea"/>
        <a:cs typeface="+mn-cs"/>
      </a:defRPr>
    </a:lvl1pPr>
    <a:lvl2pPr marL="218980" algn="l" defTabSz="437960" rtl="0" eaLnBrk="1" latinLnBrk="0" hangingPunct="1">
      <a:defRPr sz="575" kern="1200">
        <a:solidFill>
          <a:schemeClr val="tx1"/>
        </a:solidFill>
        <a:latin typeface="+mn-lt"/>
        <a:ea typeface="+mn-ea"/>
        <a:cs typeface="+mn-cs"/>
      </a:defRPr>
    </a:lvl2pPr>
    <a:lvl3pPr marL="437960" algn="l" defTabSz="437960" rtl="0" eaLnBrk="1" latinLnBrk="0" hangingPunct="1">
      <a:defRPr sz="575" kern="1200">
        <a:solidFill>
          <a:schemeClr val="tx1"/>
        </a:solidFill>
        <a:latin typeface="+mn-lt"/>
        <a:ea typeface="+mn-ea"/>
        <a:cs typeface="+mn-cs"/>
      </a:defRPr>
    </a:lvl3pPr>
    <a:lvl4pPr marL="656938" algn="l" defTabSz="437960" rtl="0" eaLnBrk="1" latinLnBrk="0" hangingPunct="1">
      <a:defRPr sz="575" kern="1200">
        <a:solidFill>
          <a:schemeClr val="tx1"/>
        </a:solidFill>
        <a:latin typeface="+mn-lt"/>
        <a:ea typeface="+mn-ea"/>
        <a:cs typeface="+mn-cs"/>
      </a:defRPr>
    </a:lvl4pPr>
    <a:lvl5pPr marL="875919" algn="l" defTabSz="437960" rtl="0" eaLnBrk="1" latinLnBrk="0" hangingPunct="1">
      <a:defRPr sz="575" kern="1200">
        <a:solidFill>
          <a:schemeClr val="tx1"/>
        </a:solidFill>
        <a:latin typeface="+mn-lt"/>
        <a:ea typeface="+mn-ea"/>
        <a:cs typeface="+mn-cs"/>
      </a:defRPr>
    </a:lvl5pPr>
    <a:lvl6pPr marL="1094898" algn="l" defTabSz="437960" rtl="0" eaLnBrk="1" latinLnBrk="0" hangingPunct="1">
      <a:defRPr sz="575" kern="1200">
        <a:solidFill>
          <a:schemeClr val="tx1"/>
        </a:solidFill>
        <a:latin typeface="+mn-lt"/>
        <a:ea typeface="+mn-ea"/>
        <a:cs typeface="+mn-cs"/>
      </a:defRPr>
    </a:lvl6pPr>
    <a:lvl7pPr marL="1313878" algn="l" defTabSz="437960" rtl="0" eaLnBrk="1" latinLnBrk="0" hangingPunct="1">
      <a:defRPr sz="575" kern="1200">
        <a:solidFill>
          <a:schemeClr val="tx1"/>
        </a:solidFill>
        <a:latin typeface="+mn-lt"/>
        <a:ea typeface="+mn-ea"/>
        <a:cs typeface="+mn-cs"/>
      </a:defRPr>
    </a:lvl7pPr>
    <a:lvl8pPr marL="1532858" algn="l" defTabSz="437960" rtl="0" eaLnBrk="1" latinLnBrk="0" hangingPunct="1">
      <a:defRPr sz="575" kern="1200">
        <a:solidFill>
          <a:schemeClr val="tx1"/>
        </a:solidFill>
        <a:latin typeface="+mn-lt"/>
        <a:ea typeface="+mn-ea"/>
        <a:cs typeface="+mn-cs"/>
      </a:defRPr>
    </a:lvl8pPr>
    <a:lvl9pPr marL="1751837" algn="l" defTabSz="437960" rtl="0" eaLnBrk="1" latinLnBrk="0" hangingPunct="1">
      <a:defRPr sz="575"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space-awareness.org/" TargetMode="External"/><Relationship Id="rId4" Type="http://schemas.openxmlformats.org/officeDocument/2006/relationships/hyperlink" Target="http://www.space-awareness.org/feedback" TargetMode="External"/><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Shape 67"/>
          <p:cNvSpPr txBox="1">
            <a:spLocks noGrp="1"/>
          </p:cNvSpPr>
          <p:nvPr>
            <p:ph type="body" idx="1"/>
          </p:nvPr>
        </p:nvSpPr>
        <p:spPr>
          <a:xfrm>
            <a:off x="914400" y="4343400"/>
            <a:ext cx="5029199" cy="4114800"/>
          </a:xfrm>
          <a:prstGeom prst="rect">
            <a:avLst/>
          </a:prstGeom>
          <a:noFill/>
          <a:ln>
            <a:noFill/>
          </a:ln>
        </p:spPr>
        <p:txBody>
          <a:bodyPr lIns="91425" tIns="91425" rIns="91425" bIns="91425" anchor="t" anchorCtr="0">
            <a:noAutofit/>
          </a:bodyPr>
          <a:lstStyle/>
          <a:p>
            <a:pPr marL="0" marR="0" lvl="0" indent="0" algn="l" rtl="0">
              <a:lnSpc>
                <a:spcPct val="117999"/>
              </a:lnSpc>
              <a:spcBef>
                <a:spcPts val="0"/>
              </a:spcBef>
              <a:buClr>
                <a:schemeClr val="dk1"/>
              </a:buClr>
              <a:buFont typeface="Arial"/>
              <a:buNone/>
            </a:pPr>
            <a:endParaRPr sz="1200" b="0" i="0" u="none" strike="noStrike" cap="none" baseline="0" dirty="0">
              <a:solidFill>
                <a:schemeClr val="dk1"/>
              </a:solidFill>
              <a:latin typeface="Arial"/>
              <a:ea typeface="Arial"/>
              <a:cs typeface="Arial"/>
              <a:sym typeface="Arial"/>
            </a:endParaRPr>
          </a:p>
        </p:txBody>
      </p:sp>
      <p:sp>
        <p:nvSpPr>
          <p:cNvPr id="68" name="Shape 68"/>
          <p:cNvSpPr>
            <a:spLocks noGrp="1" noRot="1" noChangeAspect="1"/>
          </p:cNvSpPr>
          <p:nvPr>
            <p:ph type="sldImg" idx="2"/>
          </p:nvPr>
        </p:nvSpPr>
        <p:spPr>
          <a:xfrm>
            <a:off x="1004888" y="685800"/>
            <a:ext cx="4848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0584581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Shape 83"/>
          <p:cNvSpPr txBox="1">
            <a:spLocks noGrp="1"/>
          </p:cNvSpPr>
          <p:nvPr>
            <p:ph type="body" idx="1"/>
          </p:nvPr>
        </p:nvSpPr>
        <p:spPr>
          <a:xfrm>
            <a:off x="914400" y="4343400"/>
            <a:ext cx="5029199" cy="4114800"/>
          </a:xfrm>
          <a:prstGeom prst="rect">
            <a:avLst/>
          </a:prstGeom>
          <a:noFill/>
          <a:ln>
            <a:noFill/>
          </a:ln>
        </p:spPr>
        <p:txBody>
          <a:bodyPr lIns="91425" tIns="91425" rIns="91425" bIns="91425" anchor="t" anchorCtr="0">
            <a:noAutofit/>
          </a:bodyPr>
          <a:lstStyle/>
          <a:p>
            <a:r>
              <a:rPr lang="nl-NL" sz="575" kern="1200" dirty="0" smtClean="0">
                <a:solidFill>
                  <a:schemeClr val="tx1"/>
                </a:solidFill>
                <a:effectLst/>
                <a:latin typeface="+mn-lt"/>
                <a:ea typeface="+mn-ea"/>
                <a:cs typeface="+mn-cs"/>
              </a:rPr>
              <a:t>A </a:t>
            </a:r>
            <a:r>
              <a:rPr lang="nl-NL" sz="575" kern="1200" dirty="0" err="1" smtClean="0">
                <a:solidFill>
                  <a:schemeClr val="tx1"/>
                </a:solidFill>
                <a:effectLst/>
                <a:latin typeface="+mn-lt"/>
                <a:ea typeface="+mn-ea"/>
                <a:cs typeface="+mn-cs"/>
              </a:rPr>
              <a:t>career</a:t>
            </a:r>
            <a:r>
              <a:rPr lang="nl-NL" sz="575" kern="1200" dirty="0" smtClean="0">
                <a:solidFill>
                  <a:schemeClr val="tx1"/>
                </a:solidFill>
                <a:effectLst/>
                <a:latin typeface="+mn-lt"/>
                <a:ea typeface="+mn-ea"/>
                <a:cs typeface="+mn-cs"/>
              </a:rPr>
              <a:t> hub in the website offers video interviews of </a:t>
            </a:r>
            <a:r>
              <a:rPr lang="nl-NL" sz="575" kern="1200" dirty="0" err="1" smtClean="0">
                <a:solidFill>
                  <a:schemeClr val="tx1"/>
                </a:solidFill>
                <a:effectLst/>
                <a:latin typeface="+mn-lt"/>
                <a:ea typeface="+mn-ea"/>
                <a:cs typeface="+mn-cs"/>
              </a:rPr>
              <a:t>scientists</a:t>
            </a:r>
            <a:r>
              <a:rPr lang="nl-NL" sz="575" kern="1200" dirty="0" smtClean="0">
                <a:solidFill>
                  <a:schemeClr val="tx1"/>
                </a:solidFill>
                <a:effectLst/>
                <a:latin typeface="+mn-lt"/>
                <a:ea typeface="+mn-ea"/>
                <a:cs typeface="+mn-cs"/>
              </a:rPr>
              <a:t>, information </a:t>
            </a:r>
            <a:r>
              <a:rPr lang="nl-NL" sz="575" kern="1200" dirty="0" err="1" smtClean="0">
                <a:solidFill>
                  <a:schemeClr val="tx1"/>
                </a:solidFill>
                <a:effectLst/>
                <a:latin typeface="+mn-lt"/>
                <a:ea typeface="+mn-ea"/>
                <a:cs typeface="+mn-cs"/>
              </a:rPr>
              <a:t>about</a:t>
            </a:r>
            <a:r>
              <a:rPr lang="nl-NL" sz="575" kern="1200" dirty="0" smtClean="0">
                <a:solidFill>
                  <a:schemeClr val="tx1"/>
                </a:solidFill>
                <a:effectLst/>
                <a:latin typeface="+mn-lt"/>
                <a:ea typeface="+mn-ea"/>
                <a:cs typeface="+mn-cs"/>
              </a:rPr>
              <a:t> different </a:t>
            </a:r>
            <a:r>
              <a:rPr lang="nl-NL" sz="575" kern="1200" dirty="0" err="1" smtClean="0">
                <a:solidFill>
                  <a:schemeClr val="tx1"/>
                </a:solidFill>
                <a:effectLst/>
                <a:latin typeface="+mn-lt"/>
                <a:ea typeface="+mn-ea"/>
                <a:cs typeface="+mn-cs"/>
              </a:rPr>
              <a:t>careers</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and</a:t>
            </a:r>
            <a:r>
              <a:rPr lang="nl-NL" sz="575" kern="1200" dirty="0" smtClean="0">
                <a:solidFill>
                  <a:schemeClr val="tx1"/>
                </a:solidFill>
                <a:effectLst/>
                <a:latin typeface="+mn-lt"/>
                <a:ea typeface="+mn-ea"/>
                <a:cs typeface="+mn-cs"/>
              </a:rPr>
              <a:t> live </a:t>
            </a:r>
            <a:r>
              <a:rPr lang="nl-NL" sz="575" kern="1200" dirty="0" err="1" smtClean="0">
                <a:solidFill>
                  <a:schemeClr val="tx1"/>
                </a:solidFill>
                <a:effectLst/>
                <a:latin typeface="+mn-lt"/>
                <a:ea typeface="+mn-ea"/>
                <a:cs typeface="+mn-cs"/>
              </a:rPr>
              <a:t>webinars</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to</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connect</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from</a:t>
            </a:r>
            <a:r>
              <a:rPr lang="nl-NL" sz="575" kern="1200" dirty="0" smtClean="0">
                <a:solidFill>
                  <a:schemeClr val="tx1"/>
                </a:solidFill>
                <a:effectLst/>
                <a:latin typeface="+mn-lt"/>
                <a:ea typeface="+mn-ea"/>
                <a:cs typeface="+mn-cs"/>
              </a:rPr>
              <a:t> the classroom </a:t>
            </a:r>
            <a:r>
              <a:rPr lang="nl-NL" sz="575" kern="1200" dirty="0" err="1" smtClean="0">
                <a:solidFill>
                  <a:schemeClr val="tx1"/>
                </a:solidFill>
                <a:effectLst/>
                <a:latin typeface="+mn-lt"/>
                <a:ea typeface="+mn-ea"/>
                <a:cs typeface="+mn-cs"/>
              </a:rPr>
              <a:t>with</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scientists</a:t>
            </a:r>
            <a:r>
              <a:rPr lang="nl-NL" sz="575" kern="1200" dirty="0" smtClean="0">
                <a:solidFill>
                  <a:schemeClr val="tx1"/>
                </a:solidFill>
                <a:effectLst/>
                <a:latin typeface="+mn-lt"/>
                <a:ea typeface="+mn-ea"/>
                <a:cs typeface="+mn-cs"/>
              </a:rPr>
              <a:t>. </a:t>
            </a:r>
            <a:endParaRPr lang="en-GB" sz="575" kern="1200" dirty="0">
              <a:solidFill>
                <a:schemeClr val="tx1"/>
              </a:solidFill>
              <a:effectLst/>
              <a:latin typeface="+mn-lt"/>
              <a:ea typeface="+mn-ea"/>
              <a:cs typeface="+mn-cs"/>
            </a:endParaRPr>
          </a:p>
        </p:txBody>
      </p:sp>
      <p:sp>
        <p:nvSpPr>
          <p:cNvPr id="84" name="Shape 84"/>
          <p:cNvSpPr>
            <a:spLocks noGrp="1" noRot="1" noChangeAspect="1"/>
          </p:cNvSpPr>
          <p:nvPr>
            <p:ph type="sldImg" idx="2"/>
          </p:nvPr>
        </p:nvSpPr>
        <p:spPr>
          <a:xfrm>
            <a:off x="1004888" y="685800"/>
            <a:ext cx="4848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8068128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Shape 83"/>
          <p:cNvSpPr txBox="1">
            <a:spLocks noGrp="1"/>
          </p:cNvSpPr>
          <p:nvPr>
            <p:ph type="body" idx="1"/>
          </p:nvPr>
        </p:nvSpPr>
        <p:spPr>
          <a:xfrm>
            <a:off x="914400" y="4343400"/>
            <a:ext cx="5029199" cy="4114800"/>
          </a:xfrm>
          <a:prstGeom prst="rect">
            <a:avLst/>
          </a:prstGeom>
          <a:noFill/>
          <a:ln>
            <a:noFill/>
          </a:ln>
        </p:spPr>
        <p:txBody>
          <a:bodyPr lIns="91425" tIns="91425" rIns="91425" bIns="91425" anchor="t" anchorCtr="0">
            <a:noAutofit/>
          </a:bodyPr>
          <a:lstStyle/>
          <a:p>
            <a:r>
              <a:rPr lang="nl-NL" sz="575" kern="1200" dirty="0" smtClean="0">
                <a:solidFill>
                  <a:schemeClr val="tx1"/>
                </a:solidFill>
                <a:effectLst/>
                <a:latin typeface="+mn-lt"/>
                <a:ea typeface="+mn-ea"/>
                <a:cs typeface="+mn-cs"/>
              </a:rPr>
              <a:t>A </a:t>
            </a:r>
            <a:r>
              <a:rPr lang="nl-NL" sz="575" kern="1200" dirty="0" err="1" smtClean="0">
                <a:solidFill>
                  <a:schemeClr val="tx1"/>
                </a:solidFill>
                <a:effectLst/>
                <a:latin typeface="+mn-lt"/>
                <a:ea typeface="+mn-ea"/>
                <a:cs typeface="+mn-cs"/>
              </a:rPr>
              <a:t>repository</a:t>
            </a:r>
            <a:r>
              <a:rPr lang="nl-NL" sz="575" kern="1200" dirty="0" smtClean="0">
                <a:solidFill>
                  <a:schemeClr val="tx1"/>
                </a:solidFill>
                <a:effectLst/>
                <a:latin typeface="+mn-lt"/>
                <a:ea typeface="+mn-ea"/>
                <a:cs typeface="+mn-cs"/>
              </a:rPr>
              <a:t> of </a:t>
            </a:r>
            <a:r>
              <a:rPr lang="nl-NL" sz="575" kern="1200" dirty="0" err="1" smtClean="0">
                <a:solidFill>
                  <a:schemeClr val="tx1"/>
                </a:solidFill>
                <a:effectLst/>
                <a:latin typeface="+mn-lt"/>
                <a:ea typeface="+mn-ea"/>
                <a:cs typeface="+mn-cs"/>
              </a:rPr>
              <a:t>citizen</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science</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initiatives</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apps</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and</a:t>
            </a:r>
            <a:r>
              <a:rPr lang="nl-NL" sz="575" kern="1200" dirty="0" smtClean="0">
                <a:solidFill>
                  <a:schemeClr val="tx1"/>
                </a:solidFill>
                <a:effectLst/>
                <a:latin typeface="+mn-lt"/>
                <a:ea typeface="+mn-ea"/>
                <a:cs typeface="+mn-cs"/>
              </a:rPr>
              <a:t> games has been </a:t>
            </a:r>
            <a:r>
              <a:rPr lang="nl-NL" sz="575" kern="1200" dirty="0" err="1" smtClean="0">
                <a:solidFill>
                  <a:schemeClr val="tx1"/>
                </a:solidFill>
                <a:effectLst/>
                <a:latin typeface="+mn-lt"/>
                <a:ea typeface="+mn-ea"/>
                <a:cs typeface="+mn-cs"/>
              </a:rPr>
              <a:t>created</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Citizen</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science</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might</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be</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an</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inspiring</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and</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interesting</a:t>
            </a:r>
            <a:r>
              <a:rPr lang="nl-NL" sz="575" kern="1200" dirty="0" smtClean="0">
                <a:solidFill>
                  <a:schemeClr val="tx1"/>
                </a:solidFill>
                <a:effectLst/>
                <a:latin typeface="+mn-lt"/>
                <a:ea typeface="+mn-ea"/>
                <a:cs typeface="+mn-cs"/>
              </a:rPr>
              <a:t> way </a:t>
            </a:r>
            <a:r>
              <a:rPr lang="nl-NL" sz="575" kern="1200" dirty="0" err="1" smtClean="0">
                <a:solidFill>
                  <a:schemeClr val="tx1"/>
                </a:solidFill>
                <a:effectLst/>
                <a:latin typeface="+mn-lt"/>
                <a:ea typeface="+mn-ea"/>
                <a:cs typeface="+mn-cs"/>
              </a:rPr>
              <a:t>to</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contribute</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to</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current</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scientific</a:t>
            </a:r>
            <a:r>
              <a:rPr lang="nl-NL" sz="575" kern="1200" dirty="0" smtClean="0">
                <a:solidFill>
                  <a:schemeClr val="tx1"/>
                </a:solidFill>
                <a:effectLst/>
                <a:latin typeface="+mn-lt"/>
                <a:ea typeface="+mn-ea"/>
                <a:cs typeface="+mn-cs"/>
              </a:rPr>
              <a:t> studies </a:t>
            </a:r>
            <a:r>
              <a:rPr lang="nl-NL" sz="575" kern="1200" dirty="0" err="1" smtClean="0">
                <a:solidFill>
                  <a:schemeClr val="tx1"/>
                </a:solidFill>
                <a:effectLst/>
                <a:latin typeface="+mn-lt"/>
                <a:ea typeface="+mn-ea"/>
                <a:cs typeface="+mn-cs"/>
              </a:rPr>
              <a:t>and</a:t>
            </a:r>
            <a:r>
              <a:rPr lang="nl-NL" sz="575" kern="1200" dirty="0" smtClean="0">
                <a:solidFill>
                  <a:schemeClr val="tx1"/>
                </a:solidFill>
                <a:effectLst/>
                <a:latin typeface="+mn-lt"/>
                <a:ea typeface="+mn-ea"/>
                <a:cs typeface="+mn-cs"/>
              </a:rPr>
              <a:t> get a taste of research. Show </a:t>
            </a:r>
            <a:r>
              <a:rPr lang="nl-NL" sz="575" kern="1200" dirty="0" err="1" smtClean="0">
                <a:solidFill>
                  <a:schemeClr val="tx1"/>
                </a:solidFill>
                <a:effectLst/>
                <a:latin typeface="+mn-lt"/>
                <a:ea typeface="+mn-ea"/>
                <a:cs typeface="+mn-cs"/>
              </a:rPr>
              <a:t>opportunities</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to</a:t>
            </a:r>
            <a:r>
              <a:rPr lang="nl-NL" sz="575" kern="1200" dirty="0" smtClean="0">
                <a:solidFill>
                  <a:schemeClr val="tx1"/>
                </a:solidFill>
                <a:effectLst/>
                <a:latin typeface="+mn-lt"/>
                <a:ea typeface="+mn-ea"/>
                <a:cs typeface="+mn-cs"/>
              </a:rPr>
              <a:t> get </a:t>
            </a:r>
            <a:r>
              <a:rPr lang="nl-NL" sz="575" kern="1200" dirty="0" err="1" smtClean="0">
                <a:solidFill>
                  <a:schemeClr val="tx1"/>
                </a:solidFill>
                <a:effectLst/>
                <a:latin typeface="+mn-lt"/>
                <a:ea typeface="+mn-ea"/>
                <a:cs typeface="+mn-cs"/>
              </a:rPr>
              <a:t>involved</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and</a:t>
            </a:r>
            <a:r>
              <a:rPr lang="nl-NL" sz="575" kern="1200" dirty="0" smtClean="0">
                <a:solidFill>
                  <a:schemeClr val="tx1"/>
                </a:solidFill>
                <a:effectLst/>
                <a:latin typeface="+mn-lt"/>
                <a:ea typeface="+mn-ea"/>
                <a:cs typeface="+mn-cs"/>
              </a:rPr>
              <a:t> different </a:t>
            </a:r>
            <a:r>
              <a:rPr lang="nl-NL" sz="575" kern="1200" dirty="0" err="1" smtClean="0">
                <a:solidFill>
                  <a:schemeClr val="tx1"/>
                </a:solidFill>
                <a:effectLst/>
                <a:latin typeface="+mn-lt"/>
                <a:ea typeface="+mn-ea"/>
                <a:cs typeface="+mn-cs"/>
              </a:rPr>
              <a:t>ways</a:t>
            </a:r>
            <a:r>
              <a:rPr lang="nl-NL" sz="575" kern="1200" dirty="0" smtClean="0">
                <a:solidFill>
                  <a:schemeClr val="tx1"/>
                </a:solidFill>
                <a:effectLst/>
                <a:latin typeface="+mn-lt"/>
                <a:ea typeface="+mn-ea"/>
                <a:cs typeface="+mn-cs"/>
              </a:rPr>
              <a:t> of teaching. </a:t>
            </a:r>
            <a:r>
              <a:rPr lang="nl-NL" sz="575" kern="1200" dirty="0" err="1" smtClean="0">
                <a:solidFill>
                  <a:schemeClr val="tx1"/>
                </a:solidFill>
                <a:effectLst/>
                <a:latin typeface="+mn-lt"/>
                <a:ea typeface="+mn-ea"/>
                <a:cs typeface="+mn-cs"/>
              </a:rPr>
              <a:t>To</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know</a:t>
            </a:r>
            <a:r>
              <a:rPr lang="nl-NL" sz="575" kern="1200" dirty="0" smtClean="0">
                <a:solidFill>
                  <a:schemeClr val="tx1"/>
                </a:solidFill>
                <a:effectLst/>
                <a:latin typeface="+mn-lt"/>
                <a:ea typeface="+mn-ea"/>
                <a:cs typeface="+mn-cs"/>
              </a:rPr>
              <a:t> more </a:t>
            </a:r>
            <a:r>
              <a:rPr lang="nl-NL" sz="575" kern="1200" dirty="0" err="1" smtClean="0">
                <a:solidFill>
                  <a:schemeClr val="tx1"/>
                </a:solidFill>
                <a:effectLst/>
                <a:latin typeface="+mn-lt"/>
                <a:ea typeface="+mn-ea"/>
                <a:cs typeface="+mn-cs"/>
              </a:rPr>
              <a:t>about</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citizen</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science</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you</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can</a:t>
            </a:r>
            <a:r>
              <a:rPr lang="nl-NL" sz="575" kern="1200" dirty="0" smtClean="0">
                <a:solidFill>
                  <a:schemeClr val="tx1"/>
                </a:solidFill>
                <a:effectLst/>
                <a:latin typeface="+mn-lt"/>
                <a:ea typeface="+mn-ea"/>
                <a:cs typeface="+mn-cs"/>
              </a:rPr>
              <a:t> follow the first Space Awareness online course .</a:t>
            </a:r>
            <a:endParaRPr lang="en-GB" sz="575" kern="1200" dirty="0">
              <a:solidFill>
                <a:schemeClr val="tx1"/>
              </a:solidFill>
              <a:effectLst/>
              <a:latin typeface="+mn-lt"/>
              <a:ea typeface="+mn-ea"/>
              <a:cs typeface="+mn-cs"/>
            </a:endParaRPr>
          </a:p>
        </p:txBody>
      </p:sp>
      <p:sp>
        <p:nvSpPr>
          <p:cNvPr id="84" name="Shape 84"/>
          <p:cNvSpPr>
            <a:spLocks noGrp="1" noRot="1" noChangeAspect="1"/>
          </p:cNvSpPr>
          <p:nvPr>
            <p:ph type="sldImg" idx="2"/>
          </p:nvPr>
        </p:nvSpPr>
        <p:spPr>
          <a:xfrm>
            <a:off x="1004888" y="685800"/>
            <a:ext cx="4848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3054259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Shape 83"/>
          <p:cNvSpPr txBox="1">
            <a:spLocks noGrp="1"/>
          </p:cNvSpPr>
          <p:nvPr>
            <p:ph type="body" idx="1"/>
          </p:nvPr>
        </p:nvSpPr>
        <p:spPr>
          <a:xfrm>
            <a:off x="914400" y="4343400"/>
            <a:ext cx="5029199" cy="4114800"/>
          </a:xfrm>
          <a:prstGeom prst="rect">
            <a:avLst/>
          </a:prstGeom>
          <a:noFill/>
          <a:ln>
            <a:noFill/>
          </a:ln>
        </p:spPr>
        <p:txBody>
          <a:bodyPr lIns="91425" tIns="91425" rIns="91425" bIns="91425" anchor="t" anchorCtr="0">
            <a:noAutofit/>
          </a:bodyPr>
          <a:lstStyle/>
          <a:p>
            <a:r>
              <a:rPr lang="nl-NL" sz="800" kern="1200" dirty="0" err="1" smtClean="0">
                <a:solidFill>
                  <a:schemeClr val="tx1"/>
                </a:solidFill>
                <a:effectLst/>
                <a:latin typeface="+mn-lt"/>
                <a:ea typeface="+mn-ea"/>
                <a:cs typeface="+mn-cs"/>
              </a:rPr>
              <a:t>To</a:t>
            </a:r>
            <a:r>
              <a:rPr lang="nl-NL" sz="800" kern="1200" dirty="0" smtClean="0">
                <a:solidFill>
                  <a:schemeClr val="tx1"/>
                </a:solidFill>
                <a:effectLst/>
                <a:latin typeface="+mn-lt"/>
                <a:ea typeface="+mn-ea"/>
                <a:cs typeface="+mn-cs"/>
              </a:rPr>
              <a:t> support </a:t>
            </a:r>
            <a:r>
              <a:rPr lang="nl-NL" sz="800" kern="1200" dirty="0" err="1" smtClean="0">
                <a:solidFill>
                  <a:schemeClr val="tx1"/>
                </a:solidFill>
                <a:effectLst/>
                <a:latin typeface="+mn-lt"/>
                <a:ea typeface="+mn-ea"/>
                <a:cs typeface="+mn-cs"/>
              </a:rPr>
              <a:t>teachers</a:t>
            </a:r>
            <a:r>
              <a:rPr lang="nl-NL" sz="800" kern="1200" dirty="0" smtClean="0">
                <a:solidFill>
                  <a:schemeClr val="tx1"/>
                </a:solidFill>
                <a:effectLst/>
                <a:latin typeface="+mn-lt"/>
                <a:ea typeface="+mn-ea"/>
                <a:cs typeface="+mn-cs"/>
              </a:rPr>
              <a:t> in </a:t>
            </a:r>
            <a:r>
              <a:rPr lang="nl-NL" sz="800" kern="1200" dirty="0" err="1" smtClean="0">
                <a:solidFill>
                  <a:schemeClr val="tx1"/>
                </a:solidFill>
                <a:effectLst/>
                <a:latin typeface="+mn-lt"/>
                <a:ea typeface="+mn-ea"/>
                <a:cs typeface="+mn-cs"/>
              </a:rPr>
              <a:t>using</a:t>
            </a:r>
            <a:r>
              <a:rPr lang="nl-NL" sz="800" kern="1200" dirty="0" smtClean="0">
                <a:solidFill>
                  <a:schemeClr val="tx1"/>
                </a:solidFill>
                <a:effectLst/>
                <a:latin typeface="+mn-lt"/>
                <a:ea typeface="+mn-ea"/>
                <a:cs typeface="+mn-cs"/>
              </a:rPr>
              <a:t> the </a:t>
            </a:r>
            <a:r>
              <a:rPr lang="nl-NL" sz="800" kern="1200" dirty="0" err="1" smtClean="0">
                <a:solidFill>
                  <a:schemeClr val="tx1"/>
                </a:solidFill>
                <a:effectLst/>
                <a:latin typeface="+mn-lt"/>
                <a:ea typeface="+mn-ea"/>
                <a:cs typeface="+mn-cs"/>
              </a:rPr>
              <a:t>material</a:t>
            </a:r>
            <a:r>
              <a:rPr lang="nl-NL" sz="800" kern="1200" dirty="0" smtClean="0">
                <a:solidFill>
                  <a:schemeClr val="tx1"/>
                </a:solidFill>
                <a:effectLst/>
                <a:latin typeface="+mn-lt"/>
                <a:ea typeface="+mn-ea"/>
                <a:cs typeface="+mn-cs"/>
              </a:rPr>
              <a:t> </a:t>
            </a:r>
            <a:r>
              <a:rPr lang="nl-NL" sz="800" kern="1200" dirty="0" err="1" smtClean="0">
                <a:solidFill>
                  <a:schemeClr val="tx1"/>
                </a:solidFill>
                <a:effectLst/>
                <a:latin typeface="+mn-lt"/>
                <a:ea typeface="+mn-ea"/>
                <a:cs typeface="+mn-cs"/>
              </a:rPr>
              <a:t>and</a:t>
            </a:r>
            <a:r>
              <a:rPr lang="nl-NL" sz="800" kern="1200" dirty="0" smtClean="0">
                <a:solidFill>
                  <a:schemeClr val="tx1"/>
                </a:solidFill>
                <a:effectLst/>
                <a:latin typeface="+mn-lt"/>
                <a:ea typeface="+mn-ea"/>
                <a:cs typeface="+mn-cs"/>
              </a:rPr>
              <a:t> </a:t>
            </a:r>
            <a:r>
              <a:rPr lang="nl-NL" sz="800" kern="1200" dirty="0" err="1" smtClean="0">
                <a:solidFill>
                  <a:schemeClr val="tx1"/>
                </a:solidFill>
                <a:effectLst/>
                <a:latin typeface="+mn-lt"/>
                <a:ea typeface="+mn-ea"/>
                <a:cs typeface="+mn-cs"/>
              </a:rPr>
              <a:t>understand</a:t>
            </a:r>
            <a:r>
              <a:rPr lang="nl-NL" sz="800" kern="1200" dirty="0" smtClean="0">
                <a:solidFill>
                  <a:schemeClr val="tx1"/>
                </a:solidFill>
                <a:effectLst/>
                <a:latin typeface="+mn-lt"/>
                <a:ea typeface="+mn-ea"/>
                <a:cs typeface="+mn-cs"/>
              </a:rPr>
              <a:t> the </a:t>
            </a:r>
            <a:r>
              <a:rPr lang="nl-NL" sz="800" kern="1200" dirty="0" err="1" smtClean="0">
                <a:solidFill>
                  <a:schemeClr val="tx1"/>
                </a:solidFill>
                <a:effectLst/>
                <a:latin typeface="+mn-lt"/>
                <a:ea typeface="+mn-ea"/>
                <a:cs typeface="+mn-cs"/>
              </a:rPr>
              <a:t>potential</a:t>
            </a:r>
            <a:r>
              <a:rPr lang="nl-NL" sz="800" kern="1200" dirty="0" smtClean="0">
                <a:solidFill>
                  <a:schemeClr val="tx1"/>
                </a:solidFill>
                <a:effectLst/>
                <a:latin typeface="+mn-lt"/>
                <a:ea typeface="+mn-ea"/>
                <a:cs typeface="+mn-cs"/>
              </a:rPr>
              <a:t> benefits, Space Awareness </a:t>
            </a:r>
            <a:r>
              <a:rPr lang="nl-NL" sz="800" kern="1200" dirty="0" err="1" smtClean="0">
                <a:solidFill>
                  <a:schemeClr val="tx1"/>
                </a:solidFill>
                <a:effectLst/>
                <a:latin typeface="+mn-lt"/>
                <a:ea typeface="+mn-ea"/>
                <a:cs typeface="+mn-cs"/>
              </a:rPr>
              <a:t>creates</a:t>
            </a:r>
            <a:r>
              <a:rPr lang="nl-NL" sz="800" kern="1200" dirty="0" smtClean="0">
                <a:solidFill>
                  <a:schemeClr val="tx1"/>
                </a:solidFill>
                <a:effectLst/>
                <a:latin typeface="+mn-lt"/>
                <a:ea typeface="+mn-ea"/>
                <a:cs typeface="+mn-cs"/>
              </a:rPr>
              <a:t> different professional </a:t>
            </a:r>
            <a:r>
              <a:rPr lang="nl-NL" sz="800" kern="1200" dirty="0" err="1" smtClean="0">
                <a:solidFill>
                  <a:schemeClr val="tx1"/>
                </a:solidFill>
                <a:effectLst/>
                <a:latin typeface="+mn-lt"/>
                <a:ea typeface="+mn-ea"/>
                <a:cs typeface="+mn-cs"/>
              </a:rPr>
              <a:t>development</a:t>
            </a:r>
            <a:r>
              <a:rPr lang="nl-NL" sz="800" kern="1200" dirty="0" smtClean="0">
                <a:solidFill>
                  <a:schemeClr val="tx1"/>
                </a:solidFill>
                <a:effectLst/>
                <a:latin typeface="+mn-lt"/>
                <a:ea typeface="+mn-ea"/>
                <a:cs typeface="+mn-cs"/>
              </a:rPr>
              <a:t> tools: </a:t>
            </a:r>
            <a:endParaRPr lang="en-GB" sz="900" kern="1200" dirty="0" smtClean="0">
              <a:solidFill>
                <a:schemeClr val="tx1"/>
              </a:solidFill>
              <a:effectLst/>
              <a:latin typeface="+mn-lt"/>
              <a:ea typeface="+mn-ea"/>
              <a:cs typeface="+mn-cs"/>
            </a:endParaRPr>
          </a:p>
          <a:p>
            <a:pPr marL="171450" lvl="0" indent="-171450">
              <a:buFont typeface="Arial"/>
              <a:buChar char="•"/>
            </a:pPr>
            <a:r>
              <a:rPr lang="nl-NL" sz="800" kern="1200" dirty="0" err="1" smtClean="0">
                <a:solidFill>
                  <a:schemeClr val="tx1"/>
                </a:solidFill>
                <a:effectLst/>
                <a:latin typeface="+mn-lt"/>
                <a:ea typeface="+mn-ea"/>
                <a:cs typeface="+mn-cs"/>
              </a:rPr>
              <a:t>Four</a:t>
            </a:r>
            <a:r>
              <a:rPr lang="nl-NL" sz="800" kern="1200" dirty="0" smtClean="0">
                <a:solidFill>
                  <a:schemeClr val="tx1"/>
                </a:solidFill>
                <a:effectLst/>
                <a:latin typeface="+mn-lt"/>
                <a:ea typeface="+mn-ea"/>
                <a:cs typeface="+mn-cs"/>
              </a:rPr>
              <a:t> online courses (MOOC), the first course </a:t>
            </a:r>
            <a:r>
              <a:rPr lang="nl-NL" sz="800" kern="1200" dirty="0" err="1" smtClean="0">
                <a:solidFill>
                  <a:schemeClr val="tx1"/>
                </a:solidFill>
                <a:effectLst/>
                <a:latin typeface="+mn-lt"/>
                <a:ea typeface="+mn-ea"/>
                <a:cs typeface="+mn-cs"/>
              </a:rPr>
              <a:t>ended</a:t>
            </a:r>
            <a:r>
              <a:rPr lang="nl-NL" sz="800" kern="1200" dirty="0" smtClean="0">
                <a:solidFill>
                  <a:schemeClr val="tx1"/>
                </a:solidFill>
                <a:effectLst/>
                <a:latin typeface="+mn-lt"/>
                <a:ea typeface="+mn-ea"/>
                <a:cs typeface="+mn-cs"/>
              </a:rPr>
              <a:t> at the </a:t>
            </a:r>
            <a:r>
              <a:rPr lang="nl-NL" sz="800" kern="1200" dirty="0" err="1" smtClean="0">
                <a:solidFill>
                  <a:schemeClr val="tx1"/>
                </a:solidFill>
                <a:effectLst/>
                <a:latin typeface="+mn-lt"/>
                <a:ea typeface="+mn-ea"/>
                <a:cs typeface="+mn-cs"/>
              </a:rPr>
              <a:t>beginning</a:t>
            </a:r>
            <a:r>
              <a:rPr lang="nl-NL" sz="800" kern="1200" dirty="0" smtClean="0">
                <a:solidFill>
                  <a:schemeClr val="tx1"/>
                </a:solidFill>
                <a:effectLst/>
                <a:latin typeface="+mn-lt"/>
                <a:ea typeface="+mn-ea"/>
                <a:cs typeface="+mn-cs"/>
              </a:rPr>
              <a:t> of </a:t>
            </a:r>
            <a:r>
              <a:rPr lang="nl-NL" sz="800" kern="1200" dirty="0" err="1" smtClean="0">
                <a:solidFill>
                  <a:schemeClr val="tx1"/>
                </a:solidFill>
                <a:effectLst/>
                <a:latin typeface="+mn-lt"/>
                <a:ea typeface="+mn-ea"/>
                <a:cs typeface="+mn-cs"/>
              </a:rPr>
              <a:t>October</a:t>
            </a:r>
            <a:r>
              <a:rPr lang="nl-NL" sz="800" kern="1200" dirty="0" smtClean="0">
                <a:solidFill>
                  <a:schemeClr val="tx1"/>
                </a:solidFill>
                <a:effectLst/>
                <a:latin typeface="+mn-lt"/>
                <a:ea typeface="+mn-ea"/>
                <a:cs typeface="+mn-cs"/>
              </a:rPr>
              <a:t> but </a:t>
            </a:r>
            <a:r>
              <a:rPr lang="nl-NL" sz="800" kern="1200" dirty="0" err="1" smtClean="0">
                <a:solidFill>
                  <a:schemeClr val="tx1"/>
                </a:solidFill>
                <a:effectLst/>
                <a:latin typeface="+mn-lt"/>
                <a:ea typeface="+mn-ea"/>
                <a:cs typeface="+mn-cs"/>
              </a:rPr>
              <a:t>you</a:t>
            </a:r>
            <a:r>
              <a:rPr lang="nl-NL" sz="800" kern="1200" dirty="0" smtClean="0">
                <a:solidFill>
                  <a:schemeClr val="tx1"/>
                </a:solidFill>
                <a:effectLst/>
                <a:latin typeface="+mn-lt"/>
                <a:ea typeface="+mn-ea"/>
                <a:cs typeface="+mn-cs"/>
              </a:rPr>
              <a:t> </a:t>
            </a:r>
            <a:r>
              <a:rPr lang="nl-NL" sz="800" kern="1200" dirty="0" err="1" smtClean="0">
                <a:solidFill>
                  <a:schemeClr val="tx1"/>
                </a:solidFill>
                <a:effectLst/>
                <a:latin typeface="+mn-lt"/>
                <a:ea typeface="+mn-ea"/>
                <a:cs typeface="+mn-cs"/>
              </a:rPr>
              <a:t>can</a:t>
            </a:r>
            <a:r>
              <a:rPr lang="nl-NL" sz="800" kern="1200" dirty="0" smtClean="0">
                <a:solidFill>
                  <a:schemeClr val="tx1"/>
                </a:solidFill>
                <a:effectLst/>
                <a:latin typeface="+mn-lt"/>
                <a:ea typeface="+mn-ea"/>
                <a:cs typeface="+mn-cs"/>
              </a:rPr>
              <a:t> </a:t>
            </a:r>
            <a:r>
              <a:rPr lang="nl-NL" sz="800" kern="1200" dirty="0" err="1" smtClean="0">
                <a:solidFill>
                  <a:schemeClr val="tx1"/>
                </a:solidFill>
                <a:effectLst/>
                <a:latin typeface="+mn-lt"/>
                <a:ea typeface="+mn-ea"/>
                <a:cs typeface="+mn-cs"/>
              </a:rPr>
              <a:t>still</a:t>
            </a:r>
            <a:r>
              <a:rPr lang="nl-NL" sz="800" kern="1200" dirty="0" smtClean="0">
                <a:solidFill>
                  <a:schemeClr val="tx1"/>
                </a:solidFill>
                <a:effectLst/>
                <a:latin typeface="+mn-lt"/>
                <a:ea typeface="+mn-ea"/>
                <a:cs typeface="+mn-cs"/>
              </a:rPr>
              <a:t> register </a:t>
            </a:r>
            <a:r>
              <a:rPr lang="nl-NL" sz="800" kern="1200" dirty="0" err="1" smtClean="0">
                <a:solidFill>
                  <a:schemeClr val="tx1"/>
                </a:solidFill>
                <a:effectLst/>
                <a:latin typeface="+mn-lt"/>
                <a:ea typeface="+mn-ea"/>
                <a:cs typeface="+mn-cs"/>
              </a:rPr>
              <a:t>and</a:t>
            </a:r>
            <a:r>
              <a:rPr lang="nl-NL" sz="800" kern="1200" dirty="0" smtClean="0">
                <a:solidFill>
                  <a:schemeClr val="tx1"/>
                </a:solidFill>
                <a:effectLst/>
                <a:latin typeface="+mn-lt"/>
                <a:ea typeface="+mn-ea"/>
                <a:cs typeface="+mn-cs"/>
              </a:rPr>
              <a:t> follow the course on </a:t>
            </a:r>
            <a:r>
              <a:rPr lang="nl-NL" sz="800" kern="1200" dirty="0" err="1" smtClean="0">
                <a:solidFill>
                  <a:schemeClr val="tx1"/>
                </a:solidFill>
                <a:effectLst/>
                <a:latin typeface="+mn-lt"/>
                <a:ea typeface="+mn-ea"/>
                <a:cs typeface="+mn-cs"/>
              </a:rPr>
              <a:t>your</a:t>
            </a:r>
            <a:r>
              <a:rPr lang="nl-NL" sz="800" kern="1200" dirty="0" smtClean="0">
                <a:solidFill>
                  <a:schemeClr val="tx1"/>
                </a:solidFill>
                <a:effectLst/>
                <a:latin typeface="+mn-lt"/>
                <a:ea typeface="+mn-ea"/>
                <a:cs typeface="+mn-cs"/>
              </a:rPr>
              <a:t> </a:t>
            </a:r>
            <a:r>
              <a:rPr lang="nl-NL" sz="800" kern="1200" dirty="0" err="1" smtClean="0">
                <a:solidFill>
                  <a:schemeClr val="tx1"/>
                </a:solidFill>
                <a:effectLst/>
                <a:latin typeface="+mn-lt"/>
                <a:ea typeface="+mn-ea"/>
                <a:cs typeface="+mn-cs"/>
              </a:rPr>
              <a:t>own</a:t>
            </a:r>
            <a:r>
              <a:rPr lang="nl-NL" sz="800" kern="1200" dirty="0" smtClean="0">
                <a:solidFill>
                  <a:schemeClr val="tx1"/>
                </a:solidFill>
                <a:effectLst/>
                <a:latin typeface="+mn-lt"/>
                <a:ea typeface="+mn-ea"/>
                <a:cs typeface="+mn-cs"/>
              </a:rPr>
              <a:t>. The first MOOC introduce the </a:t>
            </a:r>
            <a:r>
              <a:rPr lang="nl-NL" sz="800" kern="1200" dirty="0" err="1" smtClean="0">
                <a:solidFill>
                  <a:schemeClr val="tx1"/>
                </a:solidFill>
                <a:effectLst/>
                <a:latin typeface="+mn-lt"/>
                <a:ea typeface="+mn-ea"/>
                <a:cs typeface="+mn-cs"/>
              </a:rPr>
              <a:t>use</a:t>
            </a:r>
            <a:r>
              <a:rPr lang="nl-NL" sz="800" kern="1200" dirty="0" smtClean="0">
                <a:solidFill>
                  <a:schemeClr val="tx1"/>
                </a:solidFill>
                <a:effectLst/>
                <a:latin typeface="+mn-lt"/>
                <a:ea typeface="+mn-ea"/>
                <a:cs typeface="+mn-cs"/>
              </a:rPr>
              <a:t> of </a:t>
            </a:r>
            <a:r>
              <a:rPr lang="nl-NL" sz="800" kern="1200" dirty="0" err="1" smtClean="0">
                <a:solidFill>
                  <a:schemeClr val="tx1"/>
                </a:solidFill>
                <a:effectLst/>
                <a:latin typeface="+mn-lt"/>
                <a:ea typeface="+mn-ea"/>
                <a:cs typeface="+mn-cs"/>
              </a:rPr>
              <a:t>space</a:t>
            </a:r>
            <a:r>
              <a:rPr lang="nl-NL" sz="800" kern="1200" dirty="0" smtClean="0">
                <a:solidFill>
                  <a:schemeClr val="tx1"/>
                </a:solidFill>
                <a:effectLst/>
                <a:latin typeface="+mn-lt"/>
                <a:ea typeface="+mn-ea"/>
                <a:cs typeface="+mn-cs"/>
              </a:rPr>
              <a:t> </a:t>
            </a:r>
            <a:r>
              <a:rPr lang="nl-NL" sz="800" kern="1200" dirty="0" err="1" smtClean="0">
                <a:solidFill>
                  <a:schemeClr val="tx1"/>
                </a:solidFill>
                <a:effectLst/>
                <a:latin typeface="+mn-lt"/>
                <a:ea typeface="+mn-ea"/>
                <a:cs typeface="+mn-cs"/>
              </a:rPr>
              <a:t>for</a:t>
            </a:r>
            <a:r>
              <a:rPr lang="nl-NL" sz="800" kern="1200" dirty="0" smtClean="0">
                <a:solidFill>
                  <a:schemeClr val="tx1"/>
                </a:solidFill>
                <a:effectLst/>
                <a:latin typeface="+mn-lt"/>
                <a:ea typeface="+mn-ea"/>
                <a:cs typeface="+mn-cs"/>
              </a:rPr>
              <a:t> </a:t>
            </a:r>
            <a:r>
              <a:rPr lang="nl-NL" sz="800" kern="1200" dirty="0" err="1" smtClean="0">
                <a:solidFill>
                  <a:schemeClr val="tx1"/>
                </a:solidFill>
                <a:effectLst/>
                <a:latin typeface="+mn-lt"/>
                <a:ea typeface="+mn-ea"/>
                <a:cs typeface="+mn-cs"/>
              </a:rPr>
              <a:t>education</a:t>
            </a:r>
            <a:r>
              <a:rPr lang="nl-NL" sz="800" kern="1200" dirty="0" smtClean="0">
                <a:solidFill>
                  <a:schemeClr val="tx1"/>
                </a:solidFill>
                <a:effectLst/>
                <a:latin typeface="+mn-lt"/>
                <a:ea typeface="+mn-ea"/>
                <a:cs typeface="+mn-cs"/>
              </a:rPr>
              <a:t> </a:t>
            </a:r>
            <a:r>
              <a:rPr lang="nl-NL" sz="800" kern="1200" dirty="0" err="1" smtClean="0">
                <a:solidFill>
                  <a:schemeClr val="tx1"/>
                </a:solidFill>
                <a:effectLst/>
                <a:latin typeface="+mn-lt"/>
                <a:ea typeface="+mn-ea"/>
                <a:cs typeface="+mn-cs"/>
              </a:rPr>
              <a:t>and</a:t>
            </a:r>
            <a:r>
              <a:rPr lang="nl-NL" sz="800" kern="1200" dirty="0" smtClean="0">
                <a:solidFill>
                  <a:schemeClr val="tx1"/>
                </a:solidFill>
                <a:effectLst/>
                <a:latin typeface="+mn-lt"/>
                <a:ea typeface="+mn-ea"/>
                <a:cs typeface="+mn-cs"/>
              </a:rPr>
              <a:t> shared </a:t>
            </a:r>
            <a:r>
              <a:rPr lang="nl-NL" sz="800" kern="1200" dirty="0" err="1" smtClean="0">
                <a:solidFill>
                  <a:schemeClr val="tx1"/>
                </a:solidFill>
                <a:effectLst/>
                <a:latin typeface="+mn-lt"/>
                <a:ea typeface="+mn-ea"/>
                <a:cs typeface="+mn-cs"/>
              </a:rPr>
              <a:t>methods</a:t>
            </a:r>
            <a:r>
              <a:rPr lang="nl-NL" sz="800" kern="1200" dirty="0" smtClean="0">
                <a:solidFill>
                  <a:schemeClr val="tx1"/>
                </a:solidFill>
                <a:effectLst/>
                <a:latin typeface="+mn-lt"/>
                <a:ea typeface="+mn-ea"/>
                <a:cs typeface="+mn-cs"/>
              </a:rPr>
              <a:t> </a:t>
            </a:r>
            <a:r>
              <a:rPr lang="nl-NL" sz="800" kern="1200" dirty="0" err="1" smtClean="0">
                <a:solidFill>
                  <a:schemeClr val="tx1"/>
                </a:solidFill>
                <a:effectLst/>
                <a:latin typeface="+mn-lt"/>
                <a:ea typeface="+mn-ea"/>
                <a:cs typeface="+mn-cs"/>
              </a:rPr>
              <a:t>to</a:t>
            </a:r>
            <a:r>
              <a:rPr lang="nl-NL" sz="800" kern="1200" dirty="0" smtClean="0">
                <a:solidFill>
                  <a:schemeClr val="tx1"/>
                </a:solidFill>
                <a:effectLst/>
                <a:latin typeface="+mn-lt"/>
                <a:ea typeface="+mn-ea"/>
                <a:cs typeface="+mn-cs"/>
              </a:rPr>
              <a:t> </a:t>
            </a:r>
            <a:r>
              <a:rPr lang="nl-NL" sz="800" kern="1200" dirty="0" err="1" smtClean="0">
                <a:solidFill>
                  <a:schemeClr val="tx1"/>
                </a:solidFill>
                <a:effectLst/>
                <a:latin typeface="+mn-lt"/>
                <a:ea typeface="+mn-ea"/>
                <a:cs typeface="+mn-cs"/>
              </a:rPr>
              <a:t>teach</a:t>
            </a:r>
            <a:r>
              <a:rPr lang="nl-NL" sz="800" kern="1200" dirty="0" smtClean="0">
                <a:solidFill>
                  <a:schemeClr val="tx1"/>
                </a:solidFill>
                <a:effectLst/>
                <a:latin typeface="+mn-lt"/>
                <a:ea typeface="+mn-ea"/>
                <a:cs typeface="+mn-cs"/>
              </a:rPr>
              <a:t> in a diverse classroom, </a:t>
            </a:r>
            <a:r>
              <a:rPr lang="nl-NL" sz="800" kern="1200" dirty="0" err="1" smtClean="0">
                <a:solidFill>
                  <a:schemeClr val="tx1"/>
                </a:solidFill>
                <a:effectLst/>
                <a:latin typeface="+mn-lt"/>
                <a:ea typeface="+mn-ea"/>
                <a:cs typeface="+mn-cs"/>
              </a:rPr>
              <a:t>use</a:t>
            </a:r>
            <a:r>
              <a:rPr lang="nl-NL" sz="800" kern="1200" dirty="0" smtClean="0">
                <a:solidFill>
                  <a:schemeClr val="tx1"/>
                </a:solidFill>
                <a:effectLst/>
                <a:latin typeface="+mn-lt"/>
                <a:ea typeface="+mn-ea"/>
                <a:cs typeface="+mn-cs"/>
              </a:rPr>
              <a:t> ICT tools, </a:t>
            </a:r>
            <a:r>
              <a:rPr lang="nl-NL" sz="800" kern="1200" dirty="0" err="1" smtClean="0">
                <a:solidFill>
                  <a:schemeClr val="tx1"/>
                </a:solidFill>
                <a:effectLst/>
                <a:latin typeface="+mn-lt"/>
                <a:ea typeface="+mn-ea"/>
                <a:cs typeface="+mn-cs"/>
              </a:rPr>
              <a:t>and</a:t>
            </a:r>
            <a:r>
              <a:rPr lang="nl-NL" sz="800" kern="1200" dirty="0" smtClean="0">
                <a:solidFill>
                  <a:schemeClr val="tx1"/>
                </a:solidFill>
                <a:effectLst/>
                <a:latin typeface="+mn-lt"/>
                <a:ea typeface="+mn-ea"/>
                <a:cs typeface="+mn-cs"/>
              </a:rPr>
              <a:t> IBSE </a:t>
            </a:r>
            <a:r>
              <a:rPr lang="nl-NL" sz="800" kern="1200" dirty="0" err="1" smtClean="0">
                <a:solidFill>
                  <a:schemeClr val="tx1"/>
                </a:solidFill>
                <a:effectLst/>
                <a:latin typeface="+mn-lt"/>
                <a:ea typeface="+mn-ea"/>
                <a:cs typeface="+mn-cs"/>
              </a:rPr>
              <a:t>methods</a:t>
            </a:r>
            <a:r>
              <a:rPr lang="nl-NL" sz="800" kern="1200" dirty="0" smtClean="0">
                <a:solidFill>
                  <a:schemeClr val="tx1"/>
                </a:solidFill>
                <a:effectLst/>
                <a:latin typeface="+mn-lt"/>
                <a:ea typeface="+mn-ea"/>
                <a:cs typeface="+mn-cs"/>
              </a:rPr>
              <a:t>. The second MOOC </a:t>
            </a:r>
            <a:r>
              <a:rPr lang="nl-NL" sz="800" kern="1200" dirty="0" err="1" smtClean="0">
                <a:solidFill>
                  <a:schemeClr val="tx1"/>
                </a:solidFill>
                <a:effectLst/>
                <a:latin typeface="+mn-lt"/>
                <a:ea typeface="+mn-ea"/>
                <a:cs typeface="+mn-cs"/>
              </a:rPr>
              <a:t>will</a:t>
            </a:r>
            <a:r>
              <a:rPr lang="nl-NL" sz="800" kern="1200" dirty="0" smtClean="0">
                <a:solidFill>
                  <a:schemeClr val="tx1"/>
                </a:solidFill>
                <a:effectLst/>
                <a:latin typeface="+mn-lt"/>
                <a:ea typeface="+mn-ea"/>
                <a:cs typeface="+mn-cs"/>
              </a:rPr>
              <a:t> </a:t>
            </a:r>
            <a:r>
              <a:rPr lang="nl-NL" sz="800" kern="1200" dirty="0" err="1" smtClean="0">
                <a:solidFill>
                  <a:schemeClr val="tx1"/>
                </a:solidFill>
                <a:effectLst/>
                <a:latin typeface="+mn-lt"/>
                <a:ea typeface="+mn-ea"/>
                <a:cs typeface="+mn-cs"/>
              </a:rPr>
              <a:t>be</a:t>
            </a:r>
            <a:r>
              <a:rPr lang="nl-NL" sz="800" kern="1200" dirty="0" smtClean="0">
                <a:solidFill>
                  <a:schemeClr val="tx1"/>
                </a:solidFill>
                <a:effectLst/>
                <a:latin typeface="+mn-lt"/>
                <a:ea typeface="+mn-ea"/>
                <a:cs typeface="+mn-cs"/>
              </a:rPr>
              <a:t> </a:t>
            </a:r>
            <a:r>
              <a:rPr lang="nl-NL" sz="800" kern="1200" dirty="0" err="1" smtClean="0">
                <a:solidFill>
                  <a:schemeClr val="tx1"/>
                </a:solidFill>
                <a:effectLst/>
                <a:latin typeface="+mn-lt"/>
                <a:ea typeface="+mn-ea"/>
                <a:cs typeface="+mn-cs"/>
              </a:rPr>
              <a:t>availble</a:t>
            </a:r>
            <a:r>
              <a:rPr lang="nl-NL" sz="800" kern="1200" dirty="0" smtClean="0">
                <a:solidFill>
                  <a:schemeClr val="tx1"/>
                </a:solidFill>
                <a:effectLst/>
                <a:latin typeface="+mn-lt"/>
                <a:ea typeface="+mn-ea"/>
                <a:cs typeface="+mn-cs"/>
              </a:rPr>
              <a:t> in </a:t>
            </a:r>
            <a:r>
              <a:rPr lang="nl-NL" sz="800" kern="1200" dirty="0" err="1" smtClean="0">
                <a:solidFill>
                  <a:schemeClr val="tx1"/>
                </a:solidFill>
                <a:effectLst/>
                <a:latin typeface="+mn-lt"/>
                <a:ea typeface="+mn-ea"/>
                <a:cs typeface="+mn-cs"/>
              </a:rPr>
              <a:t>January</a:t>
            </a:r>
            <a:r>
              <a:rPr lang="nl-NL" sz="800" kern="1200" dirty="0" smtClean="0">
                <a:solidFill>
                  <a:schemeClr val="tx1"/>
                </a:solidFill>
                <a:effectLst/>
                <a:latin typeface="+mn-lt"/>
                <a:ea typeface="+mn-ea"/>
                <a:cs typeface="+mn-cs"/>
              </a:rPr>
              <a:t> 2017 </a:t>
            </a:r>
            <a:r>
              <a:rPr lang="nl-NL" sz="800" kern="1200" dirty="0" err="1" smtClean="0">
                <a:solidFill>
                  <a:schemeClr val="tx1"/>
                </a:solidFill>
                <a:effectLst/>
                <a:latin typeface="+mn-lt"/>
                <a:ea typeface="+mn-ea"/>
                <a:cs typeface="+mn-cs"/>
              </a:rPr>
              <a:t>and</a:t>
            </a:r>
            <a:r>
              <a:rPr lang="nl-NL" sz="800" kern="1200" dirty="0" smtClean="0">
                <a:solidFill>
                  <a:schemeClr val="tx1"/>
                </a:solidFill>
                <a:effectLst/>
                <a:latin typeface="+mn-lt"/>
                <a:ea typeface="+mn-ea"/>
                <a:cs typeface="+mn-cs"/>
              </a:rPr>
              <a:t> </a:t>
            </a:r>
            <a:r>
              <a:rPr lang="nl-NL" sz="800" kern="1200" dirty="0" err="1" smtClean="0">
                <a:solidFill>
                  <a:schemeClr val="tx1"/>
                </a:solidFill>
                <a:effectLst/>
                <a:latin typeface="+mn-lt"/>
                <a:ea typeface="+mn-ea"/>
                <a:cs typeface="+mn-cs"/>
              </a:rPr>
              <a:t>will</a:t>
            </a:r>
            <a:r>
              <a:rPr lang="nl-NL" sz="800" kern="1200" dirty="0" smtClean="0">
                <a:solidFill>
                  <a:schemeClr val="tx1"/>
                </a:solidFill>
                <a:effectLst/>
                <a:latin typeface="+mn-lt"/>
                <a:ea typeface="+mn-ea"/>
                <a:cs typeface="+mn-cs"/>
              </a:rPr>
              <a:t> </a:t>
            </a:r>
            <a:r>
              <a:rPr lang="nl-NL" sz="800" kern="1200" dirty="0" err="1" smtClean="0">
                <a:solidFill>
                  <a:schemeClr val="tx1"/>
                </a:solidFill>
                <a:effectLst/>
                <a:latin typeface="+mn-lt"/>
                <a:ea typeface="+mn-ea"/>
                <a:cs typeface="+mn-cs"/>
              </a:rPr>
              <a:t>be</a:t>
            </a:r>
            <a:r>
              <a:rPr lang="nl-NL" sz="800" kern="1200" dirty="0" smtClean="0">
                <a:solidFill>
                  <a:schemeClr val="tx1"/>
                </a:solidFill>
                <a:effectLst/>
                <a:latin typeface="+mn-lt"/>
                <a:ea typeface="+mn-ea"/>
                <a:cs typeface="+mn-cs"/>
              </a:rPr>
              <a:t> </a:t>
            </a:r>
            <a:r>
              <a:rPr lang="nl-NL" sz="800" kern="1200" dirty="0" err="1" smtClean="0">
                <a:solidFill>
                  <a:schemeClr val="tx1"/>
                </a:solidFill>
                <a:effectLst/>
                <a:latin typeface="+mn-lt"/>
                <a:ea typeface="+mn-ea"/>
                <a:cs typeface="+mn-cs"/>
              </a:rPr>
              <a:t>about</a:t>
            </a:r>
            <a:r>
              <a:rPr lang="nl-NL" sz="800" kern="1200" dirty="0" smtClean="0">
                <a:solidFill>
                  <a:schemeClr val="tx1"/>
                </a:solidFill>
                <a:effectLst/>
                <a:latin typeface="+mn-lt"/>
                <a:ea typeface="+mn-ea"/>
                <a:cs typeface="+mn-cs"/>
              </a:rPr>
              <a:t> </a:t>
            </a:r>
            <a:r>
              <a:rPr lang="nl-NL" sz="800" kern="1200" dirty="0" err="1" smtClean="0">
                <a:solidFill>
                  <a:schemeClr val="tx1"/>
                </a:solidFill>
                <a:effectLst/>
                <a:latin typeface="+mn-lt"/>
                <a:ea typeface="+mn-ea"/>
                <a:cs typeface="+mn-cs"/>
              </a:rPr>
              <a:t>Navigation</a:t>
            </a:r>
            <a:r>
              <a:rPr lang="nl-NL" sz="800" kern="1200" dirty="0" smtClean="0">
                <a:solidFill>
                  <a:schemeClr val="tx1"/>
                </a:solidFill>
                <a:effectLst/>
                <a:latin typeface="+mn-lt"/>
                <a:ea typeface="+mn-ea"/>
                <a:cs typeface="+mn-cs"/>
              </a:rPr>
              <a:t> </a:t>
            </a:r>
            <a:r>
              <a:rPr lang="nl-NL" sz="800" kern="1200" dirty="0" err="1" smtClean="0">
                <a:solidFill>
                  <a:schemeClr val="tx1"/>
                </a:solidFill>
                <a:effectLst/>
                <a:latin typeface="+mn-lt"/>
                <a:ea typeface="+mn-ea"/>
                <a:cs typeface="+mn-cs"/>
              </a:rPr>
              <a:t>through</a:t>
            </a:r>
            <a:r>
              <a:rPr lang="nl-NL" sz="800" kern="1200" dirty="0" smtClean="0">
                <a:solidFill>
                  <a:schemeClr val="tx1"/>
                </a:solidFill>
                <a:effectLst/>
                <a:latin typeface="+mn-lt"/>
                <a:ea typeface="+mn-ea"/>
                <a:cs typeface="+mn-cs"/>
              </a:rPr>
              <a:t> the </a:t>
            </a:r>
            <a:r>
              <a:rPr lang="nl-NL" sz="800" kern="1200" dirty="0" err="1" smtClean="0">
                <a:solidFill>
                  <a:schemeClr val="tx1"/>
                </a:solidFill>
                <a:effectLst/>
                <a:latin typeface="+mn-lt"/>
                <a:ea typeface="+mn-ea"/>
                <a:cs typeface="+mn-cs"/>
              </a:rPr>
              <a:t>ages</a:t>
            </a:r>
            <a:r>
              <a:rPr lang="nl-NL" sz="800" kern="1200" dirty="0" smtClean="0">
                <a:solidFill>
                  <a:schemeClr val="tx1"/>
                </a:solidFill>
                <a:effectLst/>
                <a:latin typeface="+mn-lt"/>
                <a:ea typeface="+mn-ea"/>
                <a:cs typeface="+mn-cs"/>
              </a:rPr>
              <a:t>. 2 </a:t>
            </a:r>
            <a:r>
              <a:rPr lang="nl-NL" sz="800" kern="1200" dirty="0" err="1" smtClean="0">
                <a:solidFill>
                  <a:schemeClr val="tx1"/>
                </a:solidFill>
                <a:effectLst/>
                <a:latin typeface="+mn-lt"/>
                <a:ea typeface="+mn-ea"/>
                <a:cs typeface="+mn-cs"/>
              </a:rPr>
              <a:t>following</a:t>
            </a:r>
            <a:r>
              <a:rPr lang="nl-NL" sz="800" kern="1200" dirty="0" smtClean="0">
                <a:solidFill>
                  <a:schemeClr val="tx1"/>
                </a:solidFill>
                <a:effectLst/>
                <a:latin typeface="+mn-lt"/>
                <a:ea typeface="+mn-ea"/>
                <a:cs typeface="+mn-cs"/>
              </a:rPr>
              <a:t> </a:t>
            </a:r>
            <a:r>
              <a:rPr lang="nl-NL" sz="800" kern="1200" dirty="0" err="1" smtClean="0">
                <a:solidFill>
                  <a:schemeClr val="tx1"/>
                </a:solidFill>
                <a:effectLst/>
                <a:latin typeface="+mn-lt"/>
                <a:ea typeface="+mn-ea"/>
                <a:cs typeface="+mn-cs"/>
              </a:rPr>
              <a:t>MOOCs</a:t>
            </a:r>
            <a:r>
              <a:rPr lang="nl-NL" sz="800" kern="1200" dirty="0" smtClean="0">
                <a:solidFill>
                  <a:schemeClr val="tx1"/>
                </a:solidFill>
                <a:effectLst/>
                <a:latin typeface="+mn-lt"/>
                <a:ea typeface="+mn-ea"/>
                <a:cs typeface="+mn-cs"/>
              </a:rPr>
              <a:t> </a:t>
            </a:r>
            <a:r>
              <a:rPr lang="nl-NL" sz="800" kern="1200" dirty="0" err="1" smtClean="0">
                <a:solidFill>
                  <a:schemeClr val="tx1"/>
                </a:solidFill>
                <a:effectLst/>
                <a:latin typeface="+mn-lt"/>
                <a:ea typeface="+mn-ea"/>
                <a:cs typeface="+mn-cs"/>
              </a:rPr>
              <a:t>about</a:t>
            </a:r>
            <a:r>
              <a:rPr lang="nl-NL" sz="800" kern="1200" dirty="0" smtClean="0">
                <a:solidFill>
                  <a:schemeClr val="tx1"/>
                </a:solidFill>
                <a:effectLst/>
                <a:latin typeface="+mn-lt"/>
                <a:ea typeface="+mn-ea"/>
                <a:cs typeface="+mn-cs"/>
              </a:rPr>
              <a:t> </a:t>
            </a:r>
            <a:r>
              <a:rPr lang="nl-NL" sz="800" kern="1200" dirty="0" err="1" smtClean="0">
                <a:solidFill>
                  <a:schemeClr val="tx1"/>
                </a:solidFill>
                <a:effectLst/>
                <a:latin typeface="+mn-lt"/>
                <a:ea typeface="+mn-ea"/>
                <a:cs typeface="+mn-cs"/>
              </a:rPr>
              <a:t>Our</a:t>
            </a:r>
            <a:r>
              <a:rPr lang="nl-NL" sz="800" kern="1200" dirty="0" smtClean="0">
                <a:solidFill>
                  <a:schemeClr val="tx1"/>
                </a:solidFill>
                <a:effectLst/>
                <a:latin typeface="+mn-lt"/>
                <a:ea typeface="+mn-ea"/>
                <a:cs typeface="+mn-cs"/>
              </a:rPr>
              <a:t> fragile </a:t>
            </a:r>
            <a:r>
              <a:rPr lang="nl-NL" sz="800" kern="1200" dirty="0" err="1" smtClean="0">
                <a:solidFill>
                  <a:schemeClr val="tx1"/>
                </a:solidFill>
                <a:effectLst/>
                <a:latin typeface="+mn-lt"/>
                <a:ea typeface="+mn-ea"/>
                <a:cs typeface="+mn-cs"/>
              </a:rPr>
              <a:t>planet</a:t>
            </a:r>
            <a:r>
              <a:rPr lang="nl-NL" sz="800" kern="1200" dirty="0" smtClean="0">
                <a:solidFill>
                  <a:schemeClr val="tx1"/>
                </a:solidFill>
                <a:effectLst/>
                <a:latin typeface="+mn-lt"/>
                <a:ea typeface="+mn-ea"/>
                <a:cs typeface="+mn-cs"/>
              </a:rPr>
              <a:t> </a:t>
            </a:r>
            <a:r>
              <a:rPr lang="nl-NL" sz="800" kern="1200" dirty="0" err="1" smtClean="0">
                <a:solidFill>
                  <a:schemeClr val="tx1"/>
                </a:solidFill>
                <a:effectLst/>
                <a:latin typeface="+mn-lt"/>
                <a:ea typeface="+mn-ea"/>
                <a:cs typeface="+mn-cs"/>
              </a:rPr>
              <a:t>and</a:t>
            </a:r>
            <a:r>
              <a:rPr lang="nl-NL" sz="800" kern="1200" dirty="0" smtClean="0">
                <a:solidFill>
                  <a:schemeClr val="tx1"/>
                </a:solidFill>
                <a:effectLst/>
                <a:latin typeface="+mn-lt"/>
                <a:ea typeface="+mn-ea"/>
                <a:cs typeface="+mn-cs"/>
              </a:rPr>
              <a:t> </a:t>
            </a:r>
            <a:r>
              <a:rPr lang="nl-NL" sz="800" kern="1200" dirty="0" err="1" smtClean="0">
                <a:solidFill>
                  <a:schemeClr val="tx1"/>
                </a:solidFill>
                <a:effectLst/>
                <a:latin typeface="+mn-lt"/>
                <a:ea typeface="+mn-ea"/>
                <a:cs typeface="+mn-cs"/>
              </a:rPr>
              <a:t>Our</a:t>
            </a:r>
            <a:r>
              <a:rPr lang="nl-NL" sz="800" kern="1200" dirty="0" smtClean="0">
                <a:solidFill>
                  <a:schemeClr val="tx1"/>
                </a:solidFill>
                <a:effectLst/>
                <a:latin typeface="+mn-lt"/>
                <a:ea typeface="+mn-ea"/>
                <a:cs typeface="+mn-cs"/>
              </a:rPr>
              <a:t> </a:t>
            </a:r>
            <a:r>
              <a:rPr lang="nl-NL" sz="800" kern="1200" dirty="0" err="1" smtClean="0">
                <a:solidFill>
                  <a:schemeClr val="tx1"/>
                </a:solidFill>
                <a:effectLst/>
                <a:latin typeface="+mn-lt"/>
                <a:ea typeface="+mn-ea"/>
                <a:cs typeface="+mn-cs"/>
              </a:rPr>
              <a:t>wonderful</a:t>
            </a:r>
            <a:r>
              <a:rPr lang="nl-NL" sz="800" kern="1200" dirty="0" smtClean="0">
                <a:solidFill>
                  <a:schemeClr val="tx1"/>
                </a:solidFill>
                <a:effectLst/>
                <a:latin typeface="+mn-lt"/>
                <a:ea typeface="+mn-ea"/>
                <a:cs typeface="+mn-cs"/>
              </a:rPr>
              <a:t> </a:t>
            </a:r>
            <a:r>
              <a:rPr lang="nl-NL" sz="800" kern="1200" dirty="0" err="1" smtClean="0">
                <a:solidFill>
                  <a:schemeClr val="tx1"/>
                </a:solidFill>
                <a:effectLst/>
                <a:latin typeface="+mn-lt"/>
                <a:ea typeface="+mn-ea"/>
                <a:cs typeface="+mn-cs"/>
              </a:rPr>
              <a:t>Universe</a:t>
            </a:r>
            <a:r>
              <a:rPr lang="nl-NL" sz="800" kern="1200" dirty="0" smtClean="0">
                <a:solidFill>
                  <a:schemeClr val="tx1"/>
                </a:solidFill>
                <a:effectLst/>
                <a:latin typeface="+mn-lt"/>
                <a:ea typeface="+mn-ea"/>
                <a:cs typeface="+mn-cs"/>
              </a:rPr>
              <a:t>. </a:t>
            </a:r>
            <a:endParaRPr lang="en-GB" sz="900" kern="1200" dirty="0" smtClean="0">
              <a:solidFill>
                <a:schemeClr val="tx1"/>
              </a:solidFill>
              <a:effectLst/>
              <a:latin typeface="+mn-lt"/>
              <a:ea typeface="+mn-ea"/>
              <a:cs typeface="+mn-cs"/>
            </a:endParaRPr>
          </a:p>
          <a:p>
            <a:pPr marL="171450" lvl="0" indent="-171450">
              <a:buFont typeface="Arial"/>
              <a:buChar char="•"/>
            </a:pPr>
            <a:r>
              <a:rPr lang="nl-NL" sz="800" kern="1200" dirty="0" err="1" smtClean="0">
                <a:solidFill>
                  <a:schemeClr val="tx1"/>
                </a:solidFill>
                <a:effectLst/>
                <a:latin typeface="+mn-lt"/>
                <a:ea typeface="+mn-ea"/>
                <a:cs typeface="+mn-cs"/>
              </a:rPr>
              <a:t>Guidelines</a:t>
            </a:r>
            <a:endParaRPr lang="en-GB" sz="900" kern="1200" dirty="0" smtClean="0">
              <a:solidFill>
                <a:schemeClr val="tx1"/>
              </a:solidFill>
              <a:effectLst/>
              <a:latin typeface="+mn-lt"/>
              <a:ea typeface="+mn-ea"/>
              <a:cs typeface="+mn-cs"/>
            </a:endParaRPr>
          </a:p>
          <a:p>
            <a:pPr marL="171450" lvl="0" indent="-171450">
              <a:buFont typeface="Arial"/>
              <a:buChar char="•"/>
            </a:pPr>
            <a:r>
              <a:rPr lang="nl-NL" sz="800" kern="1200" dirty="0" err="1" smtClean="0">
                <a:solidFill>
                  <a:schemeClr val="tx1"/>
                </a:solidFill>
                <a:effectLst/>
                <a:latin typeface="+mn-lt"/>
                <a:ea typeface="+mn-ea"/>
                <a:cs typeface="+mn-cs"/>
              </a:rPr>
              <a:t>Local</a:t>
            </a:r>
            <a:r>
              <a:rPr lang="nl-NL" sz="800" kern="1200" dirty="0" smtClean="0">
                <a:solidFill>
                  <a:schemeClr val="tx1"/>
                </a:solidFill>
                <a:effectLst/>
                <a:latin typeface="+mn-lt"/>
                <a:ea typeface="+mn-ea"/>
                <a:cs typeface="+mn-cs"/>
              </a:rPr>
              <a:t> teacher </a:t>
            </a:r>
            <a:r>
              <a:rPr lang="nl-NL" sz="800" kern="1200" dirty="0" err="1" smtClean="0">
                <a:solidFill>
                  <a:schemeClr val="tx1"/>
                </a:solidFill>
                <a:effectLst/>
                <a:latin typeface="+mn-lt"/>
                <a:ea typeface="+mn-ea"/>
                <a:cs typeface="+mn-cs"/>
              </a:rPr>
              <a:t>trainings</a:t>
            </a:r>
            <a:r>
              <a:rPr lang="nl-NL" sz="800" kern="1200" dirty="0" smtClean="0">
                <a:solidFill>
                  <a:schemeClr val="tx1"/>
                </a:solidFill>
                <a:effectLst/>
                <a:latin typeface="+mn-lt"/>
                <a:ea typeface="+mn-ea"/>
                <a:cs typeface="+mn-cs"/>
              </a:rPr>
              <a:t> </a:t>
            </a:r>
            <a:r>
              <a:rPr lang="nl-NL" sz="800" kern="1200" dirty="0" err="1" smtClean="0">
                <a:solidFill>
                  <a:schemeClr val="tx1"/>
                </a:solidFill>
                <a:effectLst/>
                <a:latin typeface="+mn-lt"/>
                <a:ea typeface="+mn-ea"/>
                <a:cs typeface="+mn-cs"/>
              </a:rPr>
              <a:t>and</a:t>
            </a:r>
            <a:r>
              <a:rPr lang="nl-NL" sz="800" kern="1200" dirty="0" smtClean="0">
                <a:solidFill>
                  <a:schemeClr val="tx1"/>
                </a:solidFill>
                <a:effectLst/>
                <a:latin typeface="+mn-lt"/>
                <a:ea typeface="+mn-ea"/>
                <a:cs typeface="+mn-cs"/>
              </a:rPr>
              <a:t> </a:t>
            </a:r>
            <a:r>
              <a:rPr lang="nl-NL" sz="800" kern="1200" dirty="0" err="1" smtClean="0">
                <a:solidFill>
                  <a:schemeClr val="tx1"/>
                </a:solidFill>
                <a:effectLst/>
                <a:latin typeface="+mn-lt"/>
                <a:ea typeface="+mn-ea"/>
                <a:cs typeface="+mn-cs"/>
              </a:rPr>
              <a:t>this</a:t>
            </a:r>
            <a:r>
              <a:rPr lang="nl-NL" sz="800" kern="1200" dirty="0" smtClean="0">
                <a:solidFill>
                  <a:schemeClr val="tx1"/>
                </a:solidFill>
                <a:effectLst/>
                <a:latin typeface="+mn-lt"/>
                <a:ea typeface="+mn-ea"/>
                <a:cs typeface="+mn-cs"/>
              </a:rPr>
              <a:t> </a:t>
            </a:r>
            <a:r>
              <a:rPr lang="nl-NL" sz="800" kern="1200" dirty="0" err="1" smtClean="0">
                <a:solidFill>
                  <a:schemeClr val="tx1"/>
                </a:solidFill>
                <a:effectLst/>
                <a:latin typeface="+mn-lt"/>
                <a:ea typeface="+mn-ea"/>
                <a:cs typeface="+mn-cs"/>
              </a:rPr>
              <a:t>international</a:t>
            </a:r>
            <a:r>
              <a:rPr lang="nl-NL" sz="800" kern="1200" dirty="0" smtClean="0">
                <a:solidFill>
                  <a:schemeClr val="tx1"/>
                </a:solidFill>
                <a:effectLst/>
                <a:latin typeface="+mn-lt"/>
                <a:ea typeface="+mn-ea"/>
                <a:cs typeface="+mn-cs"/>
              </a:rPr>
              <a:t> workshop</a:t>
            </a:r>
            <a:endParaRPr lang="en-GB" sz="900" kern="1200" dirty="0">
              <a:solidFill>
                <a:schemeClr val="tx1"/>
              </a:solidFill>
              <a:effectLst/>
              <a:latin typeface="+mn-lt"/>
              <a:ea typeface="+mn-ea"/>
              <a:cs typeface="+mn-cs"/>
            </a:endParaRPr>
          </a:p>
        </p:txBody>
      </p:sp>
      <p:sp>
        <p:nvSpPr>
          <p:cNvPr id="84" name="Shape 84"/>
          <p:cNvSpPr>
            <a:spLocks noGrp="1" noRot="1" noChangeAspect="1"/>
          </p:cNvSpPr>
          <p:nvPr>
            <p:ph type="sldImg" idx="2"/>
          </p:nvPr>
        </p:nvSpPr>
        <p:spPr>
          <a:xfrm>
            <a:off x="1004888" y="685800"/>
            <a:ext cx="4848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3904445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Shape 83"/>
          <p:cNvSpPr txBox="1">
            <a:spLocks noGrp="1"/>
          </p:cNvSpPr>
          <p:nvPr>
            <p:ph type="body" idx="1"/>
          </p:nvPr>
        </p:nvSpPr>
        <p:spPr>
          <a:xfrm>
            <a:off x="914400" y="4343400"/>
            <a:ext cx="5029199" cy="4114800"/>
          </a:xfrm>
          <a:prstGeom prst="rect">
            <a:avLst/>
          </a:prstGeom>
          <a:noFill/>
          <a:ln>
            <a:noFill/>
          </a:ln>
        </p:spPr>
        <p:txBody>
          <a:bodyPr lIns="91425" tIns="91425" rIns="91425" bIns="91425" anchor="t" anchorCtr="0">
            <a:noAutofit/>
          </a:bodyPr>
          <a:lstStyle/>
          <a:p>
            <a:r>
              <a:rPr lang="nl-NL" sz="575" kern="1200" dirty="0" smtClean="0">
                <a:solidFill>
                  <a:schemeClr val="tx1"/>
                </a:solidFill>
                <a:effectLst/>
                <a:latin typeface="+mn-lt"/>
                <a:ea typeface="+mn-ea"/>
                <a:cs typeface="+mn-cs"/>
              </a:rPr>
              <a:t>The project </a:t>
            </a:r>
            <a:r>
              <a:rPr lang="nl-NL" sz="575" kern="1200" dirty="0" err="1" smtClean="0">
                <a:solidFill>
                  <a:schemeClr val="tx1"/>
                </a:solidFill>
                <a:effectLst/>
                <a:latin typeface="+mn-lt"/>
                <a:ea typeface="+mn-ea"/>
                <a:cs typeface="+mn-cs"/>
              </a:rPr>
              <a:t>develops</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its</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activities</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through</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national</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contacts</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around</a:t>
            </a:r>
            <a:r>
              <a:rPr lang="nl-NL" sz="575" kern="1200" dirty="0" smtClean="0">
                <a:solidFill>
                  <a:schemeClr val="tx1"/>
                </a:solidFill>
                <a:effectLst/>
                <a:latin typeface="+mn-lt"/>
                <a:ea typeface="+mn-ea"/>
                <a:cs typeface="+mn-cs"/>
              </a:rPr>
              <a:t> Europe </a:t>
            </a:r>
            <a:r>
              <a:rPr lang="nl-NL" sz="575" kern="1200" dirty="0" err="1" smtClean="0">
                <a:solidFill>
                  <a:schemeClr val="tx1"/>
                </a:solidFill>
                <a:effectLst/>
                <a:latin typeface="+mn-lt"/>
                <a:ea typeface="+mn-ea"/>
                <a:cs typeface="+mn-cs"/>
              </a:rPr>
              <a:t>and</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Africa</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Some</a:t>
            </a:r>
            <a:r>
              <a:rPr lang="nl-NL" sz="575" kern="1200" dirty="0" smtClean="0">
                <a:solidFill>
                  <a:schemeClr val="tx1"/>
                </a:solidFill>
                <a:effectLst/>
                <a:latin typeface="+mn-lt"/>
                <a:ea typeface="+mn-ea"/>
                <a:cs typeface="+mn-cs"/>
              </a:rPr>
              <a:t> of </a:t>
            </a:r>
            <a:r>
              <a:rPr lang="nl-NL" sz="575" kern="1200" dirty="0" err="1" smtClean="0">
                <a:solidFill>
                  <a:schemeClr val="tx1"/>
                </a:solidFill>
                <a:effectLst/>
                <a:latin typeface="+mn-lt"/>
                <a:ea typeface="+mn-ea"/>
                <a:cs typeface="+mn-cs"/>
              </a:rPr>
              <a:t>your</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national</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contacts</a:t>
            </a:r>
            <a:r>
              <a:rPr lang="nl-NL" sz="575" kern="1200" dirty="0" smtClean="0">
                <a:solidFill>
                  <a:schemeClr val="tx1"/>
                </a:solidFill>
                <a:effectLst/>
                <a:latin typeface="+mn-lt"/>
                <a:ea typeface="+mn-ea"/>
                <a:cs typeface="+mn-cs"/>
              </a:rPr>
              <a:t> are </a:t>
            </a:r>
            <a:r>
              <a:rPr lang="nl-NL" sz="575" kern="1200" dirty="0" err="1" smtClean="0">
                <a:solidFill>
                  <a:schemeClr val="tx1"/>
                </a:solidFill>
                <a:effectLst/>
                <a:latin typeface="+mn-lt"/>
                <a:ea typeface="+mn-ea"/>
                <a:cs typeface="+mn-cs"/>
              </a:rPr>
              <a:t>here</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so</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don’t</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hesitate</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to</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ask</a:t>
            </a:r>
            <a:r>
              <a:rPr lang="nl-NL" sz="575" kern="1200" dirty="0" smtClean="0">
                <a:solidFill>
                  <a:schemeClr val="tx1"/>
                </a:solidFill>
                <a:effectLst/>
                <a:latin typeface="+mn-lt"/>
                <a:ea typeface="+mn-ea"/>
                <a:cs typeface="+mn-cs"/>
              </a:rPr>
              <a:t> the </a:t>
            </a:r>
            <a:r>
              <a:rPr lang="nl-NL" sz="575" kern="1200" dirty="0" err="1" smtClean="0">
                <a:solidFill>
                  <a:schemeClr val="tx1"/>
                </a:solidFill>
                <a:effectLst/>
                <a:latin typeface="+mn-lt"/>
                <a:ea typeface="+mn-ea"/>
                <a:cs typeface="+mn-cs"/>
              </a:rPr>
              <a:t>organisers</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if</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your</a:t>
            </a:r>
            <a:r>
              <a:rPr lang="nl-NL" sz="575" kern="1200" dirty="0" smtClean="0">
                <a:solidFill>
                  <a:schemeClr val="tx1"/>
                </a:solidFill>
                <a:effectLst/>
                <a:latin typeface="+mn-lt"/>
                <a:ea typeface="+mn-ea"/>
                <a:cs typeface="+mn-cs"/>
              </a:rPr>
              <a:t> contact is </a:t>
            </a:r>
            <a:r>
              <a:rPr lang="nl-NL" sz="575" kern="1200" dirty="0" err="1" smtClean="0">
                <a:solidFill>
                  <a:schemeClr val="tx1"/>
                </a:solidFill>
                <a:effectLst/>
                <a:latin typeface="+mn-lt"/>
                <a:ea typeface="+mn-ea"/>
                <a:cs typeface="+mn-cs"/>
              </a:rPr>
              <a:t>attending</a:t>
            </a:r>
            <a:r>
              <a:rPr lang="nl-NL" sz="575" kern="1200" dirty="0" smtClean="0">
                <a:solidFill>
                  <a:schemeClr val="tx1"/>
                </a:solidFill>
                <a:effectLst/>
                <a:latin typeface="+mn-lt"/>
                <a:ea typeface="+mn-ea"/>
                <a:cs typeface="+mn-cs"/>
              </a:rPr>
              <a:t> the workshop </a:t>
            </a:r>
            <a:r>
              <a:rPr lang="nl-NL" sz="575" kern="1200" dirty="0" err="1" smtClean="0">
                <a:solidFill>
                  <a:schemeClr val="tx1"/>
                </a:solidFill>
                <a:effectLst/>
                <a:latin typeface="+mn-lt"/>
                <a:ea typeface="+mn-ea"/>
                <a:cs typeface="+mn-cs"/>
              </a:rPr>
              <a:t>to</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be</a:t>
            </a:r>
            <a:r>
              <a:rPr lang="nl-NL" sz="575" kern="1200" dirty="0" smtClean="0">
                <a:solidFill>
                  <a:schemeClr val="tx1"/>
                </a:solidFill>
                <a:effectLst/>
                <a:latin typeface="+mn-lt"/>
                <a:ea typeface="+mn-ea"/>
                <a:cs typeface="+mn-cs"/>
              </a:rPr>
              <a:t> put </a:t>
            </a:r>
            <a:r>
              <a:rPr lang="nl-NL" sz="575" kern="1200" dirty="0" err="1" smtClean="0">
                <a:solidFill>
                  <a:schemeClr val="tx1"/>
                </a:solidFill>
                <a:effectLst/>
                <a:latin typeface="+mn-lt"/>
                <a:ea typeface="+mn-ea"/>
                <a:cs typeface="+mn-cs"/>
              </a:rPr>
              <a:t>into</a:t>
            </a:r>
            <a:r>
              <a:rPr lang="nl-NL" sz="575" kern="1200" dirty="0" smtClean="0">
                <a:solidFill>
                  <a:schemeClr val="tx1"/>
                </a:solidFill>
                <a:effectLst/>
                <a:latin typeface="+mn-lt"/>
                <a:ea typeface="+mn-ea"/>
                <a:cs typeface="+mn-cs"/>
              </a:rPr>
              <a:t> contact.</a:t>
            </a:r>
            <a:endParaRPr lang="en-GB" sz="575" kern="1200" dirty="0">
              <a:solidFill>
                <a:schemeClr val="tx1"/>
              </a:solidFill>
              <a:effectLst/>
              <a:latin typeface="+mn-lt"/>
              <a:ea typeface="+mn-ea"/>
              <a:cs typeface="+mn-cs"/>
            </a:endParaRPr>
          </a:p>
        </p:txBody>
      </p:sp>
      <p:sp>
        <p:nvSpPr>
          <p:cNvPr id="84" name="Shape 84"/>
          <p:cNvSpPr>
            <a:spLocks noGrp="1" noRot="1" noChangeAspect="1"/>
          </p:cNvSpPr>
          <p:nvPr>
            <p:ph type="sldImg" idx="2"/>
          </p:nvPr>
        </p:nvSpPr>
        <p:spPr>
          <a:xfrm>
            <a:off x="1004888" y="685800"/>
            <a:ext cx="4848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5079882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Shape 138"/>
          <p:cNvSpPr txBox="1">
            <a:spLocks noGrp="1"/>
          </p:cNvSpPr>
          <p:nvPr>
            <p:ph type="body" idx="1"/>
          </p:nvPr>
        </p:nvSpPr>
        <p:spPr>
          <a:xfrm>
            <a:off x="914400" y="4343400"/>
            <a:ext cx="5029199" cy="4114800"/>
          </a:xfrm>
          <a:prstGeom prst="rect">
            <a:avLst/>
          </a:prstGeom>
          <a:noFill/>
          <a:ln>
            <a:noFill/>
          </a:ln>
        </p:spPr>
        <p:txBody>
          <a:bodyPr lIns="91425" tIns="91425" rIns="91425" bIns="91425" anchor="t" anchorCtr="0">
            <a:noAutofit/>
          </a:bodyPr>
          <a:lstStyle/>
          <a:p>
            <a:r>
              <a:rPr lang="nl-NL" sz="575" kern="1200" dirty="0" smtClean="0">
                <a:solidFill>
                  <a:schemeClr val="tx1"/>
                </a:solidFill>
                <a:effectLst/>
                <a:latin typeface="+mn-lt"/>
                <a:ea typeface="+mn-ea"/>
                <a:cs typeface="+mn-cs"/>
              </a:rPr>
              <a:t>Get </a:t>
            </a:r>
            <a:r>
              <a:rPr lang="nl-NL" sz="575" kern="1200" dirty="0" err="1" smtClean="0">
                <a:solidFill>
                  <a:schemeClr val="tx1"/>
                </a:solidFill>
                <a:effectLst/>
                <a:latin typeface="+mn-lt"/>
                <a:ea typeface="+mn-ea"/>
                <a:cs typeface="+mn-cs"/>
              </a:rPr>
              <a:t>Involved</a:t>
            </a:r>
            <a:r>
              <a:rPr lang="nl-NL" sz="575" kern="1200" dirty="0" smtClean="0">
                <a:solidFill>
                  <a:schemeClr val="tx1"/>
                </a:solidFill>
                <a:effectLst/>
                <a:latin typeface="+mn-lt"/>
                <a:ea typeface="+mn-ea"/>
                <a:cs typeface="+mn-cs"/>
              </a:rPr>
              <a:t>!</a:t>
            </a:r>
            <a:endParaRPr lang="en-GB" sz="575" kern="1200" dirty="0" smtClean="0">
              <a:solidFill>
                <a:schemeClr val="tx1"/>
              </a:solidFill>
              <a:effectLst/>
              <a:latin typeface="+mn-lt"/>
              <a:ea typeface="+mn-ea"/>
              <a:cs typeface="+mn-cs"/>
            </a:endParaRPr>
          </a:p>
          <a:p>
            <a:r>
              <a:rPr lang="nl-NL" sz="575" kern="1200" dirty="0" smtClean="0">
                <a:solidFill>
                  <a:schemeClr val="tx1"/>
                </a:solidFill>
                <a:effectLst/>
                <a:latin typeface="+mn-lt"/>
                <a:ea typeface="+mn-ea"/>
                <a:cs typeface="+mn-cs"/>
              </a:rPr>
              <a:t> </a:t>
            </a:r>
            <a:endParaRPr lang="en-GB" sz="575" kern="1200" dirty="0" smtClean="0">
              <a:solidFill>
                <a:schemeClr val="tx1"/>
              </a:solidFill>
              <a:effectLst/>
              <a:latin typeface="+mn-lt"/>
              <a:ea typeface="+mn-ea"/>
              <a:cs typeface="+mn-cs"/>
            </a:endParaRPr>
          </a:p>
          <a:p>
            <a:r>
              <a:rPr lang="nl-NL" sz="575" kern="1200" dirty="0" err="1" smtClean="0">
                <a:solidFill>
                  <a:schemeClr val="tx1"/>
                </a:solidFill>
                <a:effectLst/>
                <a:latin typeface="+mn-lt"/>
                <a:ea typeface="+mn-ea"/>
                <a:cs typeface="+mn-cs"/>
              </a:rPr>
              <a:t>From</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October</a:t>
            </a:r>
            <a:r>
              <a:rPr lang="nl-NL" sz="575" kern="1200" dirty="0" smtClean="0">
                <a:solidFill>
                  <a:schemeClr val="tx1"/>
                </a:solidFill>
                <a:effectLst/>
                <a:latin typeface="+mn-lt"/>
                <a:ea typeface="+mn-ea"/>
                <a:cs typeface="+mn-cs"/>
              </a:rPr>
              <a:t> 2016 </a:t>
            </a:r>
            <a:r>
              <a:rPr lang="nl-NL" sz="575" kern="1200" dirty="0" err="1" smtClean="0">
                <a:solidFill>
                  <a:schemeClr val="tx1"/>
                </a:solidFill>
                <a:effectLst/>
                <a:latin typeface="+mn-lt"/>
                <a:ea typeface="+mn-ea"/>
                <a:cs typeface="+mn-cs"/>
              </a:rPr>
              <a:t>to</a:t>
            </a:r>
            <a:r>
              <a:rPr lang="nl-NL" sz="575" kern="1200" dirty="0" smtClean="0">
                <a:solidFill>
                  <a:schemeClr val="tx1"/>
                </a:solidFill>
                <a:effectLst/>
                <a:latin typeface="+mn-lt"/>
                <a:ea typeface="+mn-ea"/>
                <a:cs typeface="+mn-cs"/>
              </a:rPr>
              <a:t> April 2017, Space Awareness tests </a:t>
            </a:r>
            <a:r>
              <a:rPr lang="nl-NL" sz="575" kern="1200" dirty="0" err="1" smtClean="0">
                <a:solidFill>
                  <a:schemeClr val="tx1"/>
                </a:solidFill>
                <a:effectLst/>
                <a:latin typeface="+mn-lt"/>
                <a:ea typeface="+mn-ea"/>
                <a:cs typeface="+mn-cs"/>
              </a:rPr>
              <a:t>its</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educational</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activities</a:t>
            </a:r>
            <a:r>
              <a:rPr lang="nl-NL" sz="575" kern="1200" dirty="0" smtClean="0">
                <a:solidFill>
                  <a:schemeClr val="tx1"/>
                </a:solidFill>
                <a:effectLst/>
                <a:latin typeface="+mn-lt"/>
                <a:ea typeface="+mn-ea"/>
                <a:cs typeface="+mn-cs"/>
              </a:rPr>
              <a:t>: we </a:t>
            </a:r>
            <a:r>
              <a:rPr lang="nl-NL" sz="575" kern="1200" dirty="0" err="1" smtClean="0">
                <a:solidFill>
                  <a:schemeClr val="tx1"/>
                </a:solidFill>
                <a:effectLst/>
                <a:latin typeface="+mn-lt"/>
                <a:ea typeface="+mn-ea"/>
                <a:cs typeface="+mn-cs"/>
              </a:rPr>
              <a:t>need</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your</a:t>
            </a:r>
            <a:r>
              <a:rPr lang="nl-NL" sz="575" kern="1200" dirty="0" smtClean="0">
                <a:solidFill>
                  <a:schemeClr val="tx1"/>
                </a:solidFill>
                <a:effectLst/>
                <a:latin typeface="+mn-lt"/>
                <a:ea typeface="+mn-ea"/>
                <a:cs typeface="+mn-cs"/>
              </a:rPr>
              <a:t> feedback </a:t>
            </a:r>
            <a:r>
              <a:rPr lang="nl-NL" sz="575" kern="1200" dirty="0" err="1" smtClean="0">
                <a:solidFill>
                  <a:schemeClr val="tx1"/>
                </a:solidFill>
                <a:effectLst/>
                <a:latin typeface="+mn-lt"/>
                <a:ea typeface="+mn-ea"/>
                <a:cs typeface="+mn-cs"/>
              </a:rPr>
              <a:t>to</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improve</a:t>
            </a:r>
            <a:r>
              <a:rPr lang="nl-NL" sz="575" kern="1200" dirty="0" smtClean="0">
                <a:solidFill>
                  <a:schemeClr val="tx1"/>
                </a:solidFill>
                <a:effectLst/>
                <a:latin typeface="+mn-lt"/>
                <a:ea typeface="+mn-ea"/>
                <a:cs typeface="+mn-cs"/>
              </a:rPr>
              <a:t>! </a:t>
            </a:r>
            <a:endParaRPr lang="en-GB" sz="575" kern="1200" dirty="0" smtClean="0">
              <a:solidFill>
                <a:schemeClr val="tx1"/>
              </a:solidFill>
              <a:effectLst/>
              <a:latin typeface="+mn-lt"/>
              <a:ea typeface="+mn-ea"/>
              <a:cs typeface="+mn-cs"/>
            </a:endParaRPr>
          </a:p>
          <a:p>
            <a:r>
              <a:rPr lang="nl-NL" sz="575" b="1" kern="1200" dirty="0" smtClean="0">
                <a:solidFill>
                  <a:schemeClr val="tx1"/>
                </a:solidFill>
                <a:effectLst/>
                <a:latin typeface="+mn-lt"/>
                <a:ea typeface="+mn-ea"/>
                <a:cs typeface="+mn-cs"/>
              </a:rPr>
              <a:t>How </a:t>
            </a:r>
            <a:r>
              <a:rPr lang="nl-NL" sz="575" b="1" kern="1200" dirty="0" err="1" smtClean="0">
                <a:solidFill>
                  <a:schemeClr val="tx1"/>
                </a:solidFill>
                <a:effectLst/>
                <a:latin typeface="+mn-lt"/>
                <a:ea typeface="+mn-ea"/>
                <a:cs typeface="+mn-cs"/>
              </a:rPr>
              <a:t>can</a:t>
            </a:r>
            <a:r>
              <a:rPr lang="nl-NL" sz="575" b="1" kern="1200" dirty="0" smtClean="0">
                <a:solidFill>
                  <a:schemeClr val="tx1"/>
                </a:solidFill>
                <a:effectLst/>
                <a:latin typeface="+mn-lt"/>
                <a:ea typeface="+mn-ea"/>
                <a:cs typeface="+mn-cs"/>
              </a:rPr>
              <a:t> I help?</a:t>
            </a:r>
            <a:endParaRPr lang="en-GB" sz="575" kern="1200" dirty="0" smtClean="0">
              <a:solidFill>
                <a:schemeClr val="tx1"/>
              </a:solidFill>
              <a:effectLst/>
              <a:latin typeface="+mn-lt"/>
              <a:ea typeface="+mn-ea"/>
              <a:cs typeface="+mn-cs"/>
            </a:endParaRPr>
          </a:p>
          <a:p>
            <a:r>
              <a:rPr lang="nl-NL" sz="575" kern="1200" dirty="0" smtClean="0">
                <a:solidFill>
                  <a:schemeClr val="tx1"/>
                </a:solidFill>
                <a:effectLst/>
                <a:latin typeface="+mn-lt"/>
                <a:ea typeface="+mn-ea"/>
                <a:cs typeface="+mn-cs"/>
              </a:rPr>
              <a:t>1/ </a:t>
            </a:r>
            <a:r>
              <a:rPr lang="nl-NL" sz="575" kern="1200" dirty="0" err="1" smtClean="0">
                <a:solidFill>
                  <a:schemeClr val="tx1"/>
                </a:solidFill>
                <a:effectLst/>
                <a:latin typeface="+mn-lt"/>
                <a:ea typeface="+mn-ea"/>
                <a:cs typeface="+mn-cs"/>
              </a:rPr>
              <a:t>Choose</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and</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activity</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you</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like</a:t>
            </a:r>
            <a:r>
              <a:rPr lang="nl-NL" sz="575" kern="1200" dirty="0" smtClean="0">
                <a:solidFill>
                  <a:schemeClr val="tx1"/>
                </a:solidFill>
                <a:effectLst/>
                <a:latin typeface="+mn-lt"/>
                <a:ea typeface="+mn-ea"/>
                <a:cs typeface="+mn-cs"/>
              </a:rPr>
              <a:t> in </a:t>
            </a:r>
            <a:r>
              <a:rPr lang="nl-NL" sz="575" u="sng" kern="1200" dirty="0" smtClean="0">
                <a:solidFill>
                  <a:schemeClr val="tx1"/>
                </a:solidFill>
                <a:effectLst/>
                <a:latin typeface="+mn-lt"/>
                <a:ea typeface="+mn-ea"/>
                <a:cs typeface="+mn-cs"/>
                <a:hlinkClick r:id="rId3"/>
              </a:rPr>
              <a:t>www.space-awareness.org</a:t>
            </a:r>
            <a:endParaRPr lang="en-GB" sz="575" kern="1200" dirty="0" smtClean="0">
              <a:solidFill>
                <a:schemeClr val="tx1"/>
              </a:solidFill>
              <a:effectLst/>
              <a:latin typeface="+mn-lt"/>
              <a:ea typeface="+mn-ea"/>
              <a:cs typeface="+mn-cs"/>
            </a:endParaRPr>
          </a:p>
          <a:p>
            <a:r>
              <a:rPr lang="nl-NL" sz="575" kern="1200" dirty="0" smtClean="0">
                <a:solidFill>
                  <a:schemeClr val="tx1"/>
                </a:solidFill>
                <a:effectLst/>
                <a:latin typeface="+mn-lt"/>
                <a:ea typeface="+mn-ea"/>
                <a:cs typeface="+mn-cs"/>
              </a:rPr>
              <a:t>2/ </a:t>
            </a:r>
            <a:r>
              <a:rPr lang="nl-NL" sz="575" kern="1200" dirty="0" err="1" smtClean="0">
                <a:solidFill>
                  <a:schemeClr val="tx1"/>
                </a:solidFill>
                <a:effectLst/>
                <a:latin typeface="+mn-lt"/>
                <a:ea typeface="+mn-ea"/>
                <a:cs typeface="+mn-cs"/>
              </a:rPr>
              <a:t>Implement</a:t>
            </a:r>
            <a:r>
              <a:rPr lang="nl-NL" sz="575" kern="1200" dirty="0" smtClean="0">
                <a:solidFill>
                  <a:schemeClr val="tx1"/>
                </a:solidFill>
                <a:effectLst/>
                <a:latin typeface="+mn-lt"/>
                <a:ea typeface="+mn-ea"/>
                <a:cs typeface="+mn-cs"/>
              </a:rPr>
              <a:t> the </a:t>
            </a:r>
            <a:r>
              <a:rPr lang="nl-NL" sz="575" kern="1200" dirty="0" err="1" smtClean="0">
                <a:solidFill>
                  <a:schemeClr val="tx1"/>
                </a:solidFill>
                <a:effectLst/>
                <a:latin typeface="+mn-lt"/>
                <a:ea typeface="+mn-ea"/>
                <a:cs typeface="+mn-cs"/>
              </a:rPr>
              <a:t>activity</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with</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your</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students</a:t>
            </a:r>
            <a:endParaRPr lang="en-GB" sz="575" kern="1200" dirty="0" smtClean="0">
              <a:solidFill>
                <a:schemeClr val="tx1"/>
              </a:solidFill>
              <a:effectLst/>
              <a:latin typeface="+mn-lt"/>
              <a:ea typeface="+mn-ea"/>
              <a:cs typeface="+mn-cs"/>
            </a:endParaRPr>
          </a:p>
          <a:p>
            <a:r>
              <a:rPr lang="nl-NL" sz="575" kern="1200" dirty="0" smtClean="0">
                <a:solidFill>
                  <a:schemeClr val="tx1"/>
                </a:solidFill>
                <a:effectLst/>
                <a:latin typeface="+mn-lt"/>
                <a:ea typeface="+mn-ea"/>
                <a:cs typeface="+mn-cs"/>
              </a:rPr>
              <a:t>3/ </a:t>
            </a:r>
            <a:r>
              <a:rPr lang="nl-NL" sz="575" kern="1200" dirty="0" err="1" smtClean="0">
                <a:solidFill>
                  <a:schemeClr val="tx1"/>
                </a:solidFill>
                <a:effectLst/>
                <a:latin typeface="+mn-lt"/>
                <a:ea typeface="+mn-ea"/>
                <a:cs typeface="+mn-cs"/>
              </a:rPr>
              <a:t>Fill</a:t>
            </a:r>
            <a:r>
              <a:rPr lang="nl-NL" sz="575" kern="1200" dirty="0" smtClean="0">
                <a:solidFill>
                  <a:schemeClr val="tx1"/>
                </a:solidFill>
                <a:effectLst/>
                <a:latin typeface="+mn-lt"/>
                <a:ea typeface="+mn-ea"/>
                <a:cs typeface="+mn-cs"/>
              </a:rPr>
              <a:t> in the feedback form at </a:t>
            </a:r>
            <a:r>
              <a:rPr lang="nl-NL" sz="575" u="sng" kern="1200" dirty="0" smtClean="0">
                <a:solidFill>
                  <a:schemeClr val="tx1"/>
                </a:solidFill>
                <a:effectLst/>
                <a:latin typeface="+mn-lt"/>
                <a:ea typeface="+mn-ea"/>
                <a:cs typeface="+mn-cs"/>
                <a:hlinkClick r:id="rId4"/>
              </a:rPr>
              <a:t>www.space-awareness.org/feedback</a:t>
            </a:r>
            <a:r>
              <a:rPr lang="nl-NL" sz="575" kern="1200" dirty="0" smtClean="0">
                <a:solidFill>
                  <a:schemeClr val="tx1"/>
                </a:solidFill>
                <a:effectLst/>
                <a:latin typeface="+mn-lt"/>
                <a:ea typeface="+mn-ea"/>
                <a:cs typeface="+mn-cs"/>
              </a:rPr>
              <a:t> </a:t>
            </a:r>
            <a:endParaRPr lang="en-GB" sz="575" kern="1200" dirty="0" smtClean="0">
              <a:solidFill>
                <a:schemeClr val="tx1"/>
              </a:solidFill>
              <a:effectLst/>
              <a:latin typeface="+mn-lt"/>
              <a:ea typeface="+mn-ea"/>
              <a:cs typeface="+mn-cs"/>
            </a:endParaRPr>
          </a:p>
          <a:p>
            <a:pPr marL="0" marR="0" lvl="0" indent="0" algn="l" rtl="0">
              <a:lnSpc>
                <a:spcPct val="117999"/>
              </a:lnSpc>
              <a:spcBef>
                <a:spcPts val="0"/>
              </a:spcBef>
              <a:buClr>
                <a:schemeClr val="dk1"/>
              </a:buClr>
              <a:buFont typeface="Arial"/>
              <a:buNone/>
            </a:pPr>
            <a:endParaRPr sz="1200" b="0" i="0" u="none" strike="noStrike" cap="none" baseline="0" dirty="0">
              <a:solidFill>
                <a:schemeClr val="dk1"/>
              </a:solidFill>
              <a:latin typeface="Arial"/>
              <a:ea typeface="Arial"/>
              <a:cs typeface="Arial"/>
              <a:sym typeface="Arial"/>
            </a:endParaRPr>
          </a:p>
        </p:txBody>
      </p:sp>
      <p:sp>
        <p:nvSpPr>
          <p:cNvPr id="139" name="Shape 139"/>
          <p:cNvSpPr>
            <a:spLocks noGrp="1" noRot="1" noChangeAspect="1"/>
          </p:cNvSpPr>
          <p:nvPr>
            <p:ph type="sldImg" idx="2"/>
          </p:nvPr>
        </p:nvSpPr>
        <p:spPr>
          <a:xfrm>
            <a:off x="1004888" y="685800"/>
            <a:ext cx="4848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2941878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Shape 138"/>
          <p:cNvSpPr txBox="1">
            <a:spLocks noGrp="1"/>
          </p:cNvSpPr>
          <p:nvPr>
            <p:ph type="body" idx="1"/>
          </p:nvPr>
        </p:nvSpPr>
        <p:spPr>
          <a:xfrm>
            <a:off x="914400" y="4343400"/>
            <a:ext cx="5029199" cy="4114800"/>
          </a:xfrm>
          <a:prstGeom prst="rect">
            <a:avLst/>
          </a:prstGeom>
          <a:noFill/>
          <a:ln>
            <a:noFill/>
          </a:ln>
        </p:spPr>
        <p:txBody>
          <a:bodyPr lIns="91425" tIns="91425" rIns="91425" bIns="91425" anchor="t" anchorCtr="0">
            <a:noAutofit/>
          </a:bodyPr>
          <a:lstStyle/>
          <a:p>
            <a:r>
              <a:rPr lang="nl-NL" sz="575" kern="1200" dirty="0" err="1" smtClean="0">
                <a:solidFill>
                  <a:schemeClr val="tx1"/>
                </a:solidFill>
                <a:effectLst/>
                <a:latin typeface="+mn-lt"/>
                <a:ea typeface="+mn-ea"/>
                <a:cs typeface="+mn-cs"/>
              </a:rPr>
              <a:t>Coming</a:t>
            </a:r>
            <a:r>
              <a:rPr lang="nl-NL" sz="575" kern="1200" dirty="0" smtClean="0">
                <a:solidFill>
                  <a:schemeClr val="tx1"/>
                </a:solidFill>
                <a:effectLst/>
                <a:latin typeface="+mn-lt"/>
                <a:ea typeface="+mn-ea"/>
                <a:cs typeface="+mn-cs"/>
              </a:rPr>
              <a:t> up in 2017</a:t>
            </a:r>
            <a:endParaRPr lang="en-GB" sz="575" kern="1200" dirty="0" smtClean="0">
              <a:solidFill>
                <a:schemeClr val="tx1"/>
              </a:solidFill>
              <a:effectLst/>
              <a:latin typeface="+mn-lt"/>
              <a:ea typeface="+mn-ea"/>
              <a:cs typeface="+mn-cs"/>
            </a:endParaRPr>
          </a:p>
          <a:p>
            <a:r>
              <a:rPr lang="nl-NL" sz="575" kern="1200" dirty="0" smtClean="0">
                <a:solidFill>
                  <a:schemeClr val="tx1"/>
                </a:solidFill>
                <a:effectLst/>
                <a:latin typeface="+mn-lt"/>
                <a:ea typeface="+mn-ea"/>
                <a:cs typeface="+mn-cs"/>
              </a:rPr>
              <a:t> </a:t>
            </a:r>
            <a:endParaRPr lang="en-GB" sz="575" kern="1200" dirty="0" smtClean="0">
              <a:solidFill>
                <a:schemeClr val="tx1"/>
              </a:solidFill>
              <a:effectLst/>
              <a:latin typeface="+mn-lt"/>
              <a:ea typeface="+mn-ea"/>
              <a:cs typeface="+mn-cs"/>
            </a:endParaRPr>
          </a:p>
          <a:p>
            <a:pPr lvl="0"/>
            <a:r>
              <a:rPr lang="nl-NL" sz="575" b="1" kern="1200" dirty="0" smtClean="0">
                <a:solidFill>
                  <a:schemeClr val="tx1"/>
                </a:solidFill>
                <a:effectLst/>
                <a:latin typeface="+mn-lt"/>
                <a:ea typeface="+mn-ea"/>
                <a:cs typeface="+mn-cs"/>
              </a:rPr>
              <a:t>Free online courses </a:t>
            </a:r>
            <a:r>
              <a:rPr lang="nl-NL" sz="575" kern="1200" dirty="0" err="1" smtClean="0">
                <a:solidFill>
                  <a:schemeClr val="tx1"/>
                </a:solidFill>
                <a:effectLst/>
                <a:latin typeface="+mn-lt"/>
                <a:ea typeface="+mn-ea"/>
                <a:cs typeface="+mn-cs"/>
              </a:rPr>
              <a:t>for</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educators</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Navigation</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through</a:t>
            </a:r>
            <a:r>
              <a:rPr lang="nl-NL" sz="575" kern="1200" dirty="0" smtClean="0">
                <a:solidFill>
                  <a:schemeClr val="tx1"/>
                </a:solidFill>
                <a:effectLst/>
                <a:latin typeface="+mn-lt"/>
                <a:ea typeface="+mn-ea"/>
                <a:cs typeface="+mn-cs"/>
              </a:rPr>
              <a:t> the </a:t>
            </a:r>
            <a:r>
              <a:rPr lang="nl-NL" sz="575" kern="1200" dirty="0" err="1" smtClean="0">
                <a:solidFill>
                  <a:schemeClr val="tx1"/>
                </a:solidFill>
                <a:effectLst/>
                <a:latin typeface="+mn-lt"/>
                <a:ea typeface="+mn-ea"/>
                <a:cs typeface="+mn-cs"/>
              </a:rPr>
              <a:t>ages</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Our</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wonderful</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Universe</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Our</a:t>
            </a:r>
            <a:r>
              <a:rPr lang="nl-NL" sz="575" kern="1200" dirty="0" smtClean="0">
                <a:solidFill>
                  <a:schemeClr val="tx1"/>
                </a:solidFill>
                <a:effectLst/>
                <a:latin typeface="+mn-lt"/>
                <a:ea typeface="+mn-ea"/>
                <a:cs typeface="+mn-cs"/>
              </a:rPr>
              <a:t> fragile </a:t>
            </a:r>
            <a:r>
              <a:rPr lang="nl-NL" sz="575" kern="1200" dirty="0" err="1" smtClean="0">
                <a:solidFill>
                  <a:schemeClr val="tx1"/>
                </a:solidFill>
                <a:effectLst/>
                <a:latin typeface="+mn-lt"/>
                <a:ea typeface="+mn-ea"/>
                <a:cs typeface="+mn-cs"/>
              </a:rPr>
              <a:t>planet</a:t>
            </a:r>
            <a:r>
              <a:rPr lang="nl-NL" sz="575" kern="1200" dirty="0" smtClean="0">
                <a:solidFill>
                  <a:schemeClr val="tx1"/>
                </a:solidFill>
                <a:effectLst/>
                <a:latin typeface="+mn-lt"/>
                <a:ea typeface="+mn-ea"/>
                <a:cs typeface="+mn-cs"/>
              </a:rPr>
              <a:t>”</a:t>
            </a:r>
            <a:endParaRPr lang="en-GB" sz="575" kern="1200" dirty="0" smtClean="0">
              <a:solidFill>
                <a:schemeClr val="tx1"/>
              </a:solidFill>
              <a:effectLst/>
              <a:latin typeface="+mn-lt"/>
              <a:ea typeface="+mn-ea"/>
              <a:cs typeface="+mn-cs"/>
            </a:endParaRPr>
          </a:p>
          <a:p>
            <a:pPr lvl="0"/>
            <a:r>
              <a:rPr lang="nl-NL" sz="575" kern="1200" dirty="0" smtClean="0">
                <a:solidFill>
                  <a:schemeClr val="tx1"/>
                </a:solidFill>
                <a:effectLst/>
                <a:latin typeface="+mn-lt"/>
                <a:ea typeface="+mn-ea"/>
                <a:cs typeface="+mn-cs"/>
              </a:rPr>
              <a:t>New </a:t>
            </a:r>
            <a:r>
              <a:rPr lang="nl-NL" sz="575" b="1" kern="1200" dirty="0" err="1" smtClean="0">
                <a:solidFill>
                  <a:schemeClr val="tx1"/>
                </a:solidFill>
                <a:effectLst/>
                <a:latin typeface="+mn-lt"/>
                <a:ea typeface="+mn-ea"/>
                <a:cs typeface="+mn-cs"/>
              </a:rPr>
              <a:t>career</a:t>
            </a:r>
            <a:r>
              <a:rPr lang="nl-NL" sz="575" b="1" kern="1200" dirty="0" smtClean="0">
                <a:solidFill>
                  <a:schemeClr val="tx1"/>
                </a:solidFill>
                <a:effectLst/>
                <a:latin typeface="+mn-lt"/>
                <a:ea typeface="+mn-ea"/>
                <a:cs typeface="+mn-cs"/>
              </a:rPr>
              <a:t> </a:t>
            </a:r>
            <a:r>
              <a:rPr lang="nl-NL" sz="575" b="1" kern="1200" dirty="0" err="1" smtClean="0">
                <a:solidFill>
                  <a:schemeClr val="tx1"/>
                </a:solidFill>
                <a:effectLst/>
                <a:latin typeface="+mn-lt"/>
                <a:ea typeface="+mn-ea"/>
                <a:cs typeface="+mn-cs"/>
              </a:rPr>
              <a:t>material</a:t>
            </a:r>
            <a:r>
              <a:rPr lang="nl-NL" sz="575" b="1"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and</a:t>
            </a:r>
            <a:r>
              <a:rPr lang="nl-NL" sz="575" kern="1200" dirty="0" smtClean="0">
                <a:solidFill>
                  <a:schemeClr val="tx1"/>
                </a:solidFill>
                <a:effectLst/>
                <a:latin typeface="+mn-lt"/>
                <a:ea typeface="+mn-ea"/>
                <a:cs typeface="+mn-cs"/>
              </a:rPr>
              <a:t> interviews</a:t>
            </a:r>
            <a:endParaRPr lang="en-GB" sz="575" kern="1200" dirty="0" smtClean="0">
              <a:solidFill>
                <a:schemeClr val="tx1"/>
              </a:solidFill>
              <a:effectLst/>
              <a:latin typeface="+mn-lt"/>
              <a:ea typeface="+mn-ea"/>
              <a:cs typeface="+mn-cs"/>
            </a:endParaRPr>
          </a:p>
          <a:p>
            <a:pPr lvl="0"/>
            <a:r>
              <a:rPr lang="nl-NL" sz="575" b="1" kern="1200" dirty="0" err="1" smtClean="0">
                <a:solidFill>
                  <a:schemeClr val="tx1"/>
                </a:solidFill>
                <a:effectLst/>
                <a:latin typeface="+mn-lt"/>
                <a:ea typeface="+mn-ea"/>
                <a:cs typeface="+mn-cs"/>
              </a:rPr>
              <a:t>Monthly</a:t>
            </a:r>
            <a:r>
              <a:rPr lang="nl-NL" sz="575" b="1" kern="1200" dirty="0" smtClean="0">
                <a:solidFill>
                  <a:schemeClr val="tx1"/>
                </a:solidFill>
                <a:effectLst/>
                <a:latin typeface="+mn-lt"/>
                <a:ea typeface="+mn-ea"/>
                <a:cs typeface="+mn-cs"/>
              </a:rPr>
              <a:t> </a:t>
            </a:r>
            <a:r>
              <a:rPr lang="nl-NL" sz="575" b="1" kern="1200" dirty="0" err="1" smtClean="0">
                <a:solidFill>
                  <a:schemeClr val="tx1"/>
                </a:solidFill>
                <a:effectLst/>
                <a:latin typeface="+mn-lt"/>
                <a:ea typeface="+mn-ea"/>
                <a:cs typeface="+mn-cs"/>
              </a:rPr>
              <a:t>webinars</a:t>
            </a:r>
            <a:endParaRPr lang="en-GB" sz="575" kern="1200" dirty="0" smtClean="0">
              <a:solidFill>
                <a:schemeClr val="tx1"/>
              </a:solidFill>
              <a:effectLst/>
              <a:latin typeface="+mn-lt"/>
              <a:ea typeface="+mn-ea"/>
              <a:cs typeface="+mn-cs"/>
            </a:endParaRPr>
          </a:p>
          <a:p>
            <a:pPr lvl="0"/>
            <a:r>
              <a:rPr lang="nl-NL" sz="575" b="1" kern="1200" dirty="0" smtClean="0">
                <a:solidFill>
                  <a:schemeClr val="tx1"/>
                </a:solidFill>
                <a:effectLst/>
                <a:latin typeface="+mn-lt"/>
                <a:ea typeface="+mn-ea"/>
                <a:cs typeface="+mn-cs"/>
              </a:rPr>
              <a:t>The </a:t>
            </a:r>
            <a:r>
              <a:rPr lang="nl-NL" sz="575" b="1" kern="1200" dirty="0" err="1" smtClean="0">
                <a:solidFill>
                  <a:schemeClr val="tx1"/>
                </a:solidFill>
                <a:effectLst/>
                <a:latin typeface="+mn-lt"/>
                <a:ea typeface="+mn-ea"/>
                <a:cs typeface="+mn-cs"/>
              </a:rPr>
              <a:t>Journey</a:t>
            </a:r>
            <a:r>
              <a:rPr lang="nl-NL" sz="575" b="1" kern="1200" dirty="0" smtClean="0">
                <a:solidFill>
                  <a:schemeClr val="tx1"/>
                </a:solidFill>
                <a:effectLst/>
                <a:latin typeface="+mn-lt"/>
                <a:ea typeface="+mn-ea"/>
                <a:cs typeface="+mn-cs"/>
              </a:rPr>
              <a:t> of </a:t>
            </a:r>
            <a:r>
              <a:rPr lang="nl-NL" sz="575" b="1" kern="1200" dirty="0" err="1" smtClean="0">
                <a:solidFill>
                  <a:schemeClr val="tx1"/>
                </a:solidFill>
                <a:effectLst/>
                <a:latin typeface="+mn-lt"/>
                <a:ea typeface="+mn-ea"/>
                <a:cs typeface="+mn-cs"/>
              </a:rPr>
              <a:t>Ideas</a:t>
            </a:r>
            <a:r>
              <a:rPr lang="nl-NL" sz="575" b="1" kern="1200" dirty="0" smtClean="0">
                <a:solidFill>
                  <a:schemeClr val="tx1"/>
                </a:solidFill>
                <a:effectLst/>
                <a:latin typeface="+mn-lt"/>
                <a:ea typeface="+mn-ea"/>
                <a:cs typeface="+mn-cs"/>
              </a:rPr>
              <a:t>, </a:t>
            </a:r>
            <a:r>
              <a:rPr lang="nl-NL" sz="575" kern="1200" dirty="0" smtClean="0">
                <a:solidFill>
                  <a:schemeClr val="tx1"/>
                </a:solidFill>
                <a:effectLst/>
                <a:latin typeface="+mn-lt"/>
                <a:ea typeface="+mn-ea"/>
                <a:cs typeface="+mn-cs"/>
              </a:rPr>
              <a:t>complete </a:t>
            </a:r>
            <a:r>
              <a:rPr lang="nl-NL" sz="575" kern="1200" dirty="0" err="1" smtClean="0">
                <a:solidFill>
                  <a:schemeClr val="tx1"/>
                </a:solidFill>
                <a:effectLst/>
                <a:latin typeface="+mn-lt"/>
                <a:ea typeface="+mn-ea"/>
                <a:cs typeface="+mn-cs"/>
              </a:rPr>
              <a:t>educational</a:t>
            </a:r>
            <a:r>
              <a:rPr lang="nl-NL" sz="575" kern="1200" dirty="0" smtClean="0">
                <a:solidFill>
                  <a:schemeClr val="tx1"/>
                </a:solidFill>
                <a:effectLst/>
                <a:latin typeface="+mn-lt"/>
                <a:ea typeface="+mn-ea"/>
                <a:cs typeface="+mn-cs"/>
              </a:rPr>
              <a:t> kit</a:t>
            </a:r>
            <a:endParaRPr lang="en-GB" sz="575" kern="1200" dirty="0" smtClean="0">
              <a:solidFill>
                <a:schemeClr val="tx1"/>
              </a:solidFill>
              <a:effectLst/>
              <a:latin typeface="+mn-lt"/>
              <a:ea typeface="+mn-ea"/>
              <a:cs typeface="+mn-cs"/>
            </a:endParaRPr>
          </a:p>
          <a:p>
            <a:pPr lvl="0"/>
            <a:r>
              <a:rPr lang="nl-NL" sz="575" kern="1200" dirty="0" err="1" smtClean="0">
                <a:solidFill>
                  <a:schemeClr val="tx1"/>
                </a:solidFill>
                <a:effectLst/>
                <a:latin typeface="+mn-lt"/>
                <a:ea typeface="+mn-ea"/>
                <a:cs typeface="+mn-cs"/>
              </a:rPr>
              <a:t>Local</a:t>
            </a:r>
            <a:r>
              <a:rPr lang="nl-NL" sz="575" kern="1200" dirty="0" smtClean="0">
                <a:solidFill>
                  <a:schemeClr val="tx1"/>
                </a:solidFill>
                <a:effectLst/>
                <a:latin typeface="+mn-lt"/>
                <a:ea typeface="+mn-ea"/>
                <a:cs typeface="+mn-cs"/>
              </a:rPr>
              <a:t> </a:t>
            </a:r>
            <a:r>
              <a:rPr lang="nl-NL" sz="575" b="1" kern="1200" dirty="0" smtClean="0">
                <a:solidFill>
                  <a:schemeClr val="tx1"/>
                </a:solidFill>
                <a:effectLst/>
                <a:latin typeface="+mn-lt"/>
                <a:ea typeface="+mn-ea"/>
                <a:cs typeface="+mn-cs"/>
              </a:rPr>
              <a:t>teacher training</a:t>
            </a:r>
            <a:endParaRPr lang="en-GB" sz="575" kern="1200" dirty="0" smtClean="0">
              <a:solidFill>
                <a:schemeClr val="tx1"/>
              </a:solidFill>
              <a:effectLst/>
              <a:latin typeface="+mn-lt"/>
              <a:ea typeface="+mn-ea"/>
              <a:cs typeface="+mn-cs"/>
            </a:endParaRPr>
          </a:p>
          <a:p>
            <a:pPr marL="0" marR="0" lvl="0" indent="0" algn="l" rtl="0">
              <a:lnSpc>
                <a:spcPct val="117999"/>
              </a:lnSpc>
              <a:spcBef>
                <a:spcPts val="0"/>
              </a:spcBef>
              <a:buClr>
                <a:schemeClr val="dk1"/>
              </a:buClr>
              <a:buFont typeface="Arial"/>
              <a:buNone/>
            </a:pPr>
            <a:endParaRPr sz="1200" b="0" i="0" u="none" strike="noStrike" cap="none" baseline="0" dirty="0">
              <a:solidFill>
                <a:schemeClr val="dk1"/>
              </a:solidFill>
              <a:latin typeface="Arial"/>
              <a:ea typeface="Arial"/>
              <a:cs typeface="Arial"/>
              <a:sym typeface="Arial"/>
            </a:endParaRPr>
          </a:p>
        </p:txBody>
      </p:sp>
      <p:sp>
        <p:nvSpPr>
          <p:cNvPr id="139" name="Shape 139"/>
          <p:cNvSpPr>
            <a:spLocks noGrp="1" noRot="1" noChangeAspect="1"/>
          </p:cNvSpPr>
          <p:nvPr>
            <p:ph type="sldImg" idx="2"/>
          </p:nvPr>
        </p:nvSpPr>
        <p:spPr>
          <a:xfrm>
            <a:off x="1004888" y="685800"/>
            <a:ext cx="4848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1980817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Shape 138"/>
          <p:cNvSpPr txBox="1">
            <a:spLocks noGrp="1"/>
          </p:cNvSpPr>
          <p:nvPr>
            <p:ph type="body" idx="1"/>
          </p:nvPr>
        </p:nvSpPr>
        <p:spPr>
          <a:xfrm>
            <a:off x="914400" y="4343400"/>
            <a:ext cx="5029199" cy="4114800"/>
          </a:xfrm>
          <a:prstGeom prst="rect">
            <a:avLst/>
          </a:prstGeom>
          <a:noFill/>
          <a:ln>
            <a:noFill/>
          </a:ln>
        </p:spPr>
        <p:txBody>
          <a:bodyPr lIns="91425" tIns="91425" rIns="91425" bIns="91425" anchor="t" anchorCtr="0">
            <a:noAutofit/>
          </a:bodyPr>
          <a:lstStyle/>
          <a:p>
            <a:r>
              <a:rPr lang="nl-NL" sz="575" b="1" kern="1200" dirty="0" smtClean="0">
                <a:solidFill>
                  <a:schemeClr val="tx1"/>
                </a:solidFill>
                <a:effectLst/>
                <a:latin typeface="+mn-lt"/>
                <a:ea typeface="+mn-ea"/>
                <a:cs typeface="+mn-cs"/>
              </a:rPr>
              <a:t>DON’T MISS NEW OPPORTUNITIES AND RESOURCES </a:t>
            </a:r>
            <a:r>
              <a:rPr lang="nl-NL" sz="575" b="1" kern="1200" dirty="0" err="1" smtClean="0">
                <a:solidFill>
                  <a:schemeClr val="tx1"/>
                </a:solidFill>
                <a:effectLst/>
                <a:latin typeface="+mn-lt"/>
                <a:ea typeface="+mn-ea"/>
                <a:cs typeface="+mn-cs"/>
              </a:rPr>
              <a:t>by</a:t>
            </a:r>
            <a:r>
              <a:rPr lang="nl-NL" sz="575" b="1" kern="1200" dirty="0" smtClean="0">
                <a:solidFill>
                  <a:schemeClr val="tx1"/>
                </a:solidFill>
                <a:effectLst/>
                <a:latin typeface="+mn-lt"/>
                <a:ea typeface="+mn-ea"/>
                <a:cs typeface="+mn-cs"/>
              </a:rPr>
              <a:t> </a:t>
            </a:r>
            <a:r>
              <a:rPr lang="nl-NL" sz="575" b="1" kern="1200" dirty="0" err="1" smtClean="0">
                <a:solidFill>
                  <a:schemeClr val="tx1"/>
                </a:solidFill>
                <a:effectLst/>
                <a:latin typeface="+mn-lt"/>
                <a:ea typeface="+mn-ea"/>
                <a:cs typeface="+mn-cs"/>
              </a:rPr>
              <a:t>checking</a:t>
            </a:r>
            <a:r>
              <a:rPr lang="nl-NL" sz="575" b="1" kern="1200" dirty="0" smtClean="0">
                <a:solidFill>
                  <a:schemeClr val="tx1"/>
                </a:solidFill>
                <a:effectLst/>
                <a:latin typeface="+mn-lt"/>
                <a:ea typeface="+mn-ea"/>
                <a:cs typeface="+mn-cs"/>
              </a:rPr>
              <a:t> updates on </a:t>
            </a:r>
            <a:r>
              <a:rPr lang="nl-NL" sz="575" b="1" kern="1200" dirty="0" err="1" smtClean="0">
                <a:solidFill>
                  <a:schemeClr val="tx1"/>
                </a:solidFill>
                <a:effectLst/>
                <a:latin typeface="+mn-lt"/>
                <a:ea typeface="+mn-ea"/>
                <a:cs typeface="+mn-cs"/>
              </a:rPr>
              <a:t>our</a:t>
            </a:r>
            <a:r>
              <a:rPr lang="nl-NL" sz="575" b="1" kern="1200" dirty="0" smtClean="0">
                <a:solidFill>
                  <a:schemeClr val="tx1"/>
                </a:solidFill>
                <a:effectLst/>
                <a:latin typeface="+mn-lt"/>
                <a:ea typeface="+mn-ea"/>
                <a:cs typeface="+mn-cs"/>
              </a:rPr>
              <a:t> website, different </a:t>
            </a:r>
            <a:r>
              <a:rPr lang="nl-NL" sz="575" b="1" kern="1200" dirty="0" err="1" smtClean="0">
                <a:solidFill>
                  <a:schemeClr val="tx1"/>
                </a:solidFill>
                <a:effectLst/>
                <a:latin typeface="+mn-lt"/>
                <a:ea typeface="+mn-ea"/>
                <a:cs typeface="+mn-cs"/>
              </a:rPr>
              <a:t>social</a:t>
            </a:r>
            <a:r>
              <a:rPr lang="nl-NL" sz="575" b="1" kern="1200" dirty="0" smtClean="0">
                <a:solidFill>
                  <a:schemeClr val="tx1"/>
                </a:solidFill>
                <a:effectLst/>
                <a:latin typeface="+mn-lt"/>
                <a:ea typeface="+mn-ea"/>
                <a:cs typeface="+mn-cs"/>
              </a:rPr>
              <a:t> media </a:t>
            </a:r>
            <a:r>
              <a:rPr lang="nl-NL" sz="575" b="1" kern="1200" dirty="0" err="1" smtClean="0">
                <a:solidFill>
                  <a:schemeClr val="tx1"/>
                </a:solidFill>
                <a:effectLst/>
                <a:latin typeface="+mn-lt"/>
                <a:ea typeface="+mn-ea"/>
                <a:cs typeface="+mn-cs"/>
              </a:rPr>
              <a:t>and</a:t>
            </a:r>
            <a:r>
              <a:rPr lang="nl-NL" sz="575" b="1" kern="1200" dirty="0" smtClean="0">
                <a:solidFill>
                  <a:schemeClr val="tx1"/>
                </a:solidFill>
                <a:effectLst/>
                <a:latin typeface="+mn-lt"/>
                <a:ea typeface="+mn-ea"/>
                <a:cs typeface="+mn-cs"/>
              </a:rPr>
              <a:t> </a:t>
            </a:r>
            <a:r>
              <a:rPr lang="nl-NL" sz="575" b="1" kern="1200" dirty="0" err="1" smtClean="0">
                <a:solidFill>
                  <a:schemeClr val="tx1"/>
                </a:solidFill>
                <a:effectLst/>
                <a:latin typeface="+mn-lt"/>
                <a:ea typeface="+mn-ea"/>
                <a:cs typeface="+mn-cs"/>
              </a:rPr>
              <a:t>subscribe</a:t>
            </a:r>
            <a:r>
              <a:rPr lang="nl-NL" sz="575" b="1" kern="1200" dirty="0" smtClean="0">
                <a:solidFill>
                  <a:schemeClr val="tx1"/>
                </a:solidFill>
                <a:effectLst/>
                <a:latin typeface="+mn-lt"/>
                <a:ea typeface="+mn-ea"/>
                <a:cs typeface="+mn-cs"/>
              </a:rPr>
              <a:t> </a:t>
            </a:r>
            <a:r>
              <a:rPr lang="nl-NL" sz="575" b="1" kern="1200" dirty="0" err="1" smtClean="0">
                <a:solidFill>
                  <a:schemeClr val="tx1"/>
                </a:solidFill>
                <a:effectLst/>
                <a:latin typeface="+mn-lt"/>
                <a:ea typeface="+mn-ea"/>
                <a:cs typeface="+mn-cs"/>
              </a:rPr>
              <a:t>to</a:t>
            </a:r>
            <a:r>
              <a:rPr lang="nl-NL" sz="575" b="1" kern="1200" dirty="0" smtClean="0">
                <a:solidFill>
                  <a:schemeClr val="tx1"/>
                </a:solidFill>
                <a:effectLst/>
                <a:latin typeface="+mn-lt"/>
                <a:ea typeface="+mn-ea"/>
                <a:cs typeface="+mn-cs"/>
              </a:rPr>
              <a:t> </a:t>
            </a:r>
            <a:r>
              <a:rPr lang="nl-NL" sz="575" b="1" kern="1200" dirty="0" err="1" smtClean="0">
                <a:solidFill>
                  <a:schemeClr val="tx1"/>
                </a:solidFill>
                <a:effectLst/>
                <a:latin typeface="+mn-lt"/>
                <a:ea typeface="+mn-ea"/>
                <a:cs typeface="+mn-cs"/>
              </a:rPr>
              <a:t>our</a:t>
            </a:r>
            <a:r>
              <a:rPr lang="nl-NL" sz="575" b="1" kern="1200" dirty="0" smtClean="0">
                <a:solidFill>
                  <a:schemeClr val="tx1"/>
                </a:solidFill>
                <a:effectLst/>
                <a:latin typeface="+mn-lt"/>
                <a:ea typeface="+mn-ea"/>
                <a:cs typeface="+mn-cs"/>
              </a:rPr>
              <a:t> </a:t>
            </a:r>
            <a:r>
              <a:rPr lang="nl-NL" sz="575" b="1" kern="1200" dirty="0" err="1" smtClean="0">
                <a:solidFill>
                  <a:schemeClr val="tx1"/>
                </a:solidFill>
                <a:effectLst/>
                <a:latin typeface="+mn-lt"/>
                <a:ea typeface="+mn-ea"/>
                <a:cs typeface="+mn-cs"/>
              </a:rPr>
              <a:t>newsletter</a:t>
            </a:r>
            <a:r>
              <a:rPr lang="nl-NL" sz="575" b="1" kern="1200" dirty="0" smtClean="0">
                <a:solidFill>
                  <a:schemeClr val="tx1"/>
                </a:solidFill>
                <a:effectLst/>
                <a:latin typeface="+mn-lt"/>
                <a:ea typeface="+mn-ea"/>
                <a:cs typeface="+mn-cs"/>
              </a:rPr>
              <a:t>!</a:t>
            </a:r>
            <a:endParaRPr lang="en-GB" sz="575" kern="1200" dirty="0">
              <a:solidFill>
                <a:schemeClr val="tx1"/>
              </a:solidFill>
              <a:effectLst/>
              <a:latin typeface="+mn-lt"/>
              <a:ea typeface="+mn-ea"/>
              <a:cs typeface="+mn-cs"/>
            </a:endParaRPr>
          </a:p>
        </p:txBody>
      </p:sp>
      <p:sp>
        <p:nvSpPr>
          <p:cNvPr id="139" name="Shape 139"/>
          <p:cNvSpPr>
            <a:spLocks noGrp="1" noRot="1" noChangeAspect="1"/>
          </p:cNvSpPr>
          <p:nvPr>
            <p:ph type="sldImg" idx="2"/>
          </p:nvPr>
        </p:nvSpPr>
        <p:spPr>
          <a:xfrm>
            <a:off x="1004888" y="685800"/>
            <a:ext cx="4848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1911681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Shape 138"/>
          <p:cNvSpPr txBox="1">
            <a:spLocks noGrp="1"/>
          </p:cNvSpPr>
          <p:nvPr>
            <p:ph type="body" idx="1"/>
          </p:nvPr>
        </p:nvSpPr>
        <p:spPr>
          <a:xfrm>
            <a:off x="914400" y="4343400"/>
            <a:ext cx="5029199" cy="4114800"/>
          </a:xfrm>
          <a:prstGeom prst="rect">
            <a:avLst/>
          </a:prstGeom>
          <a:noFill/>
          <a:ln>
            <a:noFill/>
          </a:ln>
        </p:spPr>
        <p:txBody>
          <a:bodyPr lIns="91425" tIns="91425" rIns="91425" bIns="91425" anchor="t" anchorCtr="0">
            <a:noAutofit/>
          </a:bodyPr>
          <a:lstStyle/>
          <a:p>
            <a:pPr marL="0" marR="0" lvl="0" indent="0" algn="l" rtl="0">
              <a:lnSpc>
                <a:spcPct val="117999"/>
              </a:lnSpc>
              <a:spcBef>
                <a:spcPts val="0"/>
              </a:spcBef>
              <a:buClr>
                <a:schemeClr val="dk1"/>
              </a:buClr>
              <a:buFont typeface="Arial"/>
              <a:buNone/>
            </a:pPr>
            <a:endParaRPr sz="1200" b="0" i="0" u="none" strike="noStrike" cap="none" baseline="0" dirty="0">
              <a:solidFill>
                <a:schemeClr val="dk1"/>
              </a:solidFill>
              <a:latin typeface="Arial"/>
              <a:ea typeface="Arial"/>
              <a:cs typeface="Arial"/>
              <a:sym typeface="Arial"/>
            </a:endParaRPr>
          </a:p>
        </p:txBody>
      </p:sp>
      <p:sp>
        <p:nvSpPr>
          <p:cNvPr id="139" name="Shape 139"/>
          <p:cNvSpPr>
            <a:spLocks noGrp="1" noRot="1" noChangeAspect="1"/>
          </p:cNvSpPr>
          <p:nvPr>
            <p:ph type="sldImg" idx="2"/>
          </p:nvPr>
        </p:nvSpPr>
        <p:spPr>
          <a:xfrm>
            <a:off x="1004888" y="685800"/>
            <a:ext cx="4848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0885734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Shape 138"/>
          <p:cNvSpPr txBox="1">
            <a:spLocks noGrp="1"/>
          </p:cNvSpPr>
          <p:nvPr>
            <p:ph type="body" idx="1"/>
          </p:nvPr>
        </p:nvSpPr>
        <p:spPr>
          <a:xfrm>
            <a:off x="914400" y="4343400"/>
            <a:ext cx="5029199" cy="4114800"/>
          </a:xfrm>
          <a:prstGeom prst="rect">
            <a:avLst/>
          </a:prstGeom>
          <a:noFill/>
          <a:ln>
            <a:noFill/>
          </a:ln>
        </p:spPr>
        <p:txBody>
          <a:bodyPr lIns="91425" tIns="91425" rIns="91425" bIns="91425" anchor="t" anchorCtr="0">
            <a:noAutofit/>
          </a:bodyPr>
          <a:lstStyle/>
          <a:p>
            <a:pPr marL="0" marR="0" lvl="0" indent="0" algn="l" rtl="0">
              <a:lnSpc>
                <a:spcPct val="117999"/>
              </a:lnSpc>
              <a:spcBef>
                <a:spcPts val="0"/>
              </a:spcBef>
              <a:buClr>
                <a:schemeClr val="dk1"/>
              </a:buClr>
              <a:buFont typeface="Arial"/>
              <a:buNone/>
            </a:pPr>
            <a:endParaRPr sz="1200" b="0" i="0" u="none" strike="noStrike" cap="none" baseline="0" dirty="0">
              <a:solidFill>
                <a:schemeClr val="dk1"/>
              </a:solidFill>
              <a:latin typeface="Arial"/>
              <a:ea typeface="Arial"/>
              <a:cs typeface="Arial"/>
              <a:sym typeface="Arial"/>
            </a:endParaRPr>
          </a:p>
        </p:txBody>
      </p:sp>
      <p:sp>
        <p:nvSpPr>
          <p:cNvPr id="139" name="Shape 139"/>
          <p:cNvSpPr>
            <a:spLocks noGrp="1" noRot="1" noChangeAspect="1"/>
          </p:cNvSpPr>
          <p:nvPr>
            <p:ph type="sldImg" idx="2"/>
          </p:nvPr>
        </p:nvSpPr>
        <p:spPr>
          <a:xfrm>
            <a:off x="1004888" y="685800"/>
            <a:ext cx="4848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1382626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Shape 67"/>
          <p:cNvSpPr txBox="1">
            <a:spLocks noGrp="1"/>
          </p:cNvSpPr>
          <p:nvPr>
            <p:ph type="body" idx="1"/>
          </p:nvPr>
        </p:nvSpPr>
        <p:spPr>
          <a:xfrm>
            <a:off x="914400" y="4343400"/>
            <a:ext cx="5029199" cy="4114800"/>
          </a:xfrm>
          <a:prstGeom prst="rect">
            <a:avLst/>
          </a:prstGeom>
          <a:noFill/>
          <a:ln>
            <a:noFill/>
          </a:ln>
        </p:spPr>
        <p:txBody>
          <a:bodyPr lIns="91425" tIns="91425" rIns="91425" bIns="91425" anchor="t" anchorCtr="0">
            <a:noAutofit/>
          </a:bodyPr>
          <a:lstStyle/>
          <a:p>
            <a:pPr marL="0" marR="0" lvl="0" indent="0" algn="l" rtl="0">
              <a:lnSpc>
                <a:spcPct val="117999"/>
              </a:lnSpc>
              <a:spcBef>
                <a:spcPts val="0"/>
              </a:spcBef>
              <a:buClr>
                <a:schemeClr val="dk1"/>
              </a:buClr>
              <a:buFont typeface="Arial"/>
              <a:buNone/>
            </a:pPr>
            <a:endParaRPr sz="1200" b="0" i="0" u="none" strike="noStrike" cap="none" baseline="0" dirty="0">
              <a:solidFill>
                <a:schemeClr val="dk1"/>
              </a:solidFill>
              <a:latin typeface="Arial"/>
              <a:ea typeface="Arial"/>
              <a:cs typeface="Arial"/>
              <a:sym typeface="Arial"/>
            </a:endParaRPr>
          </a:p>
        </p:txBody>
      </p:sp>
      <p:sp>
        <p:nvSpPr>
          <p:cNvPr id="68" name="Shape 68"/>
          <p:cNvSpPr>
            <a:spLocks noGrp="1" noRot="1" noChangeAspect="1"/>
          </p:cNvSpPr>
          <p:nvPr>
            <p:ph type="sldImg" idx="2"/>
          </p:nvPr>
        </p:nvSpPr>
        <p:spPr>
          <a:xfrm>
            <a:off x="1004888" y="685800"/>
            <a:ext cx="4848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8630438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Shape 73"/>
          <p:cNvSpPr txBox="1">
            <a:spLocks noGrp="1"/>
          </p:cNvSpPr>
          <p:nvPr>
            <p:ph type="body" idx="1"/>
          </p:nvPr>
        </p:nvSpPr>
        <p:spPr>
          <a:xfrm>
            <a:off x="1219201" y="3257550"/>
            <a:ext cx="6705599" cy="3086100"/>
          </a:xfrm>
          <a:prstGeom prst="rect">
            <a:avLst/>
          </a:prstGeom>
          <a:noFill/>
          <a:ln>
            <a:noFill/>
          </a:ln>
        </p:spPr>
        <p:txBody>
          <a:bodyPr lIns="91425" tIns="91425" rIns="91425" bIns="91425" anchor="t" anchorCtr="0">
            <a:noAutofit/>
          </a:bodyPr>
          <a:lstStyle/>
          <a:p>
            <a:r>
              <a:rPr lang="en-US" sz="575" kern="1200" dirty="0" smtClean="0">
                <a:solidFill>
                  <a:schemeClr val="tx1"/>
                </a:solidFill>
                <a:effectLst/>
                <a:latin typeface="+mn-lt"/>
                <a:ea typeface="+mn-ea"/>
                <a:cs typeface="+mn-cs"/>
              </a:rPr>
              <a:t>The Space Awareness Projects has the following objectives:</a:t>
            </a:r>
            <a:endParaRPr lang="en-GB" sz="575" kern="1200" dirty="0" smtClean="0">
              <a:solidFill>
                <a:schemeClr val="tx1"/>
              </a:solidFill>
              <a:effectLst/>
              <a:latin typeface="+mn-lt"/>
              <a:ea typeface="+mn-ea"/>
              <a:cs typeface="+mn-cs"/>
            </a:endParaRPr>
          </a:p>
          <a:p>
            <a:r>
              <a:rPr lang="en-US" sz="575" kern="1200" dirty="0" smtClean="0">
                <a:solidFill>
                  <a:schemeClr val="tx1"/>
                </a:solidFill>
                <a:effectLst/>
                <a:latin typeface="+mn-lt"/>
                <a:ea typeface="+mn-ea"/>
                <a:cs typeface="+mn-cs"/>
              </a:rPr>
              <a:t> </a:t>
            </a:r>
            <a:endParaRPr lang="en-GB" sz="575" kern="1200" dirty="0" smtClean="0">
              <a:solidFill>
                <a:schemeClr val="tx1"/>
              </a:solidFill>
              <a:effectLst/>
              <a:latin typeface="+mn-lt"/>
              <a:ea typeface="+mn-ea"/>
              <a:cs typeface="+mn-cs"/>
            </a:endParaRPr>
          </a:p>
          <a:p>
            <a:pPr lvl="0"/>
            <a:r>
              <a:rPr lang="nl-NL" sz="575" kern="1200" dirty="0" err="1" smtClean="0">
                <a:solidFill>
                  <a:schemeClr val="tx1"/>
                </a:solidFill>
                <a:effectLst/>
                <a:latin typeface="+mn-lt"/>
                <a:ea typeface="+mn-ea"/>
                <a:cs typeface="+mn-cs"/>
              </a:rPr>
              <a:t>Use</a:t>
            </a:r>
            <a:r>
              <a:rPr lang="nl-NL" sz="575" kern="1200" dirty="0" smtClean="0">
                <a:solidFill>
                  <a:schemeClr val="tx1"/>
                </a:solidFill>
                <a:effectLst/>
                <a:latin typeface="+mn-lt"/>
                <a:ea typeface="+mn-ea"/>
                <a:cs typeface="+mn-cs"/>
              </a:rPr>
              <a:t> the </a:t>
            </a:r>
            <a:r>
              <a:rPr lang="nl-NL" sz="575" kern="1200" dirty="0" err="1" smtClean="0">
                <a:solidFill>
                  <a:schemeClr val="tx1"/>
                </a:solidFill>
                <a:effectLst/>
                <a:latin typeface="+mn-lt"/>
                <a:ea typeface="+mn-ea"/>
                <a:cs typeface="+mn-cs"/>
              </a:rPr>
              <a:t>excitment</a:t>
            </a:r>
            <a:r>
              <a:rPr lang="nl-NL" sz="575" kern="1200" dirty="0" smtClean="0">
                <a:solidFill>
                  <a:schemeClr val="tx1"/>
                </a:solidFill>
                <a:effectLst/>
                <a:latin typeface="+mn-lt"/>
                <a:ea typeface="+mn-ea"/>
                <a:cs typeface="+mn-cs"/>
              </a:rPr>
              <a:t> of </a:t>
            </a:r>
            <a:r>
              <a:rPr lang="nl-NL" sz="575" kern="1200" dirty="0" err="1" smtClean="0">
                <a:solidFill>
                  <a:schemeClr val="tx1"/>
                </a:solidFill>
                <a:effectLst/>
                <a:latin typeface="+mn-lt"/>
                <a:ea typeface="+mn-ea"/>
                <a:cs typeface="+mn-cs"/>
              </a:rPr>
              <a:t>space</a:t>
            </a:r>
            <a:r>
              <a:rPr lang="nl-NL" sz="575" kern="1200" dirty="0" smtClean="0">
                <a:solidFill>
                  <a:schemeClr val="tx1"/>
                </a:solidFill>
                <a:effectLst/>
                <a:latin typeface="+mn-lt"/>
                <a:ea typeface="+mn-ea"/>
                <a:cs typeface="+mn-cs"/>
              </a:rPr>
              <a:t> as </a:t>
            </a:r>
            <a:r>
              <a:rPr lang="nl-NL" sz="575" b="1" kern="1200" dirty="0" err="1" smtClean="0">
                <a:solidFill>
                  <a:schemeClr val="tx1"/>
                </a:solidFill>
                <a:effectLst/>
                <a:latin typeface="+mn-lt"/>
                <a:ea typeface="+mn-ea"/>
                <a:cs typeface="+mn-cs"/>
              </a:rPr>
              <a:t>an</a:t>
            </a:r>
            <a:r>
              <a:rPr lang="nl-NL" sz="575" b="1" kern="1200" dirty="0" smtClean="0">
                <a:solidFill>
                  <a:schemeClr val="tx1"/>
                </a:solidFill>
                <a:effectLst/>
                <a:latin typeface="+mn-lt"/>
                <a:ea typeface="+mn-ea"/>
                <a:cs typeface="+mn-cs"/>
              </a:rPr>
              <a:t> </a:t>
            </a:r>
            <a:r>
              <a:rPr lang="nl-NL" sz="575" b="1" kern="1200" dirty="0" err="1" smtClean="0">
                <a:solidFill>
                  <a:schemeClr val="tx1"/>
                </a:solidFill>
                <a:effectLst/>
                <a:latin typeface="+mn-lt"/>
                <a:ea typeface="+mn-ea"/>
                <a:cs typeface="+mn-cs"/>
              </a:rPr>
              <a:t>inspiration</a:t>
            </a:r>
            <a:r>
              <a:rPr lang="nl-NL" sz="575" b="1" kern="1200" dirty="0" smtClean="0">
                <a:solidFill>
                  <a:schemeClr val="tx1"/>
                </a:solidFill>
                <a:effectLst/>
                <a:latin typeface="+mn-lt"/>
                <a:ea typeface="+mn-ea"/>
                <a:cs typeface="+mn-cs"/>
              </a:rPr>
              <a:t> </a:t>
            </a:r>
            <a:r>
              <a:rPr lang="nl-NL" sz="575" b="1" kern="1200" dirty="0" err="1" smtClean="0">
                <a:solidFill>
                  <a:schemeClr val="tx1"/>
                </a:solidFill>
                <a:effectLst/>
                <a:latin typeface="+mn-lt"/>
                <a:ea typeface="+mn-ea"/>
                <a:cs typeface="+mn-cs"/>
              </a:rPr>
              <a:t>for</a:t>
            </a:r>
            <a:r>
              <a:rPr lang="nl-NL" sz="575" b="1" kern="1200" dirty="0" smtClean="0">
                <a:solidFill>
                  <a:schemeClr val="tx1"/>
                </a:solidFill>
                <a:effectLst/>
                <a:latin typeface="+mn-lt"/>
                <a:ea typeface="+mn-ea"/>
                <a:cs typeface="+mn-cs"/>
              </a:rPr>
              <a:t> </a:t>
            </a:r>
            <a:r>
              <a:rPr lang="nl-NL" sz="575" b="1" kern="1200" dirty="0" err="1" smtClean="0">
                <a:solidFill>
                  <a:schemeClr val="tx1"/>
                </a:solidFill>
                <a:effectLst/>
                <a:latin typeface="+mn-lt"/>
                <a:ea typeface="+mn-ea"/>
                <a:cs typeface="+mn-cs"/>
              </a:rPr>
              <a:t>education</a:t>
            </a:r>
            <a:r>
              <a:rPr lang="nl-NL" sz="575" b="1" kern="1200" dirty="0" smtClean="0">
                <a:solidFill>
                  <a:schemeClr val="tx1"/>
                </a:solidFill>
                <a:effectLst/>
                <a:latin typeface="+mn-lt"/>
                <a:ea typeface="+mn-ea"/>
                <a:cs typeface="+mn-cs"/>
              </a:rPr>
              <a:t> </a:t>
            </a:r>
            <a:endParaRPr lang="en-GB" sz="575" kern="1200" dirty="0" smtClean="0">
              <a:solidFill>
                <a:schemeClr val="tx1"/>
              </a:solidFill>
              <a:effectLst/>
              <a:latin typeface="+mn-lt"/>
              <a:ea typeface="+mn-ea"/>
              <a:cs typeface="+mn-cs"/>
            </a:endParaRPr>
          </a:p>
          <a:p>
            <a:pPr lvl="0"/>
            <a:r>
              <a:rPr lang="nl-NL" sz="575" kern="1200" dirty="0" err="1" smtClean="0">
                <a:solidFill>
                  <a:schemeClr val="tx1"/>
                </a:solidFill>
                <a:effectLst/>
                <a:latin typeface="+mn-lt"/>
                <a:ea typeface="+mn-ea"/>
                <a:cs typeface="+mn-cs"/>
              </a:rPr>
              <a:t>Stimulate</a:t>
            </a:r>
            <a:r>
              <a:rPr lang="nl-NL" sz="575" kern="1200" dirty="0" smtClean="0">
                <a:solidFill>
                  <a:schemeClr val="tx1"/>
                </a:solidFill>
                <a:effectLst/>
                <a:latin typeface="+mn-lt"/>
                <a:ea typeface="+mn-ea"/>
                <a:cs typeface="+mn-cs"/>
              </a:rPr>
              <a:t> interest in </a:t>
            </a:r>
            <a:r>
              <a:rPr lang="nl-NL" sz="575" b="1" kern="1200" dirty="0" err="1" smtClean="0">
                <a:solidFill>
                  <a:schemeClr val="tx1"/>
                </a:solidFill>
                <a:effectLst/>
                <a:latin typeface="+mn-lt"/>
                <a:ea typeface="+mn-ea"/>
                <a:cs typeface="+mn-cs"/>
              </a:rPr>
              <a:t>space</a:t>
            </a:r>
            <a:r>
              <a:rPr lang="nl-NL" sz="575" b="1" kern="1200" dirty="0" smtClean="0">
                <a:solidFill>
                  <a:schemeClr val="tx1"/>
                </a:solidFill>
                <a:effectLst/>
                <a:latin typeface="+mn-lt"/>
                <a:ea typeface="+mn-ea"/>
                <a:cs typeface="+mn-cs"/>
              </a:rPr>
              <a:t> </a:t>
            </a:r>
            <a:r>
              <a:rPr lang="nl-NL" sz="575" b="1" kern="1200" dirty="0" err="1" smtClean="0">
                <a:solidFill>
                  <a:schemeClr val="tx1"/>
                </a:solidFill>
                <a:effectLst/>
                <a:latin typeface="+mn-lt"/>
                <a:ea typeface="+mn-ea"/>
                <a:cs typeface="+mn-cs"/>
              </a:rPr>
              <a:t>science</a:t>
            </a:r>
            <a:r>
              <a:rPr lang="nl-NL" sz="575" b="1" kern="1200" dirty="0" smtClean="0">
                <a:solidFill>
                  <a:schemeClr val="tx1"/>
                </a:solidFill>
                <a:effectLst/>
                <a:latin typeface="+mn-lt"/>
                <a:ea typeface="+mn-ea"/>
                <a:cs typeface="+mn-cs"/>
              </a:rPr>
              <a:t> </a:t>
            </a:r>
            <a:r>
              <a:rPr lang="nl-NL" sz="575" b="1" kern="1200" dirty="0" err="1" smtClean="0">
                <a:solidFill>
                  <a:schemeClr val="tx1"/>
                </a:solidFill>
                <a:effectLst/>
                <a:latin typeface="+mn-lt"/>
                <a:ea typeface="+mn-ea"/>
                <a:cs typeface="+mn-cs"/>
              </a:rPr>
              <a:t>and</a:t>
            </a:r>
            <a:r>
              <a:rPr lang="nl-NL" sz="575" b="1" kern="1200" dirty="0" smtClean="0">
                <a:solidFill>
                  <a:schemeClr val="tx1"/>
                </a:solidFill>
                <a:effectLst/>
                <a:latin typeface="+mn-lt"/>
                <a:ea typeface="+mn-ea"/>
                <a:cs typeface="+mn-cs"/>
              </a:rPr>
              <a:t> </a:t>
            </a:r>
            <a:r>
              <a:rPr lang="nl-NL" sz="575" b="1" kern="1200" dirty="0" err="1" smtClean="0">
                <a:solidFill>
                  <a:schemeClr val="tx1"/>
                </a:solidFill>
                <a:effectLst/>
                <a:latin typeface="+mn-lt"/>
                <a:ea typeface="+mn-ea"/>
                <a:cs typeface="+mn-cs"/>
              </a:rPr>
              <a:t>careers</a:t>
            </a:r>
            <a:endParaRPr lang="en-GB" sz="575" kern="1200" dirty="0" smtClean="0">
              <a:solidFill>
                <a:schemeClr val="tx1"/>
              </a:solidFill>
              <a:effectLst/>
              <a:latin typeface="+mn-lt"/>
              <a:ea typeface="+mn-ea"/>
              <a:cs typeface="+mn-cs"/>
            </a:endParaRPr>
          </a:p>
          <a:p>
            <a:pPr lvl="0"/>
            <a:r>
              <a:rPr lang="nl-NL" sz="575" kern="1200" dirty="0" smtClean="0">
                <a:solidFill>
                  <a:schemeClr val="tx1"/>
                </a:solidFill>
                <a:effectLst/>
                <a:latin typeface="+mn-lt"/>
                <a:ea typeface="+mn-ea"/>
                <a:cs typeface="+mn-cs"/>
              </a:rPr>
              <a:t>Foster </a:t>
            </a:r>
            <a:r>
              <a:rPr lang="nl-NL" sz="575" kern="1200" dirty="0" err="1" smtClean="0">
                <a:solidFill>
                  <a:schemeClr val="tx1"/>
                </a:solidFill>
                <a:effectLst/>
                <a:latin typeface="+mn-lt"/>
                <a:ea typeface="+mn-ea"/>
                <a:cs typeface="+mn-cs"/>
              </a:rPr>
              <a:t>inclusion</a:t>
            </a:r>
            <a:r>
              <a:rPr lang="nl-NL" sz="575" kern="1200" dirty="0" smtClean="0">
                <a:solidFill>
                  <a:schemeClr val="tx1"/>
                </a:solidFill>
                <a:effectLst/>
                <a:latin typeface="+mn-lt"/>
                <a:ea typeface="+mn-ea"/>
                <a:cs typeface="+mn-cs"/>
              </a:rPr>
              <a:t> of </a:t>
            </a:r>
            <a:r>
              <a:rPr lang="nl-NL" sz="575" b="1" kern="1200" dirty="0" smtClean="0">
                <a:solidFill>
                  <a:schemeClr val="tx1"/>
                </a:solidFill>
                <a:effectLst/>
                <a:latin typeface="+mn-lt"/>
                <a:ea typeface="+mn-ea"/>
                <a:cs typeface="+mn-cs"/>
              </a:rPr>
              <a:t>girls</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and</a:t>
            </a:r>
            <a:r>
              <a:rPr lang="nl-NL" sz="575" kern="1200" dirty="0" smtClean="0">
                <a:solidFill>
                  <a:schemeClr val="tx1"/>
                </a:solidFill>
                <a:effectLst/>
                <a:latin typeface="+mn-lt"/>
                <a:ea typeface="+mn-ea"/>
                <a:cs typeface="+mn-cs"/>
              </a:rPr>
              <a:t> </a:t>
            </a:r>
            <a:r>
              <a:rPr lang="nl-NL" sz="575" b="1" kern="1200" dirty="0" err="1" smtClean="0">
                <a:solidFill>
                  <a:schemeClr val="tx1"/>
                </a:solidFill>
                <a:effectLst/>
                <a:latin typeface="+mn-lt"/>
                <a:ea typeface="+mn-ea"/>
                <a:cs typeface="+mn-cs"/>
              </a:rPr>
              <a:t>ethnic</a:t>
            </a:r>
            <a:r>
              <a:rPr lang="nl-NL" sz="575" b="1" kern="1200" dirty="0" smtClean="0">
                <a:solidFill>
                  <a:schemeClr val="tx1"/>
                </a:solidFill>
                <a:effectLst/>
                <a:latin typeface="+mn-lt"/>
                <a:ea typeface="+mn-ea"/>
                <a:cs typeface="+mn-cs"/>
              </a:rPr>
              <a:t> </a:t>
            </a:r>
            <a:r>
              <a:rPr lang="nl-NL" sz="575" b="1" kern="1200" dirty="0" err="1" smtClean="0">
                <a:solidFill>
                  <a:schemeClr val="tx1"/>
                </a:solidFill>
                <a:effectLst/>
                <a:latin typeface="+mn-lt"/>
                <a:ea typeface="+mn-ea"/>
                <a:cs typeface="+mn-cs"/>
              </a:rPr>
              <a:t>minorities</a:t>
            </a:r>
            <a:r>
              <a:rPr lang="nl-NL" sz="575" b="1" kern="1200" dirty="0" smtClean="0">
                <a:solidFill>
                  <a:schemeClr val="tx1"/>
                </a:solidFill>
                <a:effectLst/>
                <a:latin typeface="+mn-lt"/>
                <a:ea typeface="+mn-ea"/>
                <a:cs typeface="+mn-cs"/>
              </a:rPr>
              <a:t> in </a:t>
            </a:r>
            <a:r>
              <a:rPr lang="nl-NL" sz="575" b="1" kern="1200" dirty="0" err="1" smtClean="0">
                <a:solidFill>
                  <a:schemeClr val="tx1"/>
                </a:solidFill>
                <a:effectLst/>
                <a:latin typeface="+mn-lt"/>
                <a:ea typeface="+mn-ea"/>
                <a:cs typeface="+mn-cs"/>
              </a:rPr>
              <a:t>science</a:t>
            </a:r>
            <a:endParaRPr lang="en-GB" sz="575" kern="1200" dirty="0" smtClean="0">
              <a:solidFill>
                <a:schemeClr val="tx1"/>
              </a:solidFill>
              <a:effectLst/>
              <a:latin typeface="+mn-lt"/>
              <a:ea typeface="+mn-ea"/>
              <a:cs typeface="+mn-cs"/>
            </a:endParaRPr>
          </a:p>
          <a:p>
            <a:pPr lvl="0"/>
            <a:r>
              <a:rPr lang="nl-NL" sz="575" b="1" kern="1200" dirty="0" err="1" smtClean="0">
                <a:solidFill>
                  <a:schemeClr val="tx1"/>
                </a:solidFill>
                <a:effectLst/>
                <a:latin typeface="+mn-lt"/>
                <a:ea typeface="+mn-ea"/>
                <a:cs typeface="+mn-cs"/>
              </a:rPr>
              <a:t>Broaden</a:t>
            </a:r>
            <a:r>
              <a:rPr lang="nl-NL" sz="575" b="1" kern="1200" dirty="0" smtClean="0">
                <a:solidFill>
                  <a:schemeClr val="tx1"/>
                </a:solidFill>
                <a:effectLst/>
                <a:latin typeface="+mn-lt"/>
                <a:ea typeface="+mn-ea"/>
                <a:cs typeface="+mn-cs"/>
              </a:rPr>
              <a:t> </a:t>
            </a:r>
            <a:r>
              <a:rPr lang="nl-NL" sz="575" b="1" kern="1200" dirty="0" err="1" smtClean="0">
                <a:solidFill>
                  <a:schemeClr val="tx1"/>
                </a:solidFill>
                <a:effectLst/>
                <a:latin typeface="+mn-lt"/>
                <a:ea typeface="+mn-ea"/>
                <a:cs typeface="+mn-cs"/>
              </a:rPr>
              <a:t>children’s</a:t>
            </a:r>
            <a:r>
              <a:rPr lang="nl-NL" sz="575" b="1" kern="1200" dirty="0" smtClean="0">
                <a:solidFill>
                  <a:schemeClr val="tx1"/>
                </a:solidFill>
                <a:effectLst/>
                <a:latin typeface="+mn-lt"/>
                <a:ea typeface="+mn-ea"/>
                <a:cs typeface="+mn-cs"/>
              </a:rPr>
              <a:t> </a:t>
            </a:r>
            <a:r>
              <a:rPr lang="nl-NL" sz="575" b="1" kern="1200" dirty="0" err="1" smtClean="0">
                <a:solidFill>
                  <a:schemeClr val="tx1"/>
                </a:solidFill>
                <a:effectLst/>
                <a:latin typeface="+mn-lt"/>
                <a:ea typeface="+mn-ea"/>
                <a:cs typeface="+mn-cs"/>
              </a:rPr>
              <a:t>minds</a:t>
            </a:r>
            <a:endParaRPr lang="en-GB" sz="575" kern="1200" dirty="0" smtClean="0">
              <a:solidFill>
                <a:schemeClr val="tx1"/>
              </a:solidFill>
              <a:effectLst/>
              <a:latin typeface="+mn-lt"/>
              <a:ea typeface="+mn-ea"/>
              <a:cs typeface="+mn-cs"/>
            </a:endParaRPr>
          </a:p>
          <a:p>
            <a:pPr lvl="0"/>
            <a:r>
              <a:rPr lang="nl-NL" sz="575" kern="1200" dirty="0" err="1" smtClean="0">
                <a:solidFill>
                  <a:schemeClr val="tx1"/>
                </a:solidFill>
                <a:effectLst/>
                <a:latin typeface="+mn-lt"/>
                <a:ea typeface="+mn-ea"/>
                <a:cs typeface="+mn-cs"/>
              </a:rPr>
              <a:t>Develop</a:t>
            </a:r>
            <a:r>
              <a:rPr lang="nl-NL" sz="575" kern="1200" dirty="0" smtClean="0">
                <a:solidFill>
                  <a:schemeClr val="tx1"/>
                </a:solidFill>
                <a:effectLst/>
                <a:latin typeface="+mn-lt"/>
                <a:ea typeface="+mn-ea"/>
                <a:cs typeface="+mn-cs"/>
              </a:rPr>
              <a:t> a sense of </a:t>
            </a:r>
            <a:r>
              <a:rPr lang="nl-NL" sz="575" b="1" kern="1200" dirty="0" err="1" smtClean="0">
                <a:solidFill>
                  <a:schemeClr val="tx1"/>
                </a:solidFill>
                <a:effectLst/>
                <a:latin typeface="+mn-lt"/>
                <a:ea typeface="+mn-ea"/>
                <a:cs typeface="+mn-cs"/>
              </a:rPr>
              <a:t>global</a:t>
            </a:r>
            <a:r>
              <a:rPr lang="nl-NL" sz="575" b="1" kern="1200" dirty="0" smtClean="0">
                <a:solidFill>
                  <a:schemeClr val="tx1"/>
                </a:solidFill>
                <a:effectLst/>
                <a:latin typeface="+mn-lt"/>
                <a:ea typeface="+mn-ea"/>
                <a:cs typeface="+mn-cs"/>
              </a:rPr>
              <a:t> </a:t>
            </a:r>
            <a:r>
              <a:rPr lang="nl-NL" sz="575" b="1" kern="1200" dirty="0" err="1" smtClean="0">
                <a:solidFill>
                  <a:schemeClr val="tx1"/>
                </a:solidFill>
                <a:effectLst/>
                <a:latin typeface="+mn-lt"/>
                <a:ea typeface="+mn-ea"/>
                <a:cs typeface="+mn-cs"/>
              </a:rPr>
              <a:t>citizenship</a:t>
            </a:r>
            <a:endParaRPr lang="en-GB" sz="575" kern="1200" dirty="0">
              <a:solidFill>
                <a:schemeClr val="tx1"/>
              </a:solidFill>
              <a:effectLst/>
              <a:latin typeface="+mn-lt"/>
              <a:ea typeface="+mn-ea"/>
              <a:cs typeface="+mn-cs"/>
            </a:endParaRPr>
          </a:p>
        </p:txBody>
      </p:sp>
      <p:sp>
        <p:nvSpPr>
          <p:cNvPr id="74" name="Shape 74"/>
          <p:cNvSpPr>
            <a:spLocks noGrp="1" noRot="1" noChangeAspect="1"/>
          </p:cNvSpPr>
          <p:nvPr>
            <p:ph type="sldImg" idx="2"/>
          </p:nvPr>
        </p:nvSpPr>
        <p:spPr>
          <a:xfrm>
            <a:off x="2752725" y="514350"/>
            <a:ext cx="3638550" cy="25717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1717501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Shape 73"/>
          <p:cNvSpPr txBox="1">
            <a:spLocks noGrp="1"/>
          </p:cNvSpPr>
          <p:nvPr>
            <p:ph type="body" idx="1"/>
          </p:nvPr>
        </p:nvSpPr>
        <p:spPr>
          <a:xfrm>
            <a:off x="914400" y="4343400"/>
            <a:ext cx="5029199" cy="4114800"/>
          </a:xfrm>
          <a:prstGeom prst="rect">
            <a:avLst/>
          </a:prstGeom>
          <a:noFill/>
          <a:ln>
            <a:noFill/>
          </a:ln>
        </p:spPr>
        <p:txBody>
          <a:bodyPr lIns="91425" tIns="91425" rIns="91425" bIns="91425" anchor="t" anchorCtr="0">
            <a:noAutofit/>
          </a:bodyPr>
          <a:lstStyle/>
          <a:p>
            <a:r>
              <a:rPr lang="en-US" sz="575" kern="1200" dirty="0" smtClean="0">
                <a:solidFill>
                  <a:schemeClr val="tx1"/>
                </a:solidFill>
                <a:effectLst/>
                <a:latin typeface="+mn-lt"/>
                <a:ea typeface="+mn-ea"/>
                <a:cs typeface="+mn-cs"/>
              </a:rPr>
              <a:t>The project is aimed for:</a:t>
            </a:r>
            <a:endParaRPr lang="en-GB" sz="575" kern="1200" dirty="0" smtClean="0">
              <a:solidFill>
                <a:schemeClr val="tx1"/>
              </a:solidFill>
              <a:effectLst/>
              <a:latin typeface="+mn-lt"/>
              <a:ea typeface="+mn-ea"/>
              <a:cs typeface="+mn-cs"/>
            </a:endParaRPr>
          </a:p>
          <a:p>
            <a:r>
              <a:rPr lang="en-US" sz="575" kern="1200" dirty="0" smtClean="0">
                <a:solidFill>
                  <a:schemeClr val="tx1"/>
                </a:solidFill>
                <a:effectLst/>
                <a:latin typeface="+mn-lt"/>
                <a:ea typeface="+mn-ea"/>
                <a:cs typeface="+mn-cs"/>
              </a:rPr>
              <a:t> </a:t>
            </a:r>
            <a:endParaRPr lang="en-GB" sz="575" kern="1200" dirty="0" smtClean="0">
              <a:solidFill>
                <a:schemeClr val="tx1"/>
              </a:solidFill>
              <a:effectLst/>
              <a:latin typeface="+mn-lt"/>
              <a:ea typeface="+mn-ea"/>
              <a:cs typeface="+mn-cs"/>
            </a:endParaRPr>
          </a:p>
          <a:p>
            <a:pPr lvl="0"/>
            <a:r>
              <a:rPr lang="en-US" sz="575" kern="1200" dirty="0" smtClean="0">
                <a:solidFill>
                  <a:schemeClr val="tx1"/>
                </a:solidFill>
                <a:effectLst/>
                <a:latin typeface="+mn-lt"/>
                <a:ea typeface="+mn-ea"/>
                <a:cs typeface="+mn-cs"/>
              </a:rPr>
              <a:t>Children from </a:t>
            </a:r>
            <a:r>
              <a:rPr lang="en-US" sz="575" b="1" kern="1200" dirty="0" smtClean="0">
                <a:solidFill>
                  <a:schemeClr val="tx1"/>
                </a:solidFill>
                <a:effectLst/>
                <a:latin typeface="+mn-lt"/>
                <a:ea typeface="+mn-ea"/>
                <a:cs typeface="+mn-cs"/>
              </a:rPr>
              <a:t>8 to 18 years old. </a:t>
            </a:r>
            <a:r>
              <a:rPr lang="en-US" sz="575" kern="1200" dirty="0" smtClean="0">
                <a:solidFill>
                  <a:schemeClr val="tx1"/>
                </a:solidFill>
                <a:effectLst/>
                <a:latin typeface="+mn-lt"/>
                <a:ea typeface="+mn-ea"/>
                <a:cs typeface="+mn-cs"/>
              </a:rPr>
              <a:t>It is</a:t>
            </a:r>
            <a:r>
              <a:rPr lang="en-US" sz="575" b="1" kern="1200" dirty="0" smtClean="0">
                <a:solidFill>
                  <a:schemeClr val="tx1"/>
                </a:solidFill>
                <a:effectLst/>
                <a:latin typeface="+mn-lt"/>
                <a:ea typeface="+mn-ea"/>
                <a:cs typeface="+mn-cs"/>
              </a:rPr>
              <a:t> </a:t>
            </a:r>
            <a:r>
              <a:rPr lang="nl-NL" sz="575" kern="1200" dirty="0" smtClean="0">
                <a:solidFill>
                  <a:schemeClr val="tx1"/>
                </a:solidFill>
                <a:effectLst/>
                <a:latin typeface="+mn-lt"/>
                <a:ea typeface="+mn-ea"/>
                <a:cs typeface="+mn-cs"/>
              </a:rPr>
              <a:t>important </a:t>
            </a:r>
            <a:r>
              <a:rPr lang="nl-NL" sz="575" kern="1200" dirty="0" err="1" smtClean="0">
                <a:solidFill>
                  <a:schemeClr val="tx1"/>
                </a:solidFill>
                <a:effectLst/>
                <a:latin typeface="+mn-lt"/>
                <a:ea typeface="+mn-ea"/>
                <a:cs typeface="+mn-cs"/>
              </a:rPr>
              <a:t>to</a:t>
            </a:r>
            <a:r>
              <a:rPr lang="nl-NL" sz="575" kern="1200" dirty="0" smtClean="0">
                <a:solidFill>
                  <a:schemeClr val="tx1"/>
                </a:solidFill>
                <a:effectLst/>
                <a:latin typeface="+mn-lt"/>
                <a:ea typeface="+mn-ea"/>
                <a:cs typeface="+mn-cs"/>
              </a:rPr>
              <a:t> start </a:t>
            </a:r>
            <a:r>
              <a:rPr lang="nl-NL" sz="575" kern="1200" dirty="0" err="1" smtClean="0">
                <a:solidFill>
                  <a:schemeClr val="tx1"/>
                </a:solidFill>
                <a:effectLst/>
                <a:latin typeface="+mn-lt"/>
                <a:ea typeface="+mn-ea"/>
                <a:cs typeface="+mn-cs"/>
              </a:rPr>
              <a:t>early</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and</a:t>
            </a:r>
            <a:r>
              <a:rPr lang="nl-NL" sz="575" kern="1200" dirty="0" smtClean="0">
                <a:solidFill>
                  <a:schemeClr val="tx1"/>
                </a:solidFill>
                <a:effectLst/>
                <a:latin typeface="+mn-lt"/>
                <a:ea typeface="+mn-ea"/>
                <a:cs typeface="+mn-cs"/>
              </a:rPr>
              <a:t> follow-up </a:t>
            </a:r>
            <a:r>
              <a:rPr lang="nl-NL" sz="575" kern="1200" dirty="0" err="1" smtClean="0">
                <a:solidFill>
                  <a:schemeClr val="tx1"/>
                </a:solidFill>
                <a:effectLst/>
                <a:latin typeface="+mn-lt"/>
                <a:ea typeface="+mn-ea"/>
                <a:cs typeface="+mn-cs"/>
              </a:rPr>
              <a:t>with</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raising</a:t>
            </a:r>
            <a:r>
              <a:rPr lang="nl-NL" sz="575" kern="1200" dirty="0" smtClean="0">
                <a:solidFill>
                  <a:schemeClr val="tx1"/>
                </a:solidFill>
                <a:effectLst/>
                <a:latin typeface="+mn-lt"/>
                <a:ea typeface="+mn-ea"/>
                <a:cs typeface="+mn-cs"/>
              </a:rPr>
              <a:t> awareness of </a:t>
            </a:r>
            <a:r>
              <a:rPr lang="nl-NL" sz="575" kern="1200" dirty="0" err="1" smtClean="0">
                <a:solidFill>
                  <a:schemeClr val="tx1"/>
                </a:solidFill>
                <a:effectLst/>
                <a:latin typeface="+mn-lt"/>
                <a:ea typeface="+mn-ea"/>
                <a:cs typeface="+mn-cs"/>
              </a:rPr>
              <a:t>science</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science</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careers</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and</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build</a:t>
            </a:r>
            <a:r>
              <a:rPr lang="nl-NL" sz="575" kern="1200" dirty="0" smtClean="0">
                <a:solidFill>
                  <a:schemeClr val="tx1"/>
                </a:solidFill>
                <a:effectLst/>
                <a:latin typeface="+mn-lt"/>
                <a:ea typeface="+mn-ea"/>
                <a:cs typeface="+mn-cs"/>
              </a:rPr>
              <a:t> a </a:t>
            </a:r>
            <a:r>
              <a:rPr lang="nl-NL" sz="575" kern="1200" dirty="0" err="1" smtClean="0">
                <a:solidFill>
                  <a:schemeClr val="tx1"/>
                </a:solidFill>
                <a:effectLst/>
                <a:latin typeface="+mn-lt"/>
                <a:ea typeface="+mn-ea"/>
                <a:cs typeface="+mn-cs"/>
              </a:rPr>
              <a:t>science</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capital</a:t>
            </a:r>
            <a:endParaRPr lang="en-GB" sz="575" kern="1200" dirty="0" smtClean="0">
              <a:solidFill>
                <a:schemeClr val="tx1"/>
              </a:solidFill>
              <a:effectLst/>
              <a:latin typeface="+mn-lt"/>
              <a:ea typeface="+mn-ea"/>
              <a:cs typeface="+mn-cs"/>
            </a:endParaRPr>
          </a:p>
          <a:p>
            <a:pPr lvl="0"/>
            <a:r>
              <a:rPr lang="en-US" sz="575" b="1" kern="1200" dirty="0" smtClean="0">
                <a:solidFill>
                  <a:schemeClr val="tx1"/>
                </a:solidFill>
                <a:effectLst/>
                <a:latin typeface="+mn-lt"/>
                <a:ea typeface="+mn-ea"/>
                <a:cs typeface="+mn-cs"/>
              </a:rPr>
              <a:t>Primary and secondary </a:t>
            </a:r>
            <a:r>
              <a:rPr lang="en-US" sz="575" kern="1200" dirty="0" smtClean="0">
                <a:solidFill>
                  <a:schemeClr val="tx1"/>
                </a:solidFill>
                <a:effectLst/>
                <a:latin typeface="+mn-lt"/>
                <a:ea typeface="+mn-ea"/>
                <a:cs typeface="+mn-cs"/>
              </a:rPr>
              <a:t>school teachers</a:t>
            </a:r>
            <a:endParaRPr lang="en-GB" sz="575" kern="1200" dirty="0" smtClean="0">
              <a:solidFill>
                <a:schemeClr val="tx1"/>
              </a:solidFill>
              <a:effectLst/>
              <a:latin typeface="+mn-lt"/>
              <a:ea typeface="+mn-ea"/>
              <a:cs typeface="+mn-cs"/>
            </a:endParaRPr>
          </a:p>
          <a:p>
            <a:pPr lvl="0"/>
            <a:r>
              <a:rPr lang="en-US" sz="575" b="1" kern="1200" dirty="0" smtClean="0">
                <a:solidFill>
                  <a:schemeClr val="tx1"/>
                </a:solidFill>
                <a:effectLst/>
                <a:latin typeface="+mn-lt"/>
                <a:ea typeface="+mn-ea"/>
                <a:cs typeface="+mn-cs"/>
              </a:rPr>
              <a:t>Educators </a:t>
            </a:r>
            <a:endParaRPr lang="en-GB" sz="575" kern="1200" dirty="0" smtClean="0">
              <a:solidFill>
                <a:schemeClr val="tx1"/>
              </a:solidFill>
              <a:effectLst/>
              <a:latin typeface="+mn-lt"/>
              <a:ea typeface="+mn-ea"/>
              <a:cs typeface="+mn-cs"/>
            </a:endParaRPr>
          </a:p>
          <a:p>
            <a:pPr lvl="0"/>
            <a:r>
              <a:rPr lang="en-US" sz="575" b="1" kern="1200" dirty="0" smtClean="0">
                <a:solidFill>
                  <a:schemeClr val="tx1"/>
                </a:solidFill>
                <a:effectLst/>
                <a:latin typeface="+mn-lt"/>
                <a:ea typeface="+mn-ea"/>
                <a:cs typeface="+mn-cs"/>
              </a:rPr>
              <a:t>Families</a:t>
            </a:r>
            <a:endParaRPr lang="en-GB" sz="575" kern="1200" dirty="0" smtClean="0">
              <a:solidFill>
                <a:schemeClr val="tx1"/>
              </a:solidFill>
              <a:effectLst/>
              <a:latin typeface="+mn-lt"/>
              <a:ea typeface="+mn-ea"/>
              <a:cs typeface="+mn-cs"/>
            </a:endParaRPr>
          </a:p>
          <a:p>
            <a:pPr marL="0" marR="0" lvl="0" indent="0" algn="l" rtl="0">
              <a:lnSpc>
                <a:spcPct val="117999"/>
              </a:lnSpc>
              <a:spcBef>
                <a:spcPts val="0"/>
              </a:spcBef>
              <a:buClr>
                <a:schemeClr val="dk1"/>
              </a:buClr>
              <a:buFont typeface="Arial"/>
              <a:buNone/>
            </a:pPr>
            <a:endParaRPr sz="1200" b="0" i="0" u="none" strike="noStrike" cap="none" baseline="0" dirty="0">
              <a:solidFill>
                <a:schemeClr val="dk1"/>
              </a:solidFill>
              <a:latin typeface="Arial"/>
              <a:ea typeface="Arial"/>
              <a:cs typeface="Arial"/>
              <a:sym typeface="Arial"/>
            </a:endParaRPr>
          </a:p>
        </p:txBody>
      </p:sp>
      <p:sp>
        <p:nvSpPr>
          <p:cNvPr id="74" name="Shape 74"/>
          <p:cNvSpPr>
            <a:spLocks noGrp="1" noRot="1" noChangeAspect="1"/>
          </p:cNvSpPr>
          <p:nvPr>
            <p:ph type="sldImg" idx="2"/>
          </p:nvPr>
        </p:nvSpPr>
        <p:spPr>
          <a:xfrm>
            <a:off x="1004888" y="685800"/>
            <a:ext cx="4848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5157681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Shape 83"/>
          <p:cNvSpPr txBox="1">
            <a:spLocks noGrp="1"/>
          </p:cNvSpPr>
          <p:nvPr>
            <p:ph type="body" idx="1"/>
          </p:nvPr>
        </p:nvSpPr>
        <p:spPr>
          <a:xfrm>
            <a:off x="914400" y="4343400"/>
            <a:ext cx="5029199" cy="4114800"/>
          </a:xfrm>
          <a:prstGeom prst="rect">
            <a:avLst/>
          </a:prstGeom>
          <a:noFill/>
          <a:ln>
            <a:noFill/>
          </a:ln>
        </p:spPr>
        <p:txBody>
          <a:bodyPr lIns="91425" tIns="91425" rIns="91425" bIns="91425" anchor="t" anchorCtr="0">
            <a:noAutofit/>
          </a:bodyPr>
          <a:lstStyle/>
          <a:p>
            <a:r>
              <a:rPr lang="nl-NL" sz="575" kern="1200" dirty="0" smtClean="0">
                <a:solidFill>
                  <a:schemeClr val="tx1"/>
                </a:solidFill>
                <a:effectLst/>
                <a:latin typeface="+mn-lt"/>
                <a:ea typeface="+mn-ea"/>
                <a:cs typeface="+mn-cs"/>
              </a:rPr>
              <a:t>The project </a:t>
            </a:r>
            <a:r>
              <a:rPr lang="nl-NL" sz="575" kern="1200" dirty="0" err="1" smtClean="0">
                <a:solidFill>
                  <a:schemeClr val="tx1"/>
                </a:solidFill>
                <a:effectLst/>
                <a:latin typeface="+mn-lt"/>
                <a:ea typeface="+mn-ea"/>
                <a:cs typeface="+mn-cs"/>
              </a:rPr>
              <a:t>relies</a:t>
            </a:r>
            <a:r>
              <a:rPr lang="nl-NL" sz="575" kern="1200" dirty="0" smtClean="0">
                <a:solidFill>
                  <a:schemeClr val="tx1"/>
                </a:solidFill>
                <a:effectLst/>
                <a:latin typeface="+mn-lt"/>
                <a:ea typeface="+mn-ea"/>
                <a:cs typeface="+mn-cs"/>
              </a:rPr>
              <a:t> on a strong partnership </a:t>
            </a:r>
            <a:r>
              <a:rPr lang="nl-NL" sz="575" kern="1200" dirty="0" err="1" smtClean="0">
                <a:solidFill>
                  <a:schemeClr val="tx1"/>
                </a:solidFill>
                <a:effectLst/>
                <a:latin typeface="+mn-lt"/>
                <a:ea typeface="+mn-ea"/>
                <a:cs typeface="+mn-cs"/>
              </a:rPr>
              <a:t>between</a:t>
            </a:r>
            <a:r>
              <a:rPr lang="nl-NL" sz="575" kern="1200" dirty="0" smtClean="0">
                <a:solidFill>
                  <a:schemeClr val="tx1"/>
                </a:solidFill>
                <a:effectLst/>
                <a:latin typeface="+mn-lt"/>
                <a:ea typeface="+mn-ea"/>
                <a:cs typeface="+mn-cs"/>
              </a:rPr>
              <a:t> the 10 </a:t>
            </a:r>
            <a:r>
              <a:rPr lang="nl-NL" sz="575" kern="1200" dirty="0" err="1" smtClean="0">
                <a:solidFill>
                  <a:schemeClr val="tx1"/>
                </a:solidFill>
                <a:effectLst/>
                <a:latin typeface="+mn-lt"/>
                <a:ea typeface="+mn-ea"/>
                <a:cs typeface="+mn-cs"/>
              </a:rPr>
              <a:t>organizations</a:t>
            </a:r>
            <a:r>
              <a:rPr lang="nl-NL" sz="575" kern="1200" dirty="0" smtClean="0">
                <a:solidFill>
                  <a:schemeClr val="tx1"/>
                </a:solidFill>
                <a:effectLst/>
                <a:latin typeface="+mn-lt"/>
                <a:ea typeface="+mn-ea"/>
                <a:cs typeface="+mn-cs"/>
              </a:rPr>
              <a:t>, ESA </a:t>
            </a:r>
            <a:endParaRPr lang="en-GB" sz="575" kern="1200" dirty="0" smtClean="0">
              <a:solidFill>
                <a:schemeClr val="tx1"/>
              </a:solidFill>
              <a:effectLst/>
              <a:latin typeface="+mn-lt"/>
              <a:ea typeface="+mn-ea"/>
              <a:cs typeface="+mn-cs"/>
            </a:endParaRPr>
          </a:p>
          <a:p>
            <a:r>
              <a:rPr lang="nl-NL" sz="575" kern="1200" dirty="0" err="1" smtClean="0">
                <a:solidFill>
                  <a:schemeClr val="tx1"/>
                </a:solidFill>
                <a:effectLst/>
                <a:latin typeface="+mn-lt"/>
                <a:ea typeface="+mn-ea"/>
                <a:cs typeface="+mn-cs"/>
              </a:rPr>
              <a:t>and</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space</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education</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networks</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like</a:t>
            </a:r>
            <a:r>
              <a:rPr lang="nl-NL" sz="575" kern="1200" dirty="0" smtClean="0">
                <a:solidFill>
                  <a:schemeClr val="tx1"/>
                </a:solidFill>
                <a:effectLst/>
                <a:latin typeface="+mn-lt"/>
                <a:ea typeface="+mn-ea"/>
                <a:cs typeface="+mn-cs"/>
              </a:rPr>
              <a:t> the GTTP, </a:t>
            </a:r>
            <a:r>
              <a:rPr lang="nl-NL" sz="575" kern="1200" dirty="0" err="1" smtClean="0">
                <a:solidFill>
                  <a:schemeClr val="tx1"/>
                </a:solidFill>
                <a:effectLst/>
                <a:latin typeface="+mn-lt"/>
                <a:ea typeface="+mn-ea"/>
                <a:cs typeface="+mn-cs"/>
              </a:rPr>
              <a:t>Scientix</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Universe</a:t>
            </a:r>
            <a:r>
              <a:rPr lang="nl-NL" sz="575" kern="1200" dirty="0" smtClean="0">
                <a:solidFill>
                  <a:schemeClr val="tx1"/>
                </a:solidFill>
                <a:effectLst/>
                <a:latin typeface="+mn-lt"/>
                <a:ea typeface="+mn-ea"/>
                <a:cs typeface="+mn-cs"/>
              </a:rPr>
              <a:t> Awareness</a:t>
            </a:r>
            <a:endParaRPr lang="en-GB" sz="575" kern="1200" dirty="0">
              <a:solidFill>
                <a:schemeClr val="tx1"/>
              </a:solidFill>
              <a:effectLst/>
              <a:latin typeface="+mn-lt"/>
              <a:ea typeface="+mn-ea"/>
              <a:cs typeface="+mn-cs"/>
            </a:endParaRPr>
          </a:p>
        </p:txBody>
      </p:sp>
      <p:sp>
        <p:nvSpPr>
          <p:cNvPr id="84" name="Shape 84"/>
          <p:cNvSpPr>
            <a:spLocks noGrp="1" noRot="1" noChangeAspect="1"/>
          </p:cNvSpPr>
          <p:nvPr>
            <p:ph type="sldImg" idx="2"/>
          </p:nvPr>
        </p:nvSpPr>
        <p:spPr>
          <a:xfrm>
            <a:off x="1004888" y="685800"/>
            <a:ext cx="4848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60538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Shape 83"/>
          <p:cNvSpPr txBox="1">
            <a:spLocks noGrp="1"/>
          </p:cNvSpPr>
          <p:nvPr>
            <p:ph type="body" idx="1"/>
          </p:nvPr>
        </p:nvSpPr>
        <p:spPr>
          <a:xfrm>
            <a:off x="914400" y="4343400"/>
            <a:ext cx="5029199" cy="4114800"/>
          </a:xfrm>
          <a:prstGeom prst="rect">
            <a:avLst/>
          </a:prstGeom>
          <a:noFill/>
          <a:ln>
            <a:noFill/>
          </a:ln>
        </p:spPr>
        <p:txBody>
          <a:bodyPr lIns="91425" tIns="91425" rIns="91425" bIns="91425" anchor="t" anchorCtr="0">
            <a:noAutofit/>
          </a:bodyPr>
          <a:lstStyle/>
          <a:p>
            <a:r>
              <a:rPr lang="nl-NL" sz="575" b="1" kern="1200" dirty="0" smtClean="0">
                <a:solidFill>
                  <a:schemeClr val="tx1"/>
                </a:solidFill>
                <a:effectLst/>
                <a:latin typeface="+mn-lt"/>
                <a:ea typeface="+mn-ea"/>
                <a:cs typeface="+mn-cs"/>
              </a:rPr>
              <a:t>Space Awareness </a:t>
            </a:r>
            <a:r>
              <a:rPr lang="nl-NL" sz="575" b="1" kern="1200" dirty="0" err="1" smtClean="0">
                <a:solidFill>
                  <a:schemeClr val="tx1"/>
                </a:solidFill>
                <a:effectLst/>
                <a:latin typeface="+mn-lt"/>
                <a:ea typeface="+mn-ea"/>
                <a:cs typeface="+mn-cs"/>
              </a:rPr>
              <a:t>focuses</a:t>
            </a:r>
            <a:r>
              <a:rPr lang="nl-NL" sz="575" b="1" kern="1200" dirty="0" smtClean="0">
                <a:solidFill>
                  <a:schemeClr val="tx1"/>
                </a:solidFill>
                <a:effectLst/>
                <a:latin typeface="+mn-lt"/>
                <a:ea typeface="+mn-ea"/>
                <a:cs typeface="+mn-cs"/>
              </a:rPr>
              <a:t> on </a:t>
            </a:r>
            <a:r>
              <a:rPr lang="nl-NL" sz="575" b="1" kern="1200" dirty="0" err="1" smtClean="0">
                <a:solidFill>
                  <a:schemeClr val="tx1"/>
                </a:solidFill>
                <a:effectLst/>
                <a:latin typeface="+mn-lt"/>
                <a:ea typeface="+mn-ea"/>
                <a:cs typeface="+mn-cs"/>
              </a:rPr>
              <a:t>four</a:t>
            </a:r>
            <a:r>
              <a:rPr lang="nl-NL" sz="575" b="1" kern="1200" dirty="0" smtClean="0">
                <a:solidFill>
                  <a:schemeClr val="tx1"/>
                </a:solidFill>
                <a:effectLst/>
                <a:latin typeface="+mn-lt"/>
                <a:ea typeface="+mn-ea"/>
                <a:cs typeface="+mn-cs"/>
              </a:rPr>
              <a:t> topics </a:t>
            </a:r>
            <a:r>
              <a:rPr lang="nl-NL" sz="575" b="1" kern="1200" dirty="0" err="1" smtClean="0">
                <a:solidFill>
                  <a:schemeClr val="tx1"/>
                </a:solidFill>
                <a:effectLst/>
                <a:latin typeface="+mn-lt"/>
                <a:ea typeface="+mn-ea"/>
                <a:cs typeface="+mn-cs"/>
              </a:rPr>
              <a:t>related</a:t>
            </a:r>
            <a:r>
              <a:rPr lang="nl-NL" sz="575" b="1" kern="1200" dirty="0" smtClean="0">
                <a:solidFill>
                  <a:schemeClr val="tx1"/>
                </a:solidFill>
                <a:effectLst/>
                <a:latin typeface="+mn-lt"/>
                <a:ea typeface="+mn-ea"/>
                <a:cs typeface="+mn-cs"/>
              </a:rPr>
              <a:t> </a:t>
            </a:r>
            <a:r>
              <a:rPr lang="nl-NL" sz="575" b="1" kern="1200" dirty="0" err="1" smtClean="0">
                <a:solidFill>
                  <a:schemeClr val="tx1"/>
                </a:solidFill>
                <a:effectLst/>
                <a:latin typeface="+mn-lt"/>
                <a:ea typeface="+mn-ea"/>
                <a:cs typeface="+mn-cs"/>
              </a:rPr>
              <a:t>to</a:t>
            </a:r>
            <a:r>
              <a:rPr lang="nl-NL" sz="575" b="1" kern="1200" dirty="0" smtClean="0">
                <a:solidFill>
                  <a:schemeClr val="tx1"/>
                </a:solidFill>
                <a:effectLst/>
                <a:latin typeface="+mn-lt"/>
                <a:ea typeface="+mn-ea"/>
                <a:cs typeface="+mn-cs"/>
              </a:rPr>
              <a:t> </a:t>
            </a:r>
            <a:r>
              <a:rPr lang="nl-NL" sz="575" b="1" kern="1200" dirty="0" err="1" smtClean="0">
                <a:solidFill>
                  <a:schemeClr val="tx1"/>
                </a:solidFill>
                <a:effectLst/>
                <a:latin typeface="+mn-lt"/>
                <a:ea typeface="+mn-ea"/>
                <a:cs typeface="+mn-cs"/>
              </a:rPr>
              <a:t>current</a:t>
            </a:r>
            <a:r>
              <a:rPr lang="nl-NL" sz="575" b="1" kern="1200" dirty="0" smtClean="0">
                <a:solidFill>
                  <a:schemeClr val="tx1"/>
                </a:solidFill>
                <a:effectLst/>
                <a:latin typeface="+mn-lt"/>
                <a:ea typeface="+mn-ea"/>
                <a:cs typeface="+mn-cs"/>
              </a:rPr>
              <a:t> </a:t>
            </a:r>
            <a:r>
              <a:rPr lang="nl-NL" sz="575" b="1" kern="1200" dirty="0" err="1" smtClean="0">
                <a:solidFill>
                  <a:schemeClr val="tx1"/>
                </a:solidFill>
                <a:effectLst/>
                <a:latin typeface="+mn-lt"/>
                <a:ea typeface="+mn-ea"/>
                <a:cs typeface="+mn-cs"/>
              </a:rPr>
              <a:t>space</a:t>
            </a:r>
            <a:r>
              <a:rPr lang="nl-NL" sz="575" b="1" kern="1200" dirty="0" smtClean="0">
                <a:solidFill>
                  <a:schemeClr val="tx1"/>
                </a:solidFill>
                <a:effectLst/>
                <a:latin typeface="+mn-lt"/>
                <a:ea typeface="+mn-ea"/>
                <a:cs typeface="+mn-cs"/>
              </a:rPr>
              <a:t> </a:t>
            </a:r>
            <a:r>
              <a:rPr lang="nl-NL" sz="575" b="1" kern="1200" dirty="0" err="1" smtClean="0">
                <a:solidFill>
                  <a:schemeClr val="tx1"/>
                </a:solidFill>
                <a:effectLst/>
                <a:latin typeface="+mn-lt"/>
                <a:ea typeface="+mn-ea"/>
                <a:cs typeface="+mn-cs"/>
              </a:rPr>
              <a:t>missions</a:t>
            </a:r>
            <a:r>
              <a:rPr lang="nl-NL" sz="575" b="1" kern="1200" dirty="0" smtClean="0">
                <a:solidFill>
                  <a:schemeClr val="tx1"/>
                </a:solidFill>
                <a:effectLst/>
                <a:latin typeface="+mn-lt"/>
                <a:ea typeface="+mn-ea"/>
                <a:cs typeface="+mn-cs"/>
              </a:rPr>
              <a:t> </a:t>
            </a:r>
            <a:r>
              <a:rPr lang="nl-NL" sz="575" b="1" kern="1200" dirty="0" err="1" smtClean="0">
                <a:solidFill>
                  <a:schemeClr val="tx1"/>
                </a:solidFill>
                <a:effectLst/>
                <a:latin typeface="+mn-lt"/>
                <a:ea typeface="+mn-ea"/>
                <a:cs typeface="+mn-cs"/>
              </a:rPr>
              <a:t>and</a:t>
            </a:r>
            <a:r>
              <a:rPr lang="nl-NL" sz="575" b="1" kern="1200" dirty="0" smtClean="0">
                <a:solidFill>
                  <a:schemeClr val="tx1"/>
                </a:solidFill>
                <a:effectLst/>
                <a:latin typeface="+mn-lt"/>
                <a:ea typeface="+mn-ea"/>
                <a:cs typeface="+mn-cs"/>
              </a:rPr>
              <a:t> </a:t>
            </a:r>
            <a:r>
              <a:rPr lang="nl-NL" sz="575" b="1" kern="1200" dirty="0" err="1" smtClean="0">
                <a:solidFill>
                  <a:schemeClr val="tx1"/>
                </a:solidFill>
                <a:effectLst/>
                <a:latin typeface="+mn-lt"/>
                <a:ea typeface="+mn-ea"/>
                <a:cs typeface="+mn-cs"/>
              </a:rPr>
              <a:t>global</a:t>
            </a:r>
            <a:r>
              <a:rPr lang="nl-NL" sz="575" b="1" kern="1200" dirty="0" smtClean="0">
                <a:solidFill>
                  <a:schemeClr val="tx1"/>
                </a:solidFill>
                <a:effectLst/>
                <a:latin typeface="+mn-lt"/>
                <a:ea typeface="+mn-ea"/>
                <a:cs typeface="+mn-cs"/>
              </a:rPr>
              <a:t> concerns:</a:t>
            </a:r>
            <a:r>
              <a:rPr lang="nl-NL" sz="575" b="1" u="sng" kern="1200" dirty="0" smtClean="0">
                <a:solidFill>
                  <a:schemeClr val="tx1"/>
                </a:solidFill>
                <a:effectLst/>
                <a:latin typeface="+mn-lt"/>
                <a:ea typeface="+mn-ea"/>
                <a:cs typeface="+mn-cs"/>
              </a:rPr>
              <a:t> </a:t>
            </a:r>
            <a:endParaRPr lang="en-GB" sz="575" kern="1200" dirty="0" smtClean="0">
              <a:solidFill>
                <a:schemeClr val="tx1"/>
              </a:solidFill>
              <a:effectLst/>
              <a:latin typeface="+mn-lt"/>
              <a:ea typeface="+mn-ea"/>
              <a:cs typeface="+mn-cs"/>
            </a:endParaRPr>
          </a:p>
          <a:p>
            <a:r>
              <a:rPr lang="nl-NL" sz="575" b="1" kern="1200" dirty="0" smtClean="0">
                <a:solidFill>
                  <a:schemeClr val="tx1"/>
                </a:solidFill>
                <a:effectLst/>
                <a:latin typeface="+mn-lt"/>
                <a:ea typeface="+mn-ea"/>
                <a:cs typeface="+mn-cs"/>
              </a:rPr>
              <a:t> </a:t>
            </a:r>
            <a:endParaRPr lang="en-GB" sz="575" kern="1200" dirty="0" smtClean="0">
              <a:solidFill>
                <a:schemeClr val="tx1"/>
              </a:solidFill>
              <a:effectLst/>
              <a:latin typeface="+mn-lt"/>
              <a:ea typeface="+mn-ea"/>
              <a:cs typeface="+mn-cs"/>
            </a:endParaRPr>
          </a:p>
          <a:p>
            <a:r>
              <a:rPr lang="nl-NL" sz="575" b="1" kern="1200" dirty="0" err="1" smtClean="0">
                <a:solidFill>
                  <a:schemeClr val="tx1"/>
                </a:solidFill>
                <a:effectLst/>
                <a:latin typeface="+mn-lt"/>
                <a:ea typeface="+mn-ea"/>
                <a:cs typeface="+mn-cs"/>
              </a:rPr>
              <a:t>Our</a:t>
            </a:r>
            <a:r>
              <a:rPr lang="nl-NL" sz="575" b="1" kern="1200" dirty="0" smtClean="0">
                <a:solidFill>
                  <a:schemeClr val="tx1"/>
                </a:solidFill>
                <a:effectLst/>
                <a:latin typeface="+mn-lt"/>
                <a:ea typeface="+mn-ea"/>
                <a:cs typeface="+mn-cs"/>
              </a:rPr>
              <a:t> </a:t>
            </a:r>
            <a:r>
              <a:rPr lang="nl-NL" sz="575" b="1" kern="1200" dirty="0" err="1" smtClean="0">
                <a:solidFill>
                  <a:schemeClr val="tx1"/>
                </a:solidFill>
                <a:effectLst/>
                <a:latin typeface="+mn-lt"/>
                <a:ea typeface="+mn-ea"/>
                <a:cs typeface="+mn-cs"/>
              </a:rPr>
              <a:t>wonderful</a:t>
            </a:r>
            <a:r>
              <a:rPr lang="nl-NL" sz="575" b="1" kern="1200" dirty="0" smtClean="0">
                <a:solidFill>
                  <a:schemeClr val="tx1"/>
                </a:solidFill>
                <a:effectLst/>
                <a:latin typeface="+mn-lt"/>
                <a:ea typeface="+mn-ea"/>
                <a:cs typeface="+mn-cs"/>
              </a:rPr>
              <a:t> </a:t>
            </a:r>
            <a:r>
              <a:rPr lang="nl-NL" sz="575" b="1" kern="1200" dirty="0" err="1" smtClean="0">
                <a:solidFill>
                  <a:schemeClr val="tx1"/>
                </a:solidFill>
                <a:effectLst/>
                <a:latin typeface="+mn-lt"/>
                <a:ea typeface="+mn-ea"/>
                <a:cs typeface="+mn-cs"/>
              </a:rPr>
              <a:t>Universe</a:t>
            </a:r>
            <a:r>
              <a:rPr lang="nl-NL" sz="575" b="1" kern="1200" dirty="0" smtClean="0">
                <a:solidFill>
                  <a:schemeClr val="tx1"/>
                </a:solidFill>
                <a:effectLst/>
                <a:latin typeface="+mn-lt"/>
                <a:ea typeface="+mn-ea"/>
                <a:cs typeface="+mn-cs"/>
              </a:rPr>
              <a:t> : </a:t>
            </a:r>
            <a:r>
              <a:rPr lang="en-US" sz="575" kern="1200" dirty="0" smtClean="0">
                <a:solidFill>
                  <a:schemeClr val="tx1"/>
                </a:solidFill>
                <a:effectLst/>
                <a:latin typeface="+mn-lt"/>
                <a:ea typeface="+mn-ea"/>
                <a:cs typeface="+mn-cs"/>
              </a:rPr>
              <a:t>relates to the knowledge and challenges of human space exploration.</a:t>
            </a:r>
            <a:endParaRPr lang="en-GB" sz="575" kern="1200" dirty="0" smtClean="0">
              <a:solidFill>
                <a:schemeClr val="tx1"/>
              </a:solidFill>
              <a:effectLst/>
              <a:latin typeface="+mn-lt"/>
              <a:ea typeface="+mn-ea"/>
              <a:cs typeface="+mn-cs"/>
            </a:endParaRPr>
          </a:p>
          <a:p>
            <a:r>
              <a:rPr lang="nl-NL" sz="575" b="1" kern="1200" dirty="0" err="1" smtClean="0">
                <a:solidFill>
                  <a:schemeClr val="tx1"/>
                </a:solidFill>
                <a:effectLst/>
                <a:latin typeface="+mn-lt"/>
                <a:ea typeface="+mn-ea"/>
                <a:cs typeface="+mn-cs"/>
              </a:rPr>
              <a:t>Our</a:t>
            </a:r>
            <a:r>
              <a:rPr lang="nl-NL" sz="575" b="1" kern="1200" dirty="0" smtClean="0">
                <a:solidFill>
                  <a:schemeClr val="tx1"/>
                </a:solidFill>
                <a:effectLst/>
                <a:latin typeface="+mn-lt"/>
                <a:ea typeface="+mn-ea"/>
                <a:cs typeface="+mn-cs"/>
              </a:rPr>
              <a:t> fragile </a:t>
            </a:r>
            <a:r>
              <a:rPr lang="nl-NL" sz="575" b="1" kern="1200" dirty="0" err="1" smtClean="0">
                <a:solidFill>
                  <a:schemeClr val="tx1"/>
                </a:solidFill>
                <a:effectLst/>
                <a:latin typeface="+mn-lt"/>
                <a:ea typeface="+mn-ea"/>
                <a:cs typeface="+mn-cs"/>
              </a:rPr>
              <a:t>planet</a:t>
            </a:r>
            <a:r>
              <a:rPr lang="nl-NL" sz="575" b="1" kern="1200" dirty="0" smtClean="0">
                <a:solidFill>
                  <a:schemeClr val="tx1"/>
                </a:solidFill>
                <a:effectLst/>
                <a:latin typeface="+mn-lt"/>
                <a:ea typeface="+mn-ea"/>
                <a:cs typeface="+mn-cs"/>
              </a:rPr>
              <a:t>, </a:t>
            </a:r>
            <a:r>
              <a:rPr lang="en-US" sz="575" kern="1200" dirty="0" smtClean="0">
                <a:solidFill>
                  <a:schemeClr val="tx1"/>
                </a:solidFill>
                <a:effectLst/>
                <a:latin typeface="+mn-lt"/>
                <a:ea typeface="+mn-ea"/>
                <a:cs typeface="+mn-cs"/>
              </a:rPr>
              <a:t>deals with the major environmental challenges facing the world, the role that the study of other planets can play in understanding these global issues and the importance of Earth satellites in monitoring climate changes.</a:t>
            </a:r>
            <a:endParaRPr lang="en-GB" sz="575" kern="1200" dirty="0" smtClean="0">
              <a:solidFill>
                <a:schemeClr val="tx1"/>
              </a:solidFill>
              <a:effectLst/>
              <a:latin typeface="+mn-lt"/>
              <a:ea typeface="+mn-ea"/>
              <a:cs typeface="+mn-cs"/>
            </a:endParaRPr>
          </a:p>
          <a:p>
            <a:r>
              <a:rPr lang="nl-NL" sz="575" b="1" kern="1200" dirty="0" err="1" smtClean="0">
                <a:solidFill>
                  <a:schemeClr val="tx1"/>
                </a:solidFill>
                <a:effectLst/>
                <a:latin typeface="+mn-lt"/>
                <a:ea typeface="+mn-ea"/>
                <a:cs typeface="+mn-cs"/>
              </a:rPr>
              <a:t>Navigation</a:t>
            </a:r>
            <a:r>
              <a:rPr lang="nl-NL" sz="575" b="1" kern="1200" dirty="0" smtClean="0">
                <a:solidFill>
                  <a:schemeClr val="tx1"/>
                </a:solidFill>
                <a:effectLst/>
                <a:latin typeface="+mn-lt"/>
                <a:ea typeface="+mn-ea"/>
                <a:cs typeface="+mn-cs"/>
              </a:rPr>
              <a:t> </a:t>
            </a:r>
            <a:r>
              <a:rPr lang="nl-NL" sz="575" b="1" kern="1200" dirty="0" err="1" smtClean="0">
                <a:solidFill>
                  <a:schemeClr val="tx1"/>
                </a:solidFill>
                <a:effectLst/>
                <a:latin typeface="+mn-lt"/>
                <a:ea typeface="+mn-ea"/>
                <a:cs typeface="+mn-cs"/>
              </a:rPr>
              <a:t>through</a:t>
            </a:r>
            <a:r>
              <a:rPr lang="nl-NL" sz="575" b="1" kern="1200" dirty="0" smtClean="0">
                <a:solidFill>
                  <a:schemeClr val="tx1"/>
                </a:solidFill>
                <a:effectLst/>
                <a:latin typeface="+mn-lt"/>
                <a:ea typeface="+mn-ea"/>
                <a:cs typeface="+mn-cs"/>
              </a:rPr>
              <a:t> the </a:t>
            </a:r>
            <a:r>
              <a:rPr lang="nl-NL" sz="575" b="1" kern="1200" dirty="0" err="1" smtClean="0">
                <a:solidFill>
                  <a:schemeClr val="tx1"/>
                </a:solidFill>
                <a:effectLst/>
                <a:latin typeface="+mn-lt"/>
                <a:ea typeface="+mn-ea"/>
                <a:cs typeface="+mn-cs"/>
              </a:rPr>
              <a:t>ages</a:t>
            </a:r>
            <a:r>
              <a:rPr lang="nl-NL" sz="575" b="1" kern="1200" dirty="0" smtClean="0">
                <a:solidFill>
                  <a:schemeClr val="tx1"/>
                </a:solidFill>
                <a:effectLst/>
                <a:latin typeface="+mn-lt"/>
                <a:ea typeface="+mn-ea"/>
                <a:cs typeface="+mn-cs"/>
              </a:rPr>
              <a:t>, </a:t>
            </a:r>
            <a:r>
              <a:rPr lang="en-US" sz="575" kern="1200" dirty="0" smtClean="0">
                <a:solidFill>
                  <a:schemeClr val="tx1"/>
                </a:solidFill>
                <a:effectLst/>
                <a:latin typeface="+mn-lt"/>
                <a:ea typeface="+mn-ea"/>
                <a:cs typeface="+mn-cs"/>
              </a:rPr>
              <a:t>traces the history of navigation, from the fifteenth-century European explorers and their missions of global discovery, to the importance of Europe’s Galileo </a:t>
            </a:r>
            <a:r>
              <a:rPr lang="en-US" sz="575" kern="1200" dirty="0" err="1" smtClean="0">
                <a:solidFill>
                  <a:schemeClr val="tx1"/>
                </a:solidFill>
                <a:effectLst/>
                <a:latin typeface="+mn-lt"/>
                <a:ea typeface="+mn-ea"/>
                <a:cs typeface="+mn-cs"/>
              </a:rPr>
              <a:t>programme</a:t>
            </a:r>
            <a:r>
              <a:rPr lang="en-US" sz="575" kern="1200" dirty="0" smtClean="0">
                <a:solidFill>
                  <a:schemeClr val="tx1"/>
                </a:solidFill>
                <a:effectLst/>
                <a:latin typeface="+mn-lt"/>
                <a:ea typeface="+mn-ea"/>
                <a:cs typeface="+mn-cs"/>
              </a:rPr>
              <a:t> for the current needs of citizens. </a:t>
            </a:r>
            <a:endParaRPr lang="en-GB" sz="575" kern="1200" dirty="0" smtClean="0">
              <a:solidFill>
                <a:schemeClr val="tx1"/>
              </a:solidFill>
              <a:effectLst/>
              <a:latin typeface="+mn-lt"/>
              <a:ea typeface="+mn-ea"/>
              <a:cs typeface="+mn-cs"/>
            </a:endParaRPr>
          </a:p>
          <a:p>
            <a:r>
              <a:rPr lang="nl-NL" sz="575" b="1" kern="1200" dirty="0" smtClean="0">
                <a:solidFill>
                  <a:schemeClr val="tx1"/>
                </a:solidFill>
                <a:effectLst/>
                <a:latin typeface="+mn-lt"/>
                <a:ea typeface="+mn-ea"/>
                <a:cs typeface="+mn-cs"/>
              </a:rPr>
              <a:t>The </a:t>
            </a:r>
            <a:r>
              <a:rPr lang="nl-NL" sz="575" b="1" kern="1200" dirty="0" err="1" smtClean="0">
                <a:solidFill>
                  <a:schemeClr val="tx1"/>
                </a:solidFill>
                <a:effectLst/>
                <a:latin typeface="+mn-lt"/>
                <a:ea typeface="+mn-ea"/>
                <a:cs typeface="+mn-cs"/>
              </a:rPr>
              <a:t>journey</a:t>
            </a:r>
            <a:r>
              <a:rPr lang="nl-NL" sz="575" b="1" kern="1200" dirty="0" smtClean="0">
                <a:solidFill>
                  <a:schemeClr val="tx1"/>
                </a:solidFill>
                <a:effectLst/>
                <a:latin typeface="+mn-lt"/>
                <a:ea typeface="+mn-ea"/>
                <a:cs typeface="+mn-cs"/>
              </a:rPr>
              <a:t> of </a:t>
            </a:r>
            <a:r>
              <a:rPr lang="nl-NL" sz="575" b="1" kern="1200" dirty="0" err="1" smtClean="0">
                <a:solidFill>
                  <a:schemeClr val="tx1"/>
                </a:solidFill>
                <a:effectLst/>
                <a:latin typeface="+mn-lt"/>
                <a:ea typeface="+mn-ea"/>
                <a:cs typeface="+mn-cs"/>
              </a:rPr>
              <a:t>ideas</a:t>
            </a:r>
            <a:r>
              <a:rPr lang="nl-NL" sz="575" kern="1200" dirty="0" smtClean="0">
                <a:solidFill>
                  <a:schemeClr val="tx1"/>
                </a:solidFill>
                <a:effectLst/>
                <a:latin typeface="+mn-lt"/>
                <a:ea typeface="+mn-ea"/>
                <a:cs typeface="+mn-cs"/>
              </a:rPr>
              <a:t>, </a:t>
            </a:r>
            <a:r>
              <a:rPr lang="en-US" sz="575" kern="1200" dirty="0" smtClean="0">
                <a:solidFill>
                  <a:schemeClr val="tx1"/>
                </a:solidFill>
                <a:effectLst/>
                <a:latin typeface="+mn-lt"/>
                <a:ea typeface="+mn-ea"/>
                <a:cs typeface="+mn-cs"/>
              </a:rPr>
              <a:t>highlights the important contributions from Islamic scientists during the Middle Ages to our modern concepts of space and the Universe. It tells the story of a shared history based on tolerance and respect between cultures.</a:t>
            </a:r>
            <a:endParaRPr lang="en-GB" sz="575" kern="1200" dirty="0">
              <a:solidFill>
                <a:schemeClr val="tx1"/>
              </a:solidFill>
              <a:effectLst/>
              <a:latin typeface="+mn-lt"/>
              <a:ea typeface="+mn-ea"/>
              <a:cs typeface="+mn-cs"/>
            </a:endParaRPr>
          </a:p>
        </p:txBody>
      </p:sp>
      <p:sp>
        <p:nvSpPr>
          <p:cNvPr id="84" name="Shape 84"/>
          <p:cNvSpPr>
            <a:spLocks noGrp="1" noRot="1" noChangeAspect="1"/>
          </p:cNvSpPr>
          <p:nvPr>
            <p:ph type="sldImg" idx="2"/>
          </p:nvPr>
        </p:nvSpPr>
        <p:spPr>
          <a:xfrm>
            <a:off x="1004888" y="685800"/>
            <a:ext cx="4848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131767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Shape 83"/>
          <p:cNvSpPr txBox="1">
            <a:spLocks noGrp="1"/>
          </p:cNvSpPr>
          <p:nvPr>
            <p:ph type="body" idx="1"/>
          </p:nvPr>
        </p:nvSpPr>
        <p:spPr>
          <a:xfrm>
            <a:off x="914400" y="4343400"/>
            <a:ext cx="5029199" cy="4114800"/>
          </a:xfrm>
          <a:prstGeom prst="rect">
            <a:avLst/>
          </a:prstGeom>
          <a:noFill/>
          <a:ln>
            <a:noFill/>
          </a:ln>
        </p:spPr>
        <p:txBody>
          <a:bodyPr lIns="91425" tIns="91425" rIns="91425" bIns="91425" anchor="t" anchorCtr="0">
            <a:noAutofit/>
          </a:bodyPr>
          <a:lstStyle/>
          <a:p>
            <a:r>
              <a:rPr lang="nl-NL" sz="575" kern="1200" dirty="0" err="1" smtClean="0">
                <a:solidFill>
                  <a:schemeClr val="tx1"/>
                </a:solidFill>
                <a:effectLst/>
                <a:latin typeface="+mn-lt"/>
                <a:ea typeface="+mn-ea"/>
                <a:cs typeface="+mn-cs"/>
              </a:rPr>
              <a:t>During</a:t>
            </a:r>
            <a:r>
              <a:rPr lang="nl-NL" sz="575" kern="1200" dirty="0" smtClean="0">
                <a:solidFill>
                  <a:schemeClr val="tx1"/>
                </a:solidFill>
                <a:effectLst/>
                <a:latin typeface="+mn-lt"/>
                <a:ea typeface="+mn-ea"/>
                <a:cs typeface="+mn-cs"/>
              </a:rPr>
              <a:t> the first </a:t>
            </a:r>
            <a:r>
              <a:rPr lang="nl-NL" sz="575" kern="1200" dirty="0" err="1" smtClean="0">
                <a:solidFill>
                  <a:schemeClr val="tx1"/>
                </a:solidFill>
                <a:effectLst/>
                <a:latin typeface="+mn-lt"/>
                <a:ea typeface="+mn-ea"/>
                <a:cs typeface="+mn-cs"/>
              </a:rPr>
              <a:t>months</a:t>
            </a:r>
            <a:r>
              <a:rPr lang="nl-NL" sz="575" kern="1200" dirty="0" smtClean="0">
                <a:solidFill>
                  <a:schemeClr val="tx1"/>
                </a:solidFill>
                <a:effectLst/>
                <a:latin typeface="+mn-lt"/>
                <a:ea typeface="+mn-ea"/>
                <a:cs typeface="+mn-cs"/>
              </a:rPr>
              <a:t> of the project, a </a:t>
            </a:r>
            <a:r>
              <a:rPr lang="nl-NL" sz="575" kern="1200" dirty="0" err="1" smtClean="0">
                <a:solidFill>
                  <a:schemeClr val="tx1"/>
                </a:solidFill>
                <a:effectLst/>
                <a:latin typeface="+mn-lt"/>
                <a:ea typeface="+mn-ea"/>
                <a:cs typeface="+mn-cs"/>
              </a:rPr>
              <a:t>study</a:t>
            </a:r>
            <a:r>
              <a:rPr lang="nl-NL" sz="575" kern="1200" dirty="0" smtClean="0">
                <a:solidFill>
                  <a:schemeClr val="tx1"/>
                </a:solidFill>
                <a:effectLst/>
                <a:latin typeface="+mn-lt"/>
                <a:ea typeface="+mn-ea"/>
                <a:cs typeface="+mn-cs"/>
              </a:rPr>
              <a:t> in 10 </a:t>
            </a:r>
            <a:r>
              <a:rPr lang="nl-NL" sz="575" kern="1200" dirty="0" err="1" smtClean="0">
                <a:solidFill>
                  <a:schemeClr val="tx1"/>
                </a:solidFill>
                <a:effectLst/>
                <a:latin typeface="+mn-lt"/>
                <a:ea typeface="+mn-ea"/>
                <a:cs typeface="+mn-cs"/>
              </a:rPr>
              <a:t>countries</a:t>
            </a:r>
            <a:r>
              <a:rPr lang="nl-NL" sz="575" kern="1200" dirty="0" smtClean="0">
                <a:solidFill>
                  <a:schemeClr val="tx1"/>
                </a:solidFill>
                <a:effectLst/>
                <a:latin typeface="+mn-lt"/>
                <a:ea typeface="+mn-ea"/>
                <a:cs typeface="+mn-cs"/>
              </a:rPr>
              <a:t> (Europe </a:t>
            </a:r>
            <a:r>
              <a:rPr lang="nl-NL" sz="575" kern="1200" dirty="0" err="1" smtClean="0">
                <a:solidFill>
                  <a:schemeClr val="tx1"/>
                </a:solidFill>
                <a:effectLst/>
                <a:latin typeface="+mn-lt"/>
                <a:ea typeface="+mn-ea"/>
                <a:cs typeface="+mn-cs"/>
              </a:rPr>
              <a:t>and</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Africa</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allowed</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to</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identify</a:t>
            </a:r>
            <a:r>
              <a:rPr lang="nl-NL" sz="575" kern="1200" dirty="0" smtClean="0">
                <a:solidFill>
                  <a:schemeClr val="tx1"/>
                </a:solidFill>
                <a:effectLst/>
                <a:latin typeface="+mn-lt"/>
                <a:ea typeface="+mn-ea"/>
                <a:cs typeface="+mn-cs"/>
              </a:rPr>
              <a:t> entry points </a:t>
            </a:r>
            <a:r>
              <a:rPr lang="nl-NL" sz="575" kern="1200" dirty="0" err="1" smtClean="0">
                <a:solidFill>
                  <a:schemeClr val="tx1"/>
                </a:solidFill>
                <a:effectLst/>
                <a:latin typeface="+mn-lt"/>
                <a:ea typeface="+mn-ea"/>
                <a:cs typeface="+mn-cs"/>
              </a:rPr>
              <a:t>for</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space</a:t>
            </a:r>
            <a:r>
              <a:rPr lang="nl-NL" sz="575" kern="1200" dirty="0" smtClean="0">
                <a:solidFill>
                  <a:schemeClr val="tx1"/>
                </a:solidFill>
                <a:effectLst/>
                <a:latin typeface="+mn-lt"/>
                <a:ea typeface="+mn-ea"/>
                <a:cs typeface="+mn-cs"/>
              </a:rPr>
              <a:t> in school curricula.  Topics </a:t>
            </a:r>
            <a:r>
              <a:rPr lang="nl-NL" sz="575" kern="1200" dirty="0" err="1" smtClean="0">
                <a:solidFill>
                  <a:schemeClr val="tx1"/>
                </a:solidFill>
                <a:effectLst/>
                <a:latin typeface="+mn-lt"/>
                <a:ea typeface="+mn-ea"/>
                <a:cs typeface="+mn-cs"/>
              </a:rPr>
              <a:t>for</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primary</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and</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secondary</a:t>
            </a:r>
            <a:r>
              <a:rPr lang="nl-NL" sz="575" kern="1200" dirty="0" smtClean="0">
                <a:solidFill>
                  <a:schemeClr val="tx1"/>
                </a:solidFill>
                <a:effectLst/>
                <a:latin typeface="+mn-lt"/>
                <a:ea typeface="+mn-ea"/>
                <a:cs typeface="+mn-cs"/>
              </a:rPr>
              <a:t> schools </a:t>
            </a:r>
            <a:r>
              <a:rPr lang="nl-NL" sz="575" kern="1200" dirty="0" err="1" smtClean="0">
                <a:solidFill>
                  <a:schemeClr val="tx1"/>
                </a:solidFill>
                <a:effectLst/>
                <a:latin typeface="+mn-lt"/>
                <a:ea typeface="+mn-ea"/>
                <a:cs typeface="+mn-cs"/>
              </a:rPr>
              <a:t>were</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listed</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for</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each</a:t>
            </a:r>
            <a:r>
              <a:rPr lang="nl-NL" sz="575" kern="1200" dirty="0" smtClean="0">
                <a:solidFill>
                  <a:schemeClr val="tx1"/>
                </a:solidFill>
                <a:effectLst/>
                <a:latin typeface="+mn-lt"/>
                <a:ea typeface="+mn-ea"/>
                <a:cs typeface="+mn-cs"/>
              </a:rPr>
              <a:t> Space Awareness </a:t>
            </a:r>
            <a:r>
              <a:rPr lang="nl-NL" sz="575" kern="1200" dirty="0" err="1" smtClean="0">
                <a:solidFill>
                  <a:schemeClr val="tx1"/>
                </a:solidFill>
                <a:effectLst/>
                <a:latin typeface="+mn-lt"/>
                <a:ea typeface="+mn-ea"/>
                <a:cs typeface="+mn-cs"/>
              </a:rPr>
              <a:t>category</a:t>
            </a:r>
            <a:r>
              <a:rPr lang="nl-NL" sz="575" kern="1200" dirty="0" smtClean="0">
                <a:solidFill>
                  <a:schemeClr val="tx1"/>
                </a:solidFill>
                <a:effectLst/>
                <a:latin typeface="+mn-lt"/>
                <a:ea typeface="+mn-ea"/>
                <a:cs typeface="+mn-cs"/>
              </a:rPr>
              <a:t>. </a:t>
            </a:r>
            <a:endParaRPr lang="en-GB" sz="575" kern="1200" dirty="0" smtClean="0">
              <a:solidFill>
                <a:schemeClr val="tx1"/>
              </a:solidFill>
              <a:effectLst/>
              <a:latin typeface="+mn-lt"/>
              <a:ea typeface="+mn-ea"/>
              <a:cs typeface="+mn-cs"/>
            </a:endParaRPr>
          </a:p>
          <a:p>
            <a:endParaRPr lang="nl-NL" sz="575" kern="1200" dirty="0" smtClean="0">
              <a:solidFill>
                <a:schemeClr val="tx1"/>
              </a:solidFill>
              <a:effectLst/>
              <a:latin typeface="+mn-lt"/>
              <a:ea typeface="+mn-ea"/>
              <a:cs typeface="+mn-cs"/>
            </a:endParaRPr>
          </a:p>
          <a:p>
            <a:r>
              <a:rPr lang="nl-NL" sz="575" kern="1200" dirty="0" err="1" smtClean="0">
                <a:solidFill>
                  <a:schemeClr val="tx1"/>
                </a:solidFill>
                <a:effectLst/>
                <a:latin typeface="+mn-lt"/>
                <a:ea typeface="+mn-ea"/>
                <a:cs typeface="+mn-cs"/>
              </a:rPr>
              <a:t>Exisitng</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educational</a:t>
            </a:r>
            <a:r>
              <a:rPr lang="nl-NL" sz="575" kern="1200" dirty="0" smtClean="0">
                <a:solidFill>
                  <a:schemeClr val="tx1"/>
                </a:solidFill>
                <a:effectLst/>
                <a:latin typeface="+mn-lt"/>
                <a:ea typeface="+mn-ea"/>
                <a:cs typeface="+mn-cs"/>
              </a:rPr>
              <a:t> resources in </a:t>
            </a:r>
            <a:r>
              <a:rPr lang="nl-NL" sz="575" kern="1200" dirty="0" err="1" smtClean="0">
                <a:solidFill>
                  <a:schemeClr val="tx1"/>
                </a:solidFill>
                <a:effectLst/>
                <a:latin typeface="+mn-lt"/>
                <a:ea typeface="+mn-ea"/>
                <a:cs typeface="+mn-cs"/>
              </a:rPr>
              <a:t>relation</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with</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each</a:t>
            </a:r>
            <a:r>
              <a:rPr lang="nl-NL" sz="575" kern="1200" dirty="0" smtClean="0">
                <a:solidFill>
                  <a:schemeClr val="tx1"/>
                </a:solidFill>
                <a:effectLst/>
                <a:latin typeface="+mn-lt"/>
                <a:ea typeface="+mn-ea"/>
                <a:cs typeface="+mn-cs"/>
              </a:rPr>
              <a:t> topic </a:t>
            </a:r>
            <a:r>
              <a:rPr lang="nl-NL" sz="575" kern="1200" dirty="0" err="1" smtClean="0">
                <a:solidFill>
                  <a:schemeClr val="tx1"/>
                </a:solidFill>
                <a:effectLst/>
                <a:latin typeface="+mn-lt"/>
                <a:ea typeface="+mn-ea"/>
                <a:cs typeface="+mn-cs"/>
              </a:rPr>
              <a:t>were</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selected</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to</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facilitate</a:t>
            </a:r>
            <a:r>
              <a:rPr lang="nl-NL" sz="575" kern="1200" dirty="0" smtClean="0">
                <a:solidFill>
                  <a:schemeClr val="tx1"/>
                </a:solidFill>
                <a:effectLst/>
                <a:latin typeface="+mn-lt"/>
                <a:ea typeface="+mn-ea"/>
                <a:cs typeface="+mn-cs"/>
              </a:rPr>
              <a:t> the </a:t>
            </a:r>
            <a:r>
              <a:rPr lang="nl-NL" sz="575" kern="1200" dirty="0" err="1" smtClean="0">
                <a:solidFill>
                  <a:schemeClr val="tx1"/>
                </a:solidFill>
                <a:effectLst/>
                <a:latin typeface="+mn-lt"/>
                <a:ea typeface="+mn-ea"/>
                <a:cs typeface="+mn-cs"/>
              </a:rPr>
              <a:t>use</a:t>
            </a:r>
            <a:r>
              <a:rPr lang="nl-NL" sz="575" kern="1200" dirty="0" smtClean="0">
                <a:solidFill>
                  <a:schemeClr val="tx1"/>
                </a:solidFill>
                <a:effectLst/>
                <a:latin typeface="+mn-lt"/>
                <a:ea typeface="+mn-ea"/>
                <a:cs typeface="+mn-cs"/>
              </a:rPr>
              <a:t> of the </a:t>
            </a:r>
            <a:r>
              <a:rPr lang="nl-NL" sz="575" kern="1200" dirty="0" err="1" smtClean="0">
                <a:solidFill>
                  <a:schemeClr val="tx1"/>
                </a:solidFill>
                <a:effectLst/>
                <a:latin typeface="+mn-lt"/>
                <a:ea typeface="+mn-ea"/>
                <a:cs typeface="+mn-cs"/>
              </a:rPr>
              <a:t>activities</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by</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teachers</a:t>
            </a:r>
            <a:r>
              <a:rPr lang="nl-NL" sz="575" kern="1200" dirty="0" smtClean="0">
                <a:solidFill>
                  <a:schemeClr val="tx1"/>
                </a:solidFill>
                <a:effectLst/>
                <a:latin typeface="+mn-lt"/>
                <a:ea typeface="+mn-ea"/>
                <a:cs typeface="+mn-cs"/>
              </a:rPr>
              <a:t> in curricula. </a:t>
            </a:r>
            <a:endParaRPr lang="en-GB" sz="575" kern="1200" dirty="0">
              <a:solidFill>
                <a:schemeClr val="tx1"/>
              </a:solidFill>
              <a:effectLst/>
              <a:latin typeface="+mn-lt"/>
              <a:ea typeface="+mn-ea"/>
              <a:cs typeface="+mn-cs"/>
            </a:endParaRPr>
          </a:p>
        </p:txBody>
      </p:sp>
      <p:sp>
        <p:nvSpPr>
          <p:cNvPr id="84" name="Shape 84"/>
          <p:cNvSpPr>
            <a:spLocks noGrp="1" noRot="1" noChangeAspect="1"/>
          </p:cNvSpPr>
          <p:nvPr>
            <p:ph type="sldImg" idx="2"/>
          </p:nvPr>
        </p:nvSpPr>
        <p:spPr>
          <a:xfrm>
            <a:off x="1004888" y="685800"/>
            <a:ext cx="4848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3524029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Shape 83"/>
          <p:cNvSpPr txBox="1">
            <a:spLocks noGrp="1"/>
          </p:cNvSpPr>
          <p:nvPr>
            <p:ph type="body" idx="1"/>
          </p:nvPr>
        </p:nvSpPr>
        <p:spPr>
          <a:xfrm>
            <a:off x="914400" y="4343400"/>
            <a:ext cx="5029199" cy="4114800"/>
          </a:xfrm>
          <a:prstGeom prst="rect">
            <a:avLst/>
          </a:prstGeom>
          <a:noFill/>
          <a:ln>
            <a:noFill/>
          </a:ln>
        </p:spPr>
        <p:txBody>
          <a:bodyPr lIns="91425" tIns="91425" rIns="91425" bIns="91425" anchor="t" anchorCtr="0">
            <a:noAutofit/>
          </a:bodyPr>
          <a:lstStyle/>
          <a:p>
            <a:r>
              <a:rPr lang="en-US" sz="575" kern="1200" dirty="0" smtClean="0">
                <a:solidFill>
                  <a:schemeClr val="tx1"/>
                </a:solidFill>
                <a:effectLst/>
                <a:latin typeface="+mn-lt"/>
                <a:ea typeface="+mn-ea"/>
                <a:cs typeface="+mn-cs"/>
              </a:rPr>
              <a:t>We developed </a:t>
            </a:r>
            <a:r>
              <a:rPr lang="nl-NL" sz="575" kern="1200" dirty="0" smtClean="0">
                <a:solidFill>
                  <a:schemeClr val="tx1"/>
                </a:solidFill>
                <a:effectLst/>
                <a:latin typeface="+mn-lt"/>
                <a:ea typeface="+mn-ea"/>
                <a:cs typeface="+mn-cs"/>
              </a:rPr>
              <a:t>42 </a:t>
            </a:r>
            <a:r>
              <a:rPr lang="nl-NL" sz="575" kern="1200" dirty="0" err="1" smtClean="0">
                <a:solidFill>
                  <a:schemeClr val="tx1"/>
                </a:solidFill>
                <a:effectLst/>
                <a:latin typeface="+mn-lt"/>
                <a:ea typeface="+mn-ea"/>
                <a:cs typeface="+mn-cs"/>
              </a:rPr>
              <a:t>educational</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activities</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that</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can</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be</a:t>
            </a:r>
            <a:r>
              <a:rPr lang="nl-NL" sz="575" kern="1200" dirty="0" smtClean="0">
                <a:solidFill>
                  <a:schemeClr val="tx1"/>
                </a:solidFill>
                <a:effectLst/>
                <a:latin typeface="+mn-lt"/>
                <a:ea typeface="+mn-ea"/>
                <a:cs typeface="+mn-cs"/>
              </a:rPr>
              <a:t> found online.  20 </a:t>
            </a:r>
            <a:r>
              <a:rPr lang="nl-NL" sz="575" kern="1200" dirty="0" err="1" smtClean="0">
                <a:solidFill>
                  <a:schemeClr val="tx1"/>
                </a:solidFill>
                <a:effectLst/>
                <a:latin typeface="+mn-lt"/>
                <a:ea typeface="+mn-ea"/>
                <a:cs typeface="+mn-cs"/>
              </a:rPr>
              <a:t>for</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primary</a:t>
            </a:r>
            <a:r>
              <a:rPr lang="nl-NL" sz="575" kern="1200" dirty="0" smtClean="0">
                <a:solidFill>
                  <a:schemeClr val="tx1"/>
                </a:solidFill>
                <a:effectLst/>
                <a:latin typeface="+mn-lt"/>
                <a:ea typeface="+mn-ea"/>
                <a:cs typeface="+mn-cs"/>
              </a:rPr>
              <a:t> levels </a:t>
            </a:r>
            <a:r>
              <a:rPr lang="nl-NL" sz="575" kern="1200" dirty="0" err="1" smtClean="0">
                <a:solidFill>
                  <a:schemeClr val="tx1"/>
                </a:solidFill>
                <a:effectLst/>
                <a:latin typeface="+mn-lt"/>
                <a:ea typeface="+mn-ea"/>
                <a:cs typeface="+mn-cs"/>
              </a:rPr>
              <a:t>and</a:t>
            </a:r>
            <a:r>
              <a:rPr lang="nl-NL" sz="575" kern="1200" dirty="0" smtClean="0">
                <a:solidFill>
                  <a:schemeClr val="tx1"/>
                </a:solidFill>
                <a:effectLst/>
                <a:latin typeface="+mn-lt"/>
                <a:ea typeface="+mn-ea"/>
                <a:cs typeface="+mn-cs"/>
              </a:rPr>
              <a:t> 22 </a:t>
            </a:r>
            <a:r>
              <a:rPr lang="nl-NL" sz="575" kern="1200" dirty="0" err="1" smtClean="0">
                <a:solidFill>
                  <a:schemeClr val="tx1"/>
                </a:solidFill>
                <a:effectLst/>
                <a:latin typeface="+mn-lt"/>
                <a:ea typeface="+mn-ea"/>
                <a:cs typeface="+mn-cs"/>
              </a:rPr>
              <a:t>for</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secondary</a:t>
            </a:r>
            <a:r>
              <a:rPr lang="nl-NL" sz="575" kern="1200" dirty="0" smtClean="0">
                <a:solidFill>
                  <a:schemeClr val="tx1"/>
                </a:solidFill>
                <a:effectLst/>
                <a:latin typeface="+mn-lt"/>
                <a:ea typeface="+mn-ea"/>
                <a:cs typeface="+mn-cs"/>
              </a:rPr>
              <a:t> levels on the topics </a:t>
            </a:r>
            <a:r>
              <a:rPr lang="nl-NL" sz="575" kern="1200" dirty="0" err="1" smtClean="0">
                <a:solidFill>
                  <a:schemeClr val="tx1"/>
                </a:solidFill>
                <a:effectLst/>
                <a:latin typeface="+mn-lt"/>
                <a:ea typeface="+mn-ea"/>
                <a:cs typeface="+mn-cs"/>
              </a:rPr>
              <a:t>Our</a:t>
            </a:r>
            <a:r>
              <a:rPr lang="nl-NL" sz="575" kern="1200" dirty="0" smtClean="0">
                <a:solidFill>
                  <a:schemeClr val="tx1"/>
                </a:solidFill>
                <a:effectLst/>
                <a:latin typeface="+mn-lt"/>
                <a:ea typeface="+mn-ea"/>
                <a:cs typeface="+mn-cs"/>
              </a:rPr>
              <a:t> fragile </a:t>
            </a:r>
            <a:r>
              <a:rPr lang="nl-NL" sz="575" kern="1200" dirty="0" err="1" smtClean="0">
                <a:solidFill>
                  <a:schemeClr val="tx1"/>
                </a:solidFill>
                <a:effectLst/>
                <a:latin typeface="+mn-lt"/>
                <a:ea typeface="+mn-ea"/>
                <a:cs typeface="+mn-cs"/>
              </a:rPr>
              <a:t>planet</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Our</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wonderful</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Universe</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and</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Navigation</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through</a:t>
            </a:r>
            <a:r>
              <a:rPr lang="nl-NL" sz="575" kern="1200" dirty="0" smtClean="0">
                <a:solidFill>
                  <a:schemeClr val="tx1"/>
                </a:solidFill>
                <a:effectLst/>
                <a:latin typeface="+mn-lt"/>
                <a:ea typeface="+mn-ea"/>
                <a:cs typeface="+mn-cs"/>
              </a:rPr>
              <a:t> the </a:t>
            </a:r>
            <a:r>
              <a:rPr lang="nl-NL" sz="575" kern="1200" dirty="0" err="1" smtClean="0">
                <a:solidFill>
                  <a:schemeClr val="tx1"/>
                </a:solidFill>
                <a:effectLst/>
                <a:latin typeface="+mn-lt"/>
                <a:ea typeface="+mn-ea"/>
                <a:cs typeface="+mn-cs"/>
              </a:rPr>
              <a:t>ages</a:t>
            </a:r>
            <a:r>
              <a:rPr lang="nl-NL" sz="575" kern="1200" dirty="0" smtClean="0">
                <a:solidFill>
                  <a:schemeClr val="tx1"/>
                </a:solidFill>
                <a:effectLst/>
                <a:latin typeface="+mn-lt"/>
                <a:ea typeface="+mn-ea"/>
                <a:cs typeface="+mn-cs"/>
              </a:rPr>
              <a:t>. The </a:t>
            </a:r>
            <a:r>
              <a:rPr lang="nl-NL" sz="575" kern="1200" dirty="0" err="1" smtClean="0">
                <a:solidFill>
                  <a:schemeClr val="tx1"/>
                </a:solidFill>
                <a:effectLst/>
                <a:latin typeface="+mn-lt"/>
                <a:ea typeface="+mn-ea"/>
                <a:cs typeface="+mn-cs"/>
              </a:rPr>
              <a:t>activities</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belonging</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to</a:t>
            </a:r>
            <a:r>
              <a:rPr lang="nl-NL" sz="575" kern="1200" dirty="0" smtClean="0">
                <a:solidFill>
                  <a:schemeClr val="tx1"/>
                </a:solidFill>
                <a:effectLst/>
                <a:latin typeface="+mn-lt"/>
                <a:ea typeface="+mn-ea"/>
                <a:cs typeface="+mn-cs"/>
              </a:rPr>
              <a:t> the </a:t>
            </a:r>
            <a:r>
              <a:rPr lang="nl-NL" sz="575" kern="1200" dirty="0" err="1" smtClean="0">
                <a:solidFill>
                  <a:schemeClr val="tx1"/>
                </a:solidFill>
                <a:effectLst/>
                <a:latin typeface="+mn-lt"/>
                <a:ea typeface="+mn-ea"/>
                <a:cs typeface="+mn-cs"/>
              </a:rPr>
              <a:t>Journey</a:t>
            </a:r>
            <a:r>
              <a:rPr lang="nl-NL" sz="575" kern="1200" dirty="0" smtClean="0">
                <a:solidFill>
                  <a:schemeClr val="tx1"/>
                </a:solidFill>
                <a:effectLst/>
                <a:latin typeface="+mn-lt"/>
                <a:ea typeface="+mn-ea"/>
                <a:cs typeface="+mn-cs"/>
              </a:rPr>
              <a:t> of </a:t>
            </a:r>
            <a:r>
              <a:rPr lang="nl-NL" sz="575" kern="1200" dirty="0" err="1" smtClean="0">
                <a:solidFill>
                  <a:schemeClr val="tx1"/>
                </a:solidFill>
                <a:effectLst/>
                <a:latin typeface="+mn-lt"/>
                <a:ea typeface="+mn-ea"/>
                <a:cs typeface="+mn-cs"/>
              </a:rPr>
              <a:t>ideas</a:t>
            </a:r>
            <a:r>
              <a:rPr lang="nl-NL" sz="575" kern="1200" dirty="0" smtClean="0">
                <a:solidFill>
                  <a:schemeClr val="tx1"/>
                </a:solidFill>
                <a:effectLst/>
                <a:latin typeface="+mn-lt"/>
                <a:ea typeface="+mn-ea"/>
                <a:cs typeface="+mn-cs"/>
              </a:rPr>
              <a:t> are ready but </a:t>
            </a:r>
            <a:r>
              <a:rPr lang="nl-NL" sz="575" kern="1200" dirty="0" err="1" smtClean="0">
                <a:solidFill>
                  <a:schemeClr val="tx1"/>
                </a:solidFill>
                <a:effectLst/>
                <a:latin typeface="+mn-lt"/>
                <a:ea typeface="+mn-ea"/>
                <a:cs typeface="+mn-cs"/>
              </a:rPr>
              <a:t>will</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be</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included</a:t>
            </a:r>
            <a:r>
              <a:rPr lang="nl-NL" sz="575" kern="1200" dirty="0" smtClean="0">
                <a:solidFill>
                  <a:schemeClr val="tx1"/>
                </a:solidFill>
                <a:effectLst/>
                <a:latin typeface="+mn-lt"/>
                <a:ea typeface="+mn-ea"/>
                <a:cs typeface="+mn-cs"/>
              </a:rPr>
              <a:t> on the website </a:t>
            </a:r>
            <a:r>
              <a:rPr lang="nl-NL" sz="575" kern="1200" dirty="0" err="1" smtClean="0">
                <a:solidFill>
                  <a:schemeClr val="tx1"/>
                </a:solidFill>
                <a:effectLst/>
                <a:latin typeface="+mn-lt"/>
                <a:ea typeface="+mn-ea"/>
                <a:cs typeface="+mn-cs"/>
              </a:rPr>
              <a:t>by</a:t>
            </a:r>
            <a:r>
              <a:rPr lang="nl-NL" sz="575" kern="1200" dirty="0" smtClean="0">
                <a:solidFill>
                  <a:schemeClr val="tx1"/>
                </a:solidFill>
                <a:effectLst/>
                <a:latin typeface="+mn-lt"/>
                <a:ea typeface="+mn-ea"/>
                <a:cs typeface="+mn-cs"/>
              </a:rPr>
              <a:t> next week.</a:t>
            </a:r>
            <a:endParaRPr lang="en-GB" sz="575" kern="1200" dirty="0" smtClean="0">
              <a:solidFill>
                <a:schemeClr val="tx1"/>
              </a:solidFill>
              <a:effectLst/>
              <a:latin typeface="+mn-lt"/>
              <a:ea typeface="+mn-ea"/>
              <a:cs typeface="+mn-cs"/>
            </a:endParaRPr>
          </a:p>
          <a:p>
            <a:r>
              <a:rPr lang="nl-NL" sz="575" kern="1200" dirty="0" smtClean="0">
                <a:solidFill>
                  <a:schemeClr val="tx1"/>
                </a:solidFill>
                <a:effectLst/>
                <a:latin typeface="+mn-lt"/>
                <a:ea typeface="+mn-ea"/>
                <a:cs typeface="+mn-cs"/>
              </a:rPr>
              <a:t> </a:t>
            </a:r>
            <a:endParaRPr lang="en-GB" sz="575" kern="1200" dirty="0" smtClean="0">
              <a:solidFill>
                <a:schemeClr val="tx1"/>
              </a:solidFill>
              <a:effectLst/>
              <a:latin typeface="+mn-lt"/>
              <a:ea typeface="+mn-ea"/>
              <a:cs typeface="+mn-cs"/>
            </a:endParaRPr>
          </a:p>
          <a:p>
            <a:r>
              <a:rPr lang="nl-NL" sz="575" kern="1200" dirty="0" err="1" smtClean="0">
                <a:solidFill>
                  <a:schemeClr val="tx1"/>
                </a:solidFill>
                <a:effectLst/>
                <a:latin typeface="+mn-lt"/>
                <a:ea typeface="+mn-ea"/>
                <a:cs typeface="+mn-cs"/>
              </a:rPr>
              <a:t>Activites</a:t>
            </a:r>
            <a:r>
              <a:rPr lang="nl-NL" sz="575" kern="1200" dirty="0" smtClean="0">
                <a:solidFill>
                  <a:schemeClr val="tx1"/>
                </a:solidFill>
                <a:effectLst/>
                <a:latin typeface="+mn-lt"/>
                <a:ea typeface="+mn-ea"/>
                <a:cs typeface="+mn-cs"/>
              </a:rPr>
              <a:t> are </a:t>
            </a:r>
            <a:r>
              <a:rPr lang="nl-NL" sz="575" kern="1200" dirty="0" err="1" smtClean="0">
                <a:solidFill>
                  <a:schemeClr val="tx1"/>
                </a:solidFill>
                <a:effectLst/>
                <a:latin typeface="+mn-lt"/>
                <a:ea typeface="+mn-ea"/>
                <a:cs typeface="+mn-cs"/>
              </a:rPr>
              <a:t>available</a:t>
            </a:r>
            <a:r>
              <a:rPr lang="nl-NL" sz="575" kern="1200" dirty="0" smtClean="0">
                <a:solidFill>
                  <a:schemeClr val="tx1"/>
                </a:solidFill>
                <a:effectLst/>
                <a:latin typeface="+mn-lt"/>
                <a:ea typeface="+mn-ea"/>
                <a:cs typeface="+mn-cs"/>
              </a:rPr>
              <a:t> in English, </a:t>
            </a:r>
            <a:r>
              <a:rPr lang="nl-NL" sz="575" kern="1200" dirty="0" err="1" smtClean="0">
                <a:solidFill>
                  <a:schemeClr val="tx1"/>
                </a:solidFill>
                <a:effectLst/>
                <a:latin typeface="+mn-lt"/>
                <a:ea typeface="+mn-ea"/>
                <a:cs typeface="+mn-cs"/>
              </a:rPr>
              <a:t>worksheets</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for</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students</a:t>
            </a:r>
            <a:r>
              <a:rPr lang="nl-NL" sz="575" kern="1200" dirty="0" smtClean="0">
                <a:solidFill>
                  <a:schemeClr val="tx1"/>
                </a:solidFill>
                <a:effectLst/>
                <a:latin typeface="+mn-lt"/>
                <a:ea typeface="+mn-ea"/>
                <a:cs typeface="+mn-cs"/>
              </a:rPr>
              <a:t> are </a:t>
            </a:r>
            <a:r>
              <a:rPr lang="nl-NL" sz="575" kern="1200" dirty="0" err="1" smtClean="0">
                <a:solidFill>
                  <a:schemeClr val="tx1"/>
                </a:solidFill>
                <a:effectLst/>
                <a:latin typeface="+mn-lt"/>
                <a:ea typeface="+mn-ea"/>
                <a:cs typeface="+mn-cs"/>
              </a:rPr>
              <a:t>translated</a:t>
            </a:r>
            <a:r>
              <a:rPr lang="nl-NL" sz="575" kern="1200" dirty="0" smtClean="0">
                <a:solidFill>
                  <a:schemeClr val="tx1"/>
                </a:solidFill>
                <a:effectLst/>
                <a:latin typeface="+mn-lt"/>
                <a:ea typeface="+mn-ea"/>
                <a:cs typeface="+mn-cs"/>
              </a:rPr>
              <a:t> in 11 </a:t>
            </a:r>
            <a:r>
              <a:rPr lang="nl-NL" sz="575" kern="1200" dirty="0" err="1" smtClean="0">
                <a:solidFill>
                  <a:schemeClr val="tx1"/>
                </a:solidFill>
                <a:effectLst/>
                <a:latin typeface="+mn-lt"/>
                <a:ea typeface="+mn-ea"/>
                <a:cs typeface="+mn-cs"/>
              </a:rPr>
              <a:t>languages</a:t>
            </a:r>
            <a:r>
              <a:rPr lang="nl-NL" sz="575" kern="1200" dirty="0" smtClean="0">
                <a:solidFill>
                  <a:schemeClr val="tx1"/>
                </a:solidFill>
                <a:effectLst/>
                <a:latin typeface="+mn-lt"/>
                <a:ea typeface="+mn-ea"/>
                <a:cs typeface="+mn-cs"/>
              </a:rPr>
              <a:t>.</a:t>
            </a:r>
            <a:endParaRPr lang="en-GB" sz="575" kern="1200" dirty="0" smtClean="0">
              <a:solidFill>
                <a:schemeClr val="tx1"/>
              </a:solidFill>
              <a:effectLst/>
              <a:latin typeface="+mn-lt"/>
              <a:ea typeface="+mn-ea"/>
              <a:cs typeface="+mn-cs"/>
            </a:endParaRPr>
          </a:p>
          <a:p>
            <a:r>
              <a:rPr lang="nl-NL" sz="575" kern="1200" dirty="0" smtClean="0">
                <a:solidFill>
                  <a:schemeClr val="tx1"/>
                </a:solidFill>
                <a:effectLst/>
                <a:latin typeface="+mn-lt"/>
                <a:ea typeface="+mn-ea"/>
                <a:cs typeface="+mn-cs"/>
              </a:rPr>
              <a:t> </a:t>
            </a:r>
            <a:endParaRPr lang="en-GB" sz="575" kern="1200" dirty="0" smtClean="0">
              <a:solidFill>
                <a:schemeClr val="tx1"/>
              </a:solidFill>
              <a:effectLst/>
              <a:latin typeface="+mn-lt"/>
              <a:ea typeface="+mn-ea"/>
              <a:cs typeface="+mn-cs"/>
            </a:endParaRPr>
          </a:p>
          <a:p>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All</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activities</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were</a:t>
            </a:r>
            <a:r>
              <a:rPr lang="nl-NL" sz="575" kern="1200" dirty="0" smtClean="0">
                <a:solidFill>
                  <a:schemeClr val="tx1"/>
                </a:solidFill>
                <a:effectLst/>
                <a:latin typeface="+mn-lt"/>
                <a:ea typeface="+mn-ea"/>
                <a:cs typeface="+mn-cs"/>
              </a:rPr>
              <a:t> peer-</a:t>
            </a:r>
            <a:r>
              <a:rPr lang="nl-NL" sz="575" kern="1200" dirty="0" err="1" smtClean="0">
                <a:solidFill>
                  <a:schemeClr val="tx1"/>
                </a:solidFill>
                <a:effectLst/>
                <a:latin typeface="+mn-lt"/>
                <a:ea typeface="+mn-ea"/>
                <a:cs typeface="+mn-cs"/>
              </a:rPr>
              <a:t>reviewed</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by</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both</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an</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astronomer</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and</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an</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educator</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through</a:t>
            </a:r>
            <a:r>
              <a:rPr lang="nl-NL" sz="575" kern="1200" dirty="0" smtClean="0">
                <a:solidFill>
                  <a:schemeClr val="tx1"/>
                </a:solidFill>
                <a:effectLst/>
                <a:latin typeface="+mn-lt"/>
                <a:ea typeface="+mn-ea"/>
                <a:cs typeface="+mn-cs"/>
              </a:rPr>
              <a:t> the platform </a:t>
            </a:r>
            <a:r>
              <a:rPr lang="nl-NL" sz="575" kern="1200" dirty="0" err="1" smtClean="0">
                <a:solidFill>
                  <a:schemeClr val="tx1"/>
                </a:solidFill>
                <a:effectLst/>
                <a:latin typeface="+mn-lt"/>
                <a:ea typeface="+mn-ea"/>
                <a:cs typeface="+mn-cs"/>
              </a:rPr>
              <a:t>AstroEdu</a:t>
            </a:r>
            <a:r>
              <a:rPr lang="nl-NL" sz="575" kern="1200" dirty="0" smtClean="0">
                <a:solidFill>
                  <a:schemeClr val="tx1"/>
                </a:solidFill>
                <a:effectLst/>
                <a:latin typeface="+mn-lt"/>
                <a:ea typeface="+mn-ea"/>
                <a:cs typeface="+mn-cs"/>
              </a:rPr>
              <a:t>.</a:t>
            </a:r>
            <a:endParaRPr lang="en-GB" sz="575" kern="1200" dirty="0">
              <a:solidFill>
                <a:schemeClr val="tx1"/>
              </a:solidFill>
              <a:effectLst/>
              <a:latin typeface="+mn-lt"/>
              <a:ea typeface="+mn-ea"/>
              <a:cs typeface="+mn-cs"/>
            </a:endParaRPr>
          </a:p>
        </p:txBody>
      </p:sp>
      <p:sp>
        <p:nvSpPr>
          <p:cNvPr id="84" name="Shape 84"/>
          <p:cNvSpPr>
            <a:spLocks noGrp="1" noRot="1" noChangeAspect="1"/>
          </p:cNvSpPr>
          <p:nvPr>
            <p:ph type="sldImg" idx="2"/>
          </p:nvPr>
        </p:nvSpPr>
        <p:spPr>
          <a:xfrm>
            <a:off x="1004888" y="685800"/>
            <a:ext cx="4848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982207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Shape 83"/>
          <p:cNvSpPr txBox="1">
            <a:spLocks noGrp="1"/>
          </p:cNvSpPr>
          <p:nvPr>
            <p:ph type="body" idx="1"/>
          </p:nvPr>
        </p:nvSpPr>
        <p:spPr>
          <a:xfrm>
            <a:off x="914400" y="4343400"/>
            <a:ext cx="5029199" cy="4114800"/>
          </a:xfrm>
          <a:prstGeom prst="rect">
            <a:avLst/>
          </a:prstGeom>
          <a:noFill/>
          <a:ln>
            <a:noFill/>
          </a:ln>
        </p:spPr>
        <p:txBody>
          <a:bodyPr lIns="91425" tIns="91425" rIns="91425" bIns="91425" anchor="t" anchorCtr="0">
            <a:noAutofit/>
          </a:bodyPr>
          <a:lstStyle/>
          <a:p>
            <a:r>
              <a:rPr lang="nl-NL" sz="575" kern="1200" dirty="0" smtClean="0">
                <a:solidFill>
                  <a:schemeClr val="tx1"/>
                </a:solidFill>
                <a:effectLst/>
                <a:latin typeface="+mn-lt"/>
                <a:ea typeface="+mn-ea"/>
                <a:cs typeface="+mn-cs"/>
              </a:rPr>
              <a:t>3 </a:t>
            </a:r>
            <a:r>
              <a:rPr lang="nl-NL" sz="575" kern="1200" dirty="0" err="1" smtClean="0">
                <a:solidFill>
                  <a:schemeClr val="tx1"/>
                </a:solidFill>
                <a:effectLst/>
                <a:latin typeface="+mn-lt"/>
                <a:ea typeface="+mn-ea"/>
                <a:cs typeface="+mn-cs"/>
              </a:rPr>
              <a:t>educational</a:t>
            </a:r>
            <a:r>
              <a:rPr lang="nl-NL" sz="575" kern="1200" dirty="0" smtClean="0">
                <a:solidFill>
                  <a:schemeClr val="tx1"/>
                </a:solidFill>
                <a:effectLst/>
                <a:latin typeface="+mn-lt"/>
                <a:ea typeface="+mn-ea"/>
                <a:cs typeface="+mn-cs"/>
              </a:rPr>
              <a:t> kits have been </a:t>
            </a:r>
            <a:r>
              <a:rPr lang="nl-NL" sz="575" kern="1200" dirty="0" err="1" smtClean="0">
                <a:solidFill>
                  <a:schemeClr val="tx1"/>
                </a:solidFill>
                <a:effectLst/>
                <a:latin typeface="+mn-lt"/>
                <a:ea typeface="+mn-ea"/>
                <a:cs typeface="+mn-cs"/>
              </a:rPr>
              <a:t>created</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within</a:t>
            </a:r>
            <a:r>
              <a:rPr lang="nl-NL" sz="575" kern="1200" dirty="0" smtClean="0">
                <a:solidFill>
                  <a:schemeClr val="tx1"/>
                </a:solidFill>
                <a:effectLst/>
                <a:latin typeface="+mn-lt"/>
                <a:ea typeface="+mn-ea"/>
                <a:cs typeface="+mn-cs"/>
              </a:rPr>
              <a:t> the project. The kits offer a series of </a:t>
            </a:r>
            <a:r>
              <a:rPr lang="nl-NL" sz="575" kern="1200" dirty="0" err="1" smtClean="0">
                <a:solidFill>
                  <a:schemeClr val="tx1"/>
                </a:solidFill>
                <a:effectLst/>
                <a:latin typeface="+mn-lt"/>
                <a:ea typeface="+mn-ea"/>
                <a:cs typeface="+mn-cs"/>
              </a:rPr>
              <a:t>activities</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related</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to</a:t>
            </a:r>
            <a:r>
              <a:rPr lang="nl-NL" sz="575" kern="1200" dirty="0" smtClean="0">
                <a:solidFill>
                  <a:schemeClr val="tx1"/>
                </a:solidFill>
                <a:effectLst/>
                <a:latin typeface="+mn-lt"/>
                <a:ea typeface="+mn-ea"/>
                <a:cs typeface="+mn-cs"/>
              </a:rPr>
              <a:t> a </a:t>
            </a:r>
            <a:r>
              <a:rPr lang="nl-NL" sz="575" kern="1200" dirty="0" err="1" smtClean="0">
                <a:solidFill>
                  <a:schemeClr val="tx1"/>
                </a:solidFill>
                <a:effectLst/>
                <a:latin typeface="+mn-lt"/>
                <a:ea typeface="+mn-ea"/>
                <a:cs typeface="+mn-cs"/>
              </a:rPr>
              <a:t>specific</a:t>
            </a:r>
            <a:r>
              <a:rPr lang="nl-NL" sz="575" kern="1200" dirty="0" smtClean="0">
                <a:solidFill>
                  <a:schemeClr val="tx1"/>
                </a:solidFill>
                <a:effectLst/>
                <a:latin typeface="+mn-lt"/>
                <a:ea typeface="+mn-ea"/>
                <a:cs typeface="+mn-cs"/>
              </a:rPr>
              <a:t> topic. </a:t>
            </a:r>
            <a:endParaRPr lang="en-GB" sz="575" kern="1200" dirty="0">
              <a:solidFill>
                <a:schemeClr val="tx1"/>
              </a:solidFill>
              <a:effectLst/>
              <a:latin typeface="+mn-lt"/>
              <a:ea typeface="+mn-ea"/>
              <a:cs typeface="+mn-cs"/>
            </a:endParaRPr>
          </a:p>
        </p:txBody>
      </p:sp>
      <p:sp>
        <p:nvSpPr>
          <p:cNvPr id="84" name="Shape 84"/>
          <p:cNvSpPr>
            <a:spLocks noGrp="1" noRot="1" noChangeAspect="1"/>
          </p:cNvSpPr>
          <p:nvPr>
            <p:ph type="sldImg" idx="2"/>
          </p:nvPr>
        </p:nvSpPr>
        <p:spPr>
          <a:xfrm>
            <a:off x="1004888" y="685800"/>
            <a:ext cx="4848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9698104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Shape 83"/>
          <p:cNvSpPr txBox="1">
            <a:spLocks noGrp="1"/>
          </p:cNvSpPr>
          <p:nvPr>
            <p:ph type="body" idx="1"/>
          </p:nvPr>
        </p:nvSpPr>
        <p:spPr>
          <a:xfrm>
            <a:off x="914400" y="4343400"/>
            <a:ext cx="5029199" cy="4114800"/>
          </a:xfrm>
          <a:prstGeom prst="rect">
            <a:avLst/>
          </a:prstGeom>
          <a:noFill/>
          <a:ln>
            <a:noFill/>
          </a:ln>
        </p:spPr>
        <p:txBody>
          <a:bodyPr lIns="91425" tIns="91425" rIns="91425" bIns="91425" anchor="t" anchorCtr="0">
            <a:noAutofit/>
          </a:bodyPr>
          <a:lstStyle/>
          <a:p>
            <a:r>
              <a:rPr lang="nl-NL" sz="575" kern="1200" dirty="0" smtClean="0">
                <a:solidFill>
                  <a:schemeClr val="tx1"/>
                </a:solidFill>
                <a:effectLst/>
                <a:latin typeface="+mn-lt"/>
                <a:ea typeface="+mn-ea"/>
                <a:cs typeface="+mn-cs"/>
              </a:rPr>
              <a:t>Space Scoop is a </a:t>
            </a:r>
            <a:r>
              <a:rPr lang="nl-NL" sz="575" kern="1200" dirty="0" err="1" smtClean="0">
                <a:solidFill>
                  <a:schemeClr val="tx1"/>
                </a:solidFill>
                <a:effectLst/>
                <a:latin typeface="+mn-lt"/>
                <a:ea typeface="+mn-ea"/>
                <a:cs typeface="+mn-cs"/>
              </a:rPr>
              <a:t>news</a:t>
            </a:r>
            <a:r>
              <a:rPr lang="nl-NL" sz="575" kern="1200" dirty="0" smtClean="0">
                <a:solidFill>
                  <a:schemeClr val="tx1"/>
                </a:solidFill>
                <a:effectLst/>
                <a:latin typeface="+mn-lt"/>
                <a:ea typeface="+mn-ea"/>
                <a:cs typeface="+mn-cs"/>
              </a:rPr>
              <a:t> service </a:t>
            </a:r>
            <a:r>
              <a:rPr lang="nl-NL" sz="575" kern="1200" dirty="0" err="1" smtClean="0">
                <a:solidFill>
                  <a:schemeClr val="tx1"/>
                </a:solidFill>
                <a:effectLst/>
                <a:latin typeface="+mn-lt"/>
                <a:ea typeface="+mn-ea"/>
                <a:cs typeface="+mn-cs"/>
              </a:rPr>
              <a:t>for</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kids</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accessible</a:t>
            </a:r>
            <a:r>
              <a:rPr lang="nl-NL" sz="575" kern="1200" dirty="0" smtClean="0">
                <a:solidFill>
                  <a:schemeClr val="tx1"/>
                </a:solidFill>
                <a:effectLst/>
                <a:latin typeface="+mn-lt"/>
                <a:ea typeface="+mn-ea"/>
                <a:cs typeface="+mn-cs"/>
              </a:rPr>
              <a:t> online at a </a:t>
            </a:r>
            <a:r>
              <a:rPr lang="nl-NL" sz="575" kern="1200" dirty="0" err="1" smtClean="0">
                <a:solidFill>
                  <a:schemeClr val="tx1"/>
                </a:solidFill>
                <a:effectLst/>
                <a:latin typeface="+mn-lt"/>
                <a:ea typeface="+mn-ea"/>
                <a:cs typeface="+mn-cs"/>
              </a:rPr>
              <a:t>kids</a:t>
            </a:r>
            <a:r>
              <a:rPr lang="nl-NL" sz="575" kern="1200" dirty="0" smtClean="0">
                <a:solidFill>
                  <a:schemeClr val="tx1"/>
                </a:solidFill>
                <a:effectLst/>
                <a:latin typeface="+mn-lt"/>
                <a:ea typeface="+mn-ea"/>
                <a:cs typeface="+mn-cs"/>
              </a:rPr>
              <a:t> website “</a:t>
            </a:r>
            <a:r>
              <a:rPr lang="nl-NL" sz="575" kern="1200" dirty="0" err="1" smtClean="0">
                <a:solidFill>
                  <a:schemeClr val="tx1"/>
                </a:solidFill>
                <a:effectLst/>
                <a:latin typeface="+mn-lt"/>
                <a:ea typeface="+mn-ea"/>
                <a:cs typeface="+mn-cs"/>
              </a:rPr>
              <a:t>www.spacescoop.org</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Also</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for</a:t>
            </a:r>
            <a:r>
              <a:rPr lang="nl-NL" sz="575" kern="1200" dirty="0" smtClean="0">
                <a:solidFill>
                  <a:schemeClr val="tx1"/>
                </a:solidFill>
                <a:effectLst/>
                <a:latin typeface="+mn-lt"/>
                <a:ea typeface="+mn-ea"/>
                <a:cs typeface="+mn-cs"/>
              </a:rPr>
              <a:t> teenagers </a:t>
            </a:r>
            <a:r>
              <a:rPr lang="nl-NL" sz="575" kern="1200" dirty="0" err="1" smtClean="0">
                <a:solidFill>
                  <a:schemeClr val="tx1"/>
                </a:solidFill>
                <a:effectLst/>
                <a:latin typeface="+mn-lt"/>
                <a:ea typeface="+mn-ea"/>
                <a:cs typeface="+mn-cs"/>
              </a:rPr>
              <a:t>and</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adults</a:t>
            </a:r>
            <a:r>
              <a:rPr lang="nl-NL" sz="575" kern="1200" dirty="0" smtClean="0">
                <a:solidFill>
                  <a:schemeClr val="tx1"/>
                </a:solidFill>
                <a:effectLst/>
                <a:latin typeface="+mn-lt"/>
                <a:ea typeface="+mn-ea"/>
                <a:cs typeface="+mn-cs"/>
              </a:rPr>
              <a:t> on </a:t>
            </a:r>
            <a:r>
              <a:rPr lang="nl-NL" sz="575" kern="1200" dirty="0" err="1" smtClean="0">
                <a:solidFill>
                  <a:schemeClr val="tx1"/>
                </a:solidFill>
                <a:effectLst/>
                <a:latin typeface="+mn-lt"/>
                <a:ea typeface="+mn-ea"/>
                <a:cs typeface="+mn-cs"/>
              </a:rPr>
              <a:t>www.space-awareness.org</a:t>
            </a:r>
            <a:endParaRPr lang="en-GB" sz="575" kern="1200" dirty="0" smtClean="0">
              <a:solidFill>
                <a:schemeClr val="tx1"/>
              </a:solidFill>
              <a:effectLst/>
              <a:latin typeface="+mn-lt"/>
              <a:ea typeface="+mn-ea"/>
              <a:cs typeface="+mn-cs"/>
            </a:endParaRPr>
          </a:p>
          <a:p>
            <a:r>
              <a:rPr lang="nl-NL" sz="575" kern="1200" dirty="0" smtClean="0">
                <a:solidFill>
                  <a:schemeClr val="tx1"/>
                </a:solidFill>
                <a:effectLst/>
                <a:latin typeface="+mn-lt"/>
                <a:ea typeface="+mn-ea"/>
                <a:cs typeface="+mn-cs"/>
              </a:rPr>
              <a:t>The </a:t>
            </a:r>
            <a:r>
              <a:rPr lang="nl-NL" sz="575" kern="1200" dirty="0" err="1" smtClean="0">
                <a:solidFill>
                  <a:schemeClr val="tx1"/>
                </a:solidFill>
                <a:effectLst/>
                <a:latin typeface="+mn-lt"/>
                <a:ea typeface="+mn-ea"/>
                <a:cs typeface="+mn-cs"/>
              </a:rPr>
              <a:t>idea</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behind</a:t>
            </a:r>
            <a:r>
              <a:rPr lang="nl-NL" sz="575" kern="1200" dirty="0" smtClean="0">
                <a:solidFill>
                  <a:schemeClr val="tx1"/>
                </a:solidFill>
                <a:effectLst/>
                <a:latin typeface="+mn-lt"/>
                <a:ea typeface="+mn-ea"/>
                <a:cs typeface="+mn-cs"/>
              </a:rPr>
              <a:t> is </a:t>
            </a:r>
            <a:r>
              <a:rPr lang="nl-NL" sz="575" kern="1200" dirty="0" err="1" smtClean="0">
                <a:solidFill>
                  <a:schemeClr val="tx1"/>
                </a:solidFill>
                <a:effectLst/>
                <a:latin typeface="+mn-lt"/>
                <a:ea typeface="+mn-ea"/>
                <a:cs typeface="+mn-cs"/>
              </a:rPr>
              <a:t>to</a:t>
            </a:r>
            <a:r>
              <a:rPr lang="nl-NL" sz="575" kern="1200" dirty="0" smtClean="0">
                <a:solidFill>
                  <a:schemeClr val="tx1"/>
                </a:solidFill>
                <a:effectLst/>
                <a:latin typeface="+mn-lt"/>
                <a:ea typeface="+mn-ea"/>
                <a:cs typeface="+mn-cs"/>
              </a:rPr>
              <a:t> share the </a:t>
            </a:r>
            <a:r>
              <a:rPr lang="nl-NL" sz="575" kern="1200" dirty="0" err="1" smtClean="0">
                <a:solidFill>
                  <a:schemeClr val="tx1"/>
                </a:solidFill>
                <a:effectLst/>
                <a:latin typeface="+mn-lt"/>
                <a:ea typeface="+mn-ea"/>
                <a:cs typeface="+mn-cs"/>
              </a:rPr>
              <a:t>excitement</a:t>
            </a:r>
            <a:r>
              <a:rPr lang="nl-NL" sz="575" kern="1200" dirty="0" smtClean="0">
                <a:solidFill>
                  <a:schemeClr val="tx1"/>
                </a:solidFill>
                <a:effectLst/>
                <a:latin typeface="+mn-lt"/>
                <a:ea typeface="+mn-ea"/>
                <a:cs typeface="+mn-cs"/>
              </a:rPr>
              <a:t> of the </a:t>
            </a:r>
            <a:r>
              <a:rPr lang="nl-NL" sz="575" kern="1200" dirty="0" err="1" smtClean="0">
                <a:solidFill>
                  <a:schemeClr val="tx1"/>
                </a:solidFill>
                <a:effectLst/>
                <a:latin typeface="+mn-lt"/>
                <a:ea typeface="+mn-ea"/>
                <a:cs typeface="+mn-cs"/>
              </a:rPr>
              <a:t>latest</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discoveries</a:t>
            </a:r>
            <a:r>
              <a:rPr lang="nl-NL" sz="575" kern="1200" dirty="0" smtClean="0">
                <a:solidFill>
                  <a:schemeClr val="tx1"/>
                </a:solidFill>
                <a:effectLst/>
                <a:latin typeface="+mn-lt"/>
                <a:ea typeface="+mn-ea"/>
                <a:cs typeface="+mn-cs"/>
              </a:rPr>
              <a:t> in </a:t>
            </a:r>
            <a:r>
              <a:rPr lang="nl-NL" sz="575" kern="1200" dirty="0" err="1" smtClean="0">
                <a:solidFill>
                  <a:schemeClr val="tx1"/>
                </a:solidFill>
                <a:effectLst/>
                <a:latin typeface="+mn-lt"/>
                <a:ea typeface="+mn-ea"/>
                <a:cs typeface="+mn-cs"/>
              </a:rPr>
              <a:t>space</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science</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and</a:t>
            </a:r>
            <a:r>
              <a:rPr lang="nl-NL" sz="575" kern="1200" dirty="0" smtClean="0">
                <a:solidFill>
                  <a:schemeClr val="tx1"/>
                </a:solidFill>
                <a:effectLst/>
                <a:latin typeface="+mn-lt"/>
                <a:ea typeface="+mn-ea"/>
                <a:cs typeface="+mn-cs"/>
              </a:rPr>
              <a:t> show </a:t>
            </a:r>
            <a:r>
              <a:rPr lang="nl-NL" sz="575" kern="1200" dirty="0" err="1" smtClean="0">
                <a:solidFill>
                  <a:schemeClr val="tx1"/>
                </a:solidFill>
                <a:effectLst/>
                <a:latin typeface="+mn-lt"/>
                <a:ea typeface="+mn-ea"/>
                <a:cs typeface="+mn-cs"/>
              </a:rPr>
              <a:t>there</a:t>
            </a:r>
            <a:r>
              <a:rPr lang="nl-NL" sz="575" kern="1200" dirty="0" smtClean="0">
                <a:solidFill>
                  <a:schemeClr val="tx1"/>
                </a:solidFill>
                <a:effectLst/>
                <a:latin typeface="+mn-lt"/>
                <a:ea typeface="+mn-ea"/>
                <a:cs typeface="+mn-cs"/>
              </a:rPr>
              <a:t> is </a:t>
            </a:r>
            <a:r>
              <a:rPr lang="nl-NL" sz="575" kern="1200" dirty="0" err="1" smtClean="0">
                <a:solidFill>
                  <a:schemeClr val="tx1"/>
                </a:solidFill>
                <a:effectLst/>
                <a:latin typeface="+mn-lt"/>
                <a:ea typeface="+mn-ea"/>
                <a:cs typeface="+mn-cs"/>
              </a:rPr>
              <a:t>still</a:t>
            </a:r>
            <a:r>
              <a:rPr lang="nl-NL" sz="575" kern="1200" dirty="0" smtClean="0">
                <a:solidFill>
                  <a:schemeClr val="tx1"/>
                </a:solidFill>
                <a:effectLst/>
                <a:latin typeface="+mn-lt"/>
                <a:ea typeface="+mn-ea"/>
                <a:cs typeface="+mn-cs"/>
              </a:rPr>
              <a:t> a lot </a:t>
            </a:r>
            <a:r>
              <a:rPr lang="nl-NL" sz="575" kern="1200" dirty="0" err="1" smtClean="0">
                <a:solidFill>
                  <a:schemeClr val="tx1"/>
                </a:solidFill>
                <a:effectLst/>
                <a:latin typeface="+mn-lt"/>
                <a:ea typeface="+mn-ea"/>
                <a:cs typeface="+mn-cs"/>
              </a:rPr>
              <a:t>to</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discover</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about</a:t>
            </a:r>
            <a:r>
              <a:rPr lang="nl-NL" sz="575" kern="1200" dirty="0" smtClean="0">
                <a:solidFill>
                  <a:schemeClr val="tx1"/>
                </a:solidFill>
                <a:effectLst/>
                <a:latin typeface="+mn-lt"/>
                <a:ea typeface="+mn-ea"/>
                <a:cs typeface="+mn-cs"/>
              </a:rPr>
              <a:t> the </a:t>
            </a:r>
            <a:r>
              <a:rPr lang="nl-NL" sz="575" kern="1200" dirty="0" err="1" smtClean="0">
                <a:solidFill>
                  <a:schemeClr val="tx1"/>
                </a:solidFill>
                <a:effectLst/>
                <a:latin typeface="+mn-lt"/>
                <a:ea typeface="+mn-ea"/>
                <a:cs typeface="+mn-cs"/>
              </a:rPr>
              <a:t>universe</a:t>
            </a:r>
            <a:r>
              <a:rPr lang="nl-NL" sz="575" kern="1200" dirty="0" smtClean="0">
                <a:solidFill>
                  <a:schemeClr val="tx1"/>
                </a:solidFill>
                <a:effectLst/>
                <a:latin typeface="+mn-lt"/>
                <a:ea typeface="+mn-ea"/>
                <a:cs typeface="+mn-cs"/>
              </a:rPr>
              <a:t>. </a:t>
            </a:r>
            <a:endParaRPr lang="en-GB" sz="575" kern="1200" dirty="0" smtClean="0">
              <a:solidFill>
                <a:schemeClr val="tx1"/>
              </a:solidFill>
              <a:effectLst/>
              <a:latin typeface="+mn-lt"/>
              <a:ea typeface="+mn-ea"/>
              <a:cs typeface="+mn-cs"/>
            </a:endParaRPr>
          </a:p>
          <a:p>
            <a:r>
              <a:rPr lang="nl-NL" sz="575" kern="1200" dirty="0" smtClean="0">
                <a:solidFill>
                  <a:schemeClr val="tx1"/>
                </a:solidFill>
                <a:effectLst/>
                <a:latin typeface="+mn-lt"/>
                <a:ea typeface="+mn-ea"/>
                <a:cs typeface="+mn-cs"/>
              </a:rPr>
              <a:t>Press releases </a:t>
            </a:r>
            <a:r>
              <a:rPr lang="nl-NL" sz="575" kern="1200" dirty="0" err="1" smtClean="0">
                <a:solidFill>
                  <a:schemeClr val="tx1"/>
                </a:solidFill>
                <a:effectLst/>
                <a:latin typeface="+mn-lt"/>
                <a:ea typeface="+mn-ea"/>
                <a:cs typeface="+mn-cs"/>
              </a:rPr>
              <a:t>from</a:t>
            </a:r>
            <a:r>
              <a:rPr lang="nl-NL" sz="575" kern="1200" dirty="0" smtClean="0">
                <a:solidFill>
                  <a:schemeClr val="tx1"/>
                </a:solidFill>
                <a:effectLst/>
                <a:latin typeface="+mn-lt"/>
                <a:ea typeface="+mn-ea"/>
                <a:cs typeface="+mn-cs"/>
              </a:rPr>
              <a:t> different partner </a:t>
            </a:r>
            <a:r>
              <a:rPr lang="nl-NL" sz="575" kern="1200" dirty="0" err="1" smtClean="0">
                <a:solidFill>
                  <a:schemeClr val="tx1"/>
                </a:solidFill>
                <a:effectLst/>
                <a:latin typeface="+mn-lt"/>
                <a:ea typeface="+mn-ea"/>
                <a:cs typeface="+mn-cs"/>
              </a:rPr>
              <a:t>institutes</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and</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agencies</a:t>
            </a:r>
            <a:r>
              <a:rPr lang="nl-NL" sz="575" kern="1200" dirty="0" smtClean="0">
                <a:solidFill>
                  <a:schemeClr val="tx1"/>
                </a:solidFill>
                <a:effectLst/>
                <a:latin typeface="+mn-lt"/>
                <a:ea typeface="+mn-ea"/>
                <a:cs typeface="+mn-cs"/>
              </a:rPr>
              <a:t> are </a:t>
            </a:r>
            <a:r>
              <a:rPr lang="nl-NL" sz="575" kern="1200" dirty="0" err="1" smtClean="0">
                <a:solidFill>
                  <a:schemeClr val="tx1"/>
                </a:solidFill>
                <a:effectLst/>
                <a:latin typeface="+mn-lt"/>
                <a:ea typeface="+mn-ea"/>
                <a:cs typeface="+mn-cs"/>
              </a:rPr>
              <a:t>published</a:t>
            </a:r>
            <a:r>
              <a:rPr lang="nl-NL" sz="575" kern="1200" dirty="0" smtClean="0">
                <a:solidFill>
                  <a:schemeClr val="tx1"/>
                </a:solidFill>
                <a:effectLst/>
                <a:latin typeface="+mn-lt"/>
                <a:ea typeface="+mn-ea"/>
                <a:cs typeface="+mn-cs"/>
              </a:rPr>
              <a:t> at the </a:t>
            </a:r>
            <a:r>
              <a:rPr lang="nl-NL" sz="575" kern="1200" dirty="0" err="1" smtClean="0">
                <a:solidFill>
                  <a:schemeClr val="tx1"/>
                </a:solidFill>
                <a:effectLst/>
                <a:latin typeface="+mn-lt"/>
                <a:ea typeface="+mn-ea"/>
                <a:cs typeface="+mn-cs"/>
              </a:rPr>
              <a:t>same</a:t>
            </a:r>
            <a:r>
              <a:rPr lang="nl-NL" sz="575" kern="1200" dirty="0" smtClean="0">
                <a:solidFill>
                  <a:schemeClr val="tx1"/>
                </a:solidFill>
                <a:effectLst/>
                <a:latin typeface="+mn-lt"/>
                <a:ea typeface="+mn-ea"/>
                <a:cs typeface="+mn-cs"/>
              </a:rPr>
              <a:t> time as the </a:t>
            </a:r>
            <a:r>
              <a:rPr lang="nl-NL" sz="575" kern="1200" dirty="0" err="1" smtClean="0">
                <a:solidFill>
                  <a:schemeClr val="tx1"/>
                </a:solidFill>
                <a:effectLst/>
                <a:latin typeface="+mn-lt"/>
                <a:ea typeface="+mn-ea"/>
                <a:cs typeface="+mn-cs"/>
              </a:rPr>
              <a:t>regular</a:t>
            </a:r>
            <a:r>
              <a:rPr lang="nl-NL" sz="575" kern="1200" dirty="0" smtClean="0">
                <a:solidFill>
                  <a:schemeClr val="tx1"/>
                </a:solidFill>
                <a:effectLst/>
                <a:latin typeface="+mn-lt"/>
                <a:ea typeface="+mn-ea"/>
                <a:cs typeface="+mn-cs"/>
              </a:rPr>
              <a:t> release on a more </a:t>
            </a:r>
            <a:r>
              <a:rPr lang="nl-NL" sz="575" kern="1200" dirty="0" err="1" smtClean="0">
                <a:solidFill>
                  <a:schemeClr val="tx1"/>
                </a:solidFill>
                <a:effectLst/>
                <a:latin typeface="+mn-lt"/>
                <a:ea typeface="+mn-ea"/>
                <a:cs typeface="+mn-cs"/>
              </a:rPr>
              <a:t>kids</a:t>
            </a:r>
            <a:r>
              <a:rPr lang="nl-NL" sz="575" kern="1200" dirty="0" smtClean="0">
                <a:solidFill>
                  <a:schemeClr val="tx1"/>
                </a:solidFill>
                <a:effectLst/>
                <a:latin typeface="+mn-lt"/>
                <a:ea typeface="+mn-ea"/>
                <a:cs typeface="+mn-cs"/>
              </a:rPr>
              <a:t> </a:t>
            </a:r>
            <a:r>
              <a:rPr lang="nl-NL" sz="575" kern="1200" dirty="0" err="1" smtClean="0">
                <a:solidFill>
                  <a:schemeClr val="tx1"/>
                </a:solidFill>
                <a:effectLst/>
                <a:latin typeface="+mn-lt"/>
                <a:ea typeface="+mn-ea"/>
                <a:cs typeface="+mn-cs"/>
              </a:rPr>
              <a:t>friendly</a:t>
            </a:r>
            <a:r>
              <a:rPr lang="nl-NL" sz="575" kern="1200" dirty="0" smtClean="0">
                <a:solidFill>
                  <a:schemeClr val="tx1"/>
                </a:solidFill>
                <a:effectLst/>
                <a:latin typeface="+mn-lt"/>
                <a:ea typeface="+mn-ea"/>
                <a:cs typeface="+mn-cs"/>
              </a:rPr>
              <a:t> way.</a:t>
            </a:r>
            <a:endParaRPr lang="en-GB" sz="575" kern="1200" dirty="0">
              <a:solidFill>
                <a:schemeClr val="tx1"/>
              </a:solidFill>
              <a:effectLst/>
              <a:latin typeface="+mn-lt"/>
              <a:ea typeface="+mn-ea"/>
              <a:cs typeface="+mn-cs"/>
            </a:endParaRPr>
          </a:p>
        </p:txBody>
      </p:sp>
      <p:sp>
        <p:nvSpPr>
          <p:cNvPr id="84" name="Shape 84"/>
          <p:cNvSpPr>
            <a:spLocks noGrp="1" noRot="1" noChangeAspect="1"/>
          </p:cNvSpPr>
          <p:nvPr>
            <p:ph type="sldImg" idx="2"/>
          </p:nvPr>
        </p:nvSpPr>
        <p:spPr>
          <a:xfrm>
            <a:off x="1004888" y="685800"/>
            <a:ext cx="4848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4421458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Shape 8"/>
        <p:cNvGrpSpPr/>
        <p:nvPr/>
      </p:nvGrpSpPr>
      <p:grpSpPr>
        <a:xfrm>
          <a:off x="0" y="0"/>
          <a:ext cx="0" cy="0"/>
          <a:chOff x="0" y="0"/>
          <a:chExt cx="0" cy="0"/>
        </a:xfrm>
      </p:grpSpPr>
      <p:sp>
        <p:nvSpPr>
          <p:cNvPr id="9" name="Shape 9"/>
          <p:cNvSpPr txBox="1">
            <a:spLocks noGrp="1"/>
          </p:cNvSpPr>
          <p:nvPr>
            <p:ph type="title"/>
          </p:nvPr>
        </p:nvSpPr>
        <p:spPr>
          <a:xfrm>
            <a:off x="779612" y="1266945"/>
            <a:ext cx="9132590" cy="2561889"/>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0" name="Shape 10"/>
          <p:cNvSpPr txBox="1">
            <a:spLocks noGrp="1"/>
          </p:cNvSpPr>
          <p:nvPr>
            <p:ph type="body" idx="1"/>
          </p:nvPr>
        </p:nvSpPr>
        <p:spPr>
          <a:xfrm>
            <a:off x="779612" y="3898833"/>
            <a:ext cx="9132590" cy="874962"/>
          </a:xfrm>
          <a:prstGeom prst="rect">
            <a:avLst/>
          </a:prstGeom>
          <a:noFill/>
          <a:ln>
            <a:noFill/>
          </a:ln>
        </p:spPr>
        <p:txBody>
          <a:bodyPr lIns="91425" tIns="91425" rIns="91425" bIns="91425" anchor="t" anchorCtr="0"/>
          <a:lstStyle>
            <a:lvl1pPr marL="0" indent="0" algn="ctr" rtl="0">
              <a:spcBef>
                <a:spcPts val="0"/>
              </a:spcBef>
              <a:buClr>
                <a:srgbClr val="000000"/>
              </a:buClr>
              <a:buFont typeface="Helvetica Neue"/>
              <a:buNone/>
              <a:defRPr/>
            </a:lvl1pPr>
            <a:lvl2pPr marL="0" indent="100241" algn="ctr" rtl="0">
              <a:spcBef>
                <a:spcPts val="0"/>
              </a:spcBef>
              <a:buClr>
                <a:srgbClr val="000000"/>
              </a:buClr>
              <a:buFont typeface="Helvetica Neue"/>
              <a:buNone/>
              <a:defRPr/>
            </a:lvl2pPr>
            <a:lvl3pPr marL="0" indent="200482" algn="ctr" rtl="0">
              <a:spcBef>
                <a:spcPts val="0"/>
              </a:spcBef>
              <a:buClr>
                <a:srgbClr val="000000"/>
              </a:buClr>
              <a:buFont typeface="Helvetica Neue"/>
              <a:buNone/>
              <a:defRPr/>
            </a:lvl3pPr>
            <a:lvl4pPr marL="0" indent="300723" algn="ctr" rtl="0">
              <a:spcBef>
                <a:spcPts val="0"/>
              </a:spcBef>
              <a:buClr>
                <a:srgbClr val="000000"/>
              </a:buClr>
              <a:buFont typeface="Helvetica Neue"/>
              <a:buNone/>
              <a:defRPr/>
            </a:lvl4pPr>
            <a:lvl5pPr marL="0" indent="400964" algn="ctr" rtl="0">
              <a:spcBef>
                <a:spcPts val="0"/>
              </a:spcBef>
              <a:buClr>
                <a:srgbClr val="000000"/>
              </a:buClr>
              <a:buFont typeface="Helvetica Neue"/>
              <a:buNone/>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Default - Title and Content">
    <p:spTree>
      <p:nvGrpSpPr>
        <p:cNvPr id="1" name="Shape 35"/>
        <p:cNvGrpSpPr/>
        <p:nvPr/>
      </p:nvGrpSpPr>
      <p:grpSpPr>
        <a:xfrm>
          <a:off x="0" y="0"/>
          <a:ext cx="0" cy="0"/>
          <a:chOff x="0" y="0"/>
          <a:chExt cx="0" cy="0"/>
        </a:xfrm>
      </p:grpSpPr>
      <p:sp>
        <p:nvSpPr>
          <p:cNvPr id="36" name="Shape 36"/>
          <p:cNvSpPr txBox="1">
            <a:spLocks noGrp="1"/>
          </p:cNvSpPr>
          <p:nvPr>
            <p:ph type="title"/>
          </p:nvPr>
        </p:nvSpPr>
        <p:spPr>
          <a:xfrm>
            <a:off x="741136" y="403183"/>
            <a:ext cx="9221688" cy="1461187"/>
          </a:xfrm>
          <a:prstGeom prst="rect">
            <a:avLst/>
          </a:prstGeom>
          <a:noFill/>
          <a:ln>
            <a:noFill/>
          </a:ln>
        </p:spPr>
        <p:txBody>
          <a:bodyPr lIns="91425" tIns="91425" rIns="91425" bIns="91425" anchor="ctr" anchorCtr="0"/>
          <a:lstStyle>
            <a:lvl1pPr algn="l" rtl="0">
              <a:lnSpc>
                <a:spcPct val="90000"/>
              </a:lnSpc>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7" name="Shape 37"/>
          <p:cNvSpPr txBox="1">
            <a:spLocks noGrp="1"/>
          </p:cNvSpPr>
          <p:nvPr>
            <p:ph type="body" idx="1"/>
          </p:nvPr>
        </p:nvSpPr>
        <p:spPr>
          <a:xfrm>
            <a:off x="741136" y="2015914"/>
            <a:ext cx="9221688" cy="4796544"/>
          </a:xfrm>
          <a:prstGeom prst="rect">
            <a:avLst/>
          </a:prstGeom>
          <a:noFill/>
          <a:ln>
            <a:noFill/>
          </a:ln>
        </p:spPr>
        <p:txBody>
          <a:bodyPr lIns="91425" tIns="91425" rIns="91425" bIns="91425" anchor="t" anchorCtr="0"/>
          <a:lstStyle>
            <a:lvl1pPr marL="200482" indent="-5569" rtl="0">
              <a:lnSpc>
                <a:spcPct val="90000"/>
              </a:lnSpc>
              <a:spcBef>
                <a:spcPts val="439"/>
              </a:spcBef>
              <a:buClr>
                <a:srgbClr val="000000"/>
              </a:buClr>
              <a:buFont typeface="Noto Symbol"/>
              <a:buChar char="⚫"/>
              <a:defRPr/>
            </a:lvl1pPr>
            <a:lvl2pPr marL="400964" indent="-27845" rtl="0">
              <a:lnSpc>
                <a:spcPct val="90000"/>
              </a:lnSpc>
              <a:spcBef>
                <a:spcPts val="219"/>
              </a:spcBef>
              <a:buClr>
                <a:srgbClr val="000000"/>
              </a:buClr>
              <a:buFont typeface="Noto Symbol"/>
              <a:buChar char="⚫"/>
              <a:defRPr/>
            </a:lvl2pPr>
            <a:lvl3pPr rtl="0">
              <a:lnSpc>
                <a:spcPct val="90000"/>
              </a:lnSpc>
              <a:spcBef>
                <a:spcPts val="219"/>
              </a:spcBef>
              <a:buClr>
                <a:srgbClr val="000000"/>
              </a:buClr>
              <a:buFont typeface="Noto Symbol"/>
              <a:buChar char="⚫"/>
              <a:defRPr/>
            </a:lvl3pPr>
            <a:lvl4pPr rtl="0">
              <a:lnSpc>
                <a:spcPct val="90000"/>
              </a:lnSpc>
              <a:spcBef>
                <a:spcPts val="219"/>
              </a:spcBef>
              <a:buClr>
                <a:srgbClr val="000000"/>
              </a:buClr>
              <a:buFont typeface="Noto Symbol"/>
              <a:buChar char="⚫"/>
              <a:defRPr/>
            </a:lvl4pPr>
            <a:lvl5pPr rtl="0">
              <a:lnSpc>
                <a:spcPct val="90000"/>
              </a:lnSpc>
              <a:spcBef>
                <a:spcPts val="219"/>
              </a:spcBef>
              <a:buClr>
                <a:srgbClr val="000000"/>
              </a:buClr>
              <a:buFont typeface="Noto Symbol"/>
              <a:buChar char="⚫"/>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8" name="Shape 38"/>
          <p:cNvSpPr txBox="1">
            <a:spLocks noGrp="1"/>
          </p:cNvSpPr>
          <p:nvPr>
            <p:ph type="sldNum" idx="12"/>
          </p:nvPr>
        </p:nvSpPr>
        <p:spPr>
          <a:xfrm>
            <a:off x="9760678" y="7006699"/>
            <a:ext cx="202146" cy="272989"/>
          </a:xfrm>
          <a:prstGeom prst="rect">
            <a:avLst/>
          </a:prstGeom>
          <a:noFill/>
          <a:ln>
            <a:noFill/>
          </a:ln>
        </p:spPr>
        <p:txBody>
          <a:bodyPr lIns="76200" tIns="76200" rIns="76200" bIns="76200" anchor="ctr" anchorCtr="0">
            <a:noAutofit/>
          </a:bodyPr>
          <a:lstStyle>
            <a:lvl1pPr marL="0" marR="0" indent="0" algn="r" rtl="0">
              <a:lnSpc>
                <a:spcPct val="100000"/>
              </a:lnSpc>
              <a:spcBef>
                <a:spcPts val="0"/>
              </a:spcBef>
              <a:spcAft>
                <a:spcPts val="0"/>
              </a:spcAft>
              <a:buNone/>
              <a:defRPr sz="965" b="0" i="0" u="none" strike="noStrike" cap="none" baseline="0">
                <a:solidFill>
                  <a:srgbClr val="888888"/>
                </a:solidFill>
                <a:latin typeface="Calibri"/>
                <a:ea typeface="Calibri"/>
                <a:cs typeface="Calibri"/>
                <a:sym typeface="Calibri"/>
              </a:defRPr>
            </a:lvl1pPr>
          </a:lstStyle>
          <a:p>
            <a:pPr>
              <a:buClr>
                <a:srgbClr val="888888"/>
              </a:buClr>
              <a:buSzPct val="25000"/>
            </a:pPr>
            <a:fld id="{00000000-1234-1234-1234-123412341234}" type="slidenum">
              <a:rPr lang="nl-NL" smtClean="0"/>
              <a:pPr>
                <a:buClr>
                  <a:srgbClr val="888888"/>
                </a:buClr>
                <a:buSzPct val="25000"/>
              </a:pPr>
              <a:t>‹#›</a:t>
            </a:fld>
            <a:endParaRPr lang="nl-N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Default">
    <p:spTree>
      <p:nvGrpSpPr>
        <p:cNvPr id="1" name="Shape 39"/>
        <p:cNvGrpSpPr/>
        <p:nvPr/>
      </p:nvGrpSpPr>
      <p:grpSpPr>
        <a:xfrm>
          <a:off x="0" y="0"/>
          <a:ext cx="0" cy="0"/>
          <a:chOff x="0" y="0"/>
          <a:chExt cx="0" cy="0"/>
        </a:xfrm>
      </p:grpSpPr>
      <p:sp>
        <p:nvSpPr>
          <p:cNvPr id="40" name="Shape 40"/>
          <p:cNvSpPr/>
          <p:nvPr/>
        </p:nvSpPr>
        <p:spPr>
          <a:xfrm>
            <a:off x="1563400" y="1629180"/>
            <a:ext cx="7545523" cy="5242774"/>
          </a:xfrm>
          <a:custGeom>
            <a:avLst/>
            <a:gdLst/>
            <a:ahLst/>
            <a:cxnLst/>
            <a:rect l="0" t="0" r="0" b="0"/>
            <a:pathLst>
              <a:path w="21600" h="21600" extrusionOk="0">
                <a:moveTo>
                  <a:pt x="17490" y="66"/>
                </a:moveTo>
                <a:lnTo>
                  <a:pt x="21567" y="0"/>
                </a:lnTo>
                <a:cubicBezTo>
                  <a:pt x="21578" y="7178"/>
                  <a:pt x="21600" y="21534"/>
                  <a:pt x="21600" y="21534"/>
                </a:cubicBezTo>
                <a:lnTo>
                  <a:pt x="0" y="21600"/>
                </a:lnTo>
                <a:lnTo>
                  <a:pt x="0" y="2717"/>
                </a:lnTo>
                <a:lnTo>
                  <a:pt x="1414" y="2717"/>
                </a:lnTo>
              </a:path>
            </a:pathLst>
          </a:custGeom>
          <a:noFill/>
          <a:ln w="9525" cap="sq">
            <a:solidFill>
              <a:srgbClr val="0099FF"/>
            </a:solidFill>
            <a:prstDash val="solid"/>
            <a:round/>
            <a:headEnd type="none" w="med" len="med"/>
            <a:tailEnd type="none" w="med" len="med"/>
          </a:ln>
        </p:spPr>
        <p:txBody>
          <a:bodyPr lIns="40088" tIns="40088" rIns="40088" bIns="40088" anchor="ctr" anchorCtr="0">
            <a:noAutofit/>
          </a:bodyPr>
          <a:lstStyle/>
          <a:p>
            <a:pPr marL="0" marR="0" lvl="0" indent="0" algn="l" rtl="0">
              <a:lnSpc>
                <a:spcPct val="100000"/>
              </a:lnSpc>
              <a:spcBef>
                <a:spcPts val="0"/>
              </a:spcBef>
              <a:spcAft>
                <a:spcPts val="0"/>
              </a:spcAft>
              <a:buClr>
                <a:srgbClr val="000000"/>
              </a:buClr>
              <a:buFont typeface="Arial"/>
              <a:buNone/>
            </a:pPr>
            <a:endParaRPr sz="2193" b="0" i="0" u="none" strike="noStrike" cap="none" baseline="0" dirty="0">
              <a:solidFill>
                <a:srgbClr val="000000"/>
              </a:solidFill>
              <a:latin typeface="Helvetica Neue"/>
              <a:ea typeface="Helvetica Neue"/>
              <a:cs typeface="Helvetica Neue"/>
              <a:sym typeface="Helvetica Neue"/>
            </a:endParaRPr>
          </a:p>
        </p:txBody>
      </p:sp>
      <p:pic>
        <p:nvPicPr>
          <p:cNvPr id="41" name="Shape 41"/>
          <p:cNvPicPr preferRelativeResize="0"/>
          <p:nvPr/>
        </p:nvPicPr>
        <p:blipFill rotWithShape="1">
          <a:blip r:embed="rId2">
            <a:alphaModFix/>
          </a:blip>
          <a:srcRect/>
          <a:stretch/>
        </p:blipFill>
        <p:spPr>
          <a:xfrm>
            <a:off x="1394948" y="285239"/>
            <a:ext cx="1453418" cy="1272195"/>
          </a:xfrm>
          <a:prstGeom prst="rect">
            <a:avLst/>
          </a:prstGeom>
          <a:noFill/>
          <a:ln>
            <a:noFill/>
          </a:ln>
        </p:spPr>
      </p:pic>
      <p:sp>
        <p:nvSpPr>
          <p:cNvPr id="42" name="Shape 42"/>
          <p:cNvSpPr txBox="1">
            <a:spLocks noGrp="1"/>
          </p:cNvSpPr>
          <p:nvPr>
            <p:ph type="sldNum" idx="12"/>
          </p:nvPr>
        </p:nvSpPr>
        <p:spPr>
          <a:xfrm>
            <a:off x="7083326" y="7053980"/>
            <a:ext cx="1869674" cy="306168"/>
          </a:xfrm>
          <a:prstGeom prst="rect">
            <a:avLst/>
          </a:prstGeom>
          <a:noFill/>
          <a:ln>
            <a:noFill/>
          </a:ln>
        </p:spPr>
        <p:txBody>
          <a:bodyPr lIns="93575" tIns="93575" rIns="93575" bIns="93575" anchor="ctr" anchorCtr="0">
            <a:noAutofit/>
          </a:bodyPr>
          <a:lstStyle>
            <a:lvl1pPr marL="0" marR="0" indent="0" algn="r" rtl="0">
              <a:lnSpc>
                <a:spcPct val="100000"/>
              </a:lnSpc>
              <a:spcBef>
                <a:spcPts val="0"/>
              </a:spcBef>
              <a:spcAft>
                <a:spcPts val="0"/>
              </a:spcAft>
              <a:buNone/>
              <a:defRPr sz="1052" b="0" i="0" u="none" strike="noStrike" cap="none" baseline="0">
                <a:solidFill>
                  <a:srgbClr val="7F7F7F"/>
                </a:solidFill>
                <a:latin typeface="Lato"/>
                <a:ea typeface="Lato"/>
                <a:cs typeface="Lato"/>
                <a:sym typeface="Lato"/>
              </a:defRPr>
            </a:lvl1pPr>
          </a:lstStyle>
          <a:p>
            <a:pPr>
              <a:buClr>
                <a:srgbClr val="7F7F7F"/>
              </a:buClr>
              <a:buSzPct val="25000"/>
            </a:pPr>
            <a:fld id="{00000000-1234-1234-1234-123412341234}" type="slidenum">
              <a:rPr lang="nl-NL" smtClean="0"/>
              <a:pPr>
                <a:buClr>
                  <a:srgbClr val="7F7F7F"/>
                </a:buClr>
                <a:buSzPct val="25000"/>
              </a:pPr>
              <a:t>‹#›</a:t>
            </a:fld>
            <a:endParaRPr lang="nl-NL"/>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eldia">
    <p:spTree>
      <p:nvGrpSpPr>
        <p:cNvPr id="1" name="Shape 43"/>
        <p:cNvGrpSpPr/>
        <p:nvPr/>
      </p:nvGrpSpPr>
      <p:grpSpPr>
        <a:xfrm>
          <a:off x="0" y="0"/>
          <a:ext cx="0" cy="0"/>
          <a:chOff x="0" y="0"/>
          <a:chExt cx="0" cy="0"/>
        </a:xfrm>
      </p:grpSpPr>
      <p:sp>
        <p:nvSpPr>
          <p:cNvPr id="44" name="Shape 44"/>
          <p:cNvSpPr txBox="1">
            <a:spLocks noGrp="1"/>
          </p:cNvSpPr>
          <p:nvPr>
            <p:ph type="title"/>
          </p:nvPr>
        </p:nvSpPr>
        <p:spPr>
          <a:xfrm>
            <a:off x="1937891" y="2033413"/>
            <a:ext cx="6816031" cy="2250403"/>
          </a:xfrm>
          <a:prstGeom prst="rect">
            <a:avLst/>
          </a:prstGeom>
          <a:no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5" name="Shape 45"/>
          <p:cNvSpPr txBox="1">
            <a:spLocks noGrp="1"/>
          </p:cNvSpPr>
          <p:nvPr>
            <p:ph type="body" idx="1"/>
          </p:nvPr>
        </p:nvSpPr>
        <p:spPr>
          <a:xfrm>
            <a:off x="2539306" y="4283816"/>
            <a:ext cx="5613201" cy="3275858"/>
          </a:xfrm>
          <a:prstGeom prst="rect">
            <a:avLst/>
          </a:prstGeom>
          <a:noFill/>
          <a:ln>
            <a:noFill/>
          </a:ln>
        </p:spPr>
        <p:txBody>
          <a:bodyPr lIns="91425" tIns="91425" rIns="91425" bIns="91425" anchor="t" anchorCtr="0"/>
          <a:lstStyle>
            <a:lvl1pPr marL="0" indent="0" algn="ctr" rtl="0">
              <a:spcBef>
                <a:spcPts val="307"/>
              </a:spcBef>
              <a:buClr>
                <a:srgbClr val="888888"/>
              </a:buClr>
              <a:buFont typeface="Calibri"/>
              <a:buNone/>
              <a:defRPr/>
            </a:lvl1pPr>
            <a:lvl2pPr marL="0" indent="200482" algn="ctr" rtl="0">
              <a:spcBef>
                <a:spcPts val="307"/>
              </a:spcBef>
              <a:buClr>
                <a:srgbClr val="888888"/>
              </a:buClr>
              <a:buFont typeface="Calibri"/>
              <a:buNone/>
              <a:defRPr/>
            </a:lvl2pPr>
            <a:lvl3pPr marL="0" indent="400964" algn="ctr" rtl="0">
              <a:spcBef>
                <a:spcPts val="307"/>
              </a:spcBef>
              <a:buClr>
                <a:srgbClr val="888888"/>
              </a:buClr>
              <a:buFont typeface="Calibri"/>
              <a:buNone/>
              <a:defRPr/>
            </a:lvl3pPr>
            <a:lvl4pPr marL="0" indent="601447" algn="ctr" rtl="0">
              <a:spcBef>
                <a:spcPts val="307"/>
              </a:spcBef>
              <a:buClr>
                <a:srgbClr val="888888"/>
              </a:buClr>
              <a:buFont typeface="Calibri"/>
              <a:buNone/>
              <a:defRPr/>
            </a:lvl4pPr>
            <a:lvl5pPr marL="0" indent="801929" algn="ctr" rtl="0">
              <a:spcBef>
                <a:spcPts val="307"/>
              </a:spcBef>
              <a:buClr>
                <a:srgbClr val="888888"/>
              </a:buClr>
              <a:buFont typeface="Calibri"/>
              <a:buNone/>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6" name="Shape 46"/>
          <p:cNvSpPr txBox="1">
            <a:spLocks noGrp="1"/>
          </p:cNvSpPr>
          <p:nvPr>
            <p:ph type="sldNum" idx="12"/>
          </p:nvPr>
        </p:nvSpPr>
        <p:spPr>
          <a:xfrm>
            <a:off x="7083326" y="7056047"/>
            <a:ext cx="1871066" cy="303787"/>
          </a:xfrm>
          <a:prstGeom prst="rect">
            <a:avLst/>
          </a:prstGeom>
          <a:noFill/>
          <a:ln>
            <a:noFill/>
          </a:ln>
        </p:spPr>
        <p:txBody>
          <a:bodyPr lIns="91425" tIns="91425" rIns="91425" bIns="91425" anchor="ctr" anchorCtr="0">
            <a:noAutofit/>
          </a:bodyPr>
          <a:lstStyle>
            <a:lvl1pPr marL="0" marR="0" indent="0" algn="r" rtl="0">
              <a:lnSpc>
                <a:spcPct val="100000"/>
              </a:lnSpc>
              <a:spcBef>
                <a:spcPts val="0"/>
              </a:spcBef>
              <a:spcAft>
                <a:spcPts val="0"/>
              </a:spcAft>
              <a:buNone/>
              <a:defRPr sz="1052" b="0" i="0" u="none" strike="noStrike" cap="none" baseline="0">
                <a:solidFill>
                  <a:srgbClr val="888888"/>
                </a:solidFill>
                <a:latin typeface="Calibri"/>
                <a:ea typeface="Calibri"/>
                <a:cs typeface="Calibri"/>
                <a:sym typeface="Calibri"/>
              </a:defRPr>
            </a:lvl1pPr>
          </a:lstStyle>
          <a:p>
            <a:pPr>
              <a:buClr>
                <a:srgbClr val="888888"/>
              </a:buClr>
              <a:buSzPct val="25000"/>
            </a:pPr>
            <a:fld id="{00000000-1234-1234-1234-123412341234}" type="slidenum">
              <a:rPr lang="nl-NL" smtClean="0"/>
              <a:pPr>
                <a:buClr>
                  <a:srgbClr val="888888"/>
                </a:buClr>
                <a:buSzPct val="25000"/>
              </a:pPr>
              <a:t>‹#›</a:t>
            </a:fld>
            <a:endParaRPr lang="nl-NL"/>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Default - Title Slide">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1336477" y="1239585"/>
            <a:ext cx="8018860" cy="2631887"/>
          </a:xfrm>
          <a:prstGeom prst="rect">
            <a:avLst/>
          </a:prstGeom>
          <a:noFill/>
          <a:ln>
            <a:noFill/>
          </a:ln>
        </p:spPr>
        <p:txBody>
          <a:bodyPr lIns="91425" tIns="91425" rIns="91425" bIns="91425" anchor="b" anchorCtr="0"/>
          <a:lstStyle>
            <a:lvl1pPr rtl="0">
              <a:lnSpc>
                <a:spcPct val="90000"/>
              </a:lnSpc>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9" name="Shape 49"/>
          <p:cNvSpPr txBox="1">
            <a:spLocks noGrp="1"/>
          </p:cNvSpPr>
          <p:nvPr>
            <p:ph type="body" idx="1"/>
          </p:nvPr>
        </p:nvSpPr>
        <p:spPr>
          <a:xfrm>
            <a:off x="1336477" y="3970580"/>
            <a:ext cx="8018860" cy="1825170"/>
          </a:xfrm>
          <a:prstGeom prst="rect">
            <a:avLst/>
          </a:prstGeom>
          <a:noFill/>
          <a:ln>
            <a:noFill/>
          </a:ln>
        </p:spPr>
        <p:txBody>
          <a:bodyPr lIns="91425" tIns="91425" rIns="91425" bIns="91425" anchor="t" anchorCtr="0"/>
          <a:lstStyle>
            <a:lvl1pPr marL="0" indent="0" algn="ctr" rtl="0">
              <a:lnSpc>
                <a:spcPct val="90000"/>
              </a:lnSpc>
              <a:spcBef>
                <a:spcPts val="439"/>
              </a:spcBef>
              <a:buClr>
                <a:srgbClr val="404040"/>
              </a:buClr>
              <a:buFont typeface="Calibri"/>
              <a:buNone/>
              <a:defRPr/>
            </a:lvl1pPr>
            <a:lvl2pPr marL="200482" indent="0" algn="ctr" rtl="0">
              <a:lnSpc>
                <a:spcPct val="90000"/>
              </a:lnSpc>
              <a:spcBef>
                <a:spcPts val="219"/>
              </a:spcBef>
              <a:buClr>
                <a:srgbClr val="000000"/>
              </a:buClr>
              <a:buFont typeface="Calibri"/>
              <a:buNone/>
              <a:defRPr/>
            </a:lvl2pPr>
            <a:lvl3pPr marL="400964" indent="0" algn="ctr" rtl="0">
              <a:lnSpc>
                <a:spcPct val="90000"/>
              </a:lnSpc>
              <a:spcBef>
                <a:spcPts val="219"/>
              </a:spcBef>
              <a:buClr>
                <a:srgbClr val="000000"/>
              </a:buClr>
              <a:buFont typeface="Calibri"/>
              <a:buNone/>
              <a:defRPr/>
            </a:lvl3pPr>
            <a:lvl4pPr marL="601447" indent="0" algn="ctr" rtl="0">
              <a:lnSpc>
                <a:spcPct val="90000"/>
              </a:lnSpc>
              <a:spcBef>
                <a:spcPts val="219"/>
              </a:spcBef>
              <a:buClr>
                <a:srgbClr val="000000"/>
              </a:buClr>
              <a:buFont typeface="Calibri"/>
              <a:buNone/>
              <a:defRPr/>
            </a:lvl4pPr>
            <a:lvl5pPr marL="801929" indent="0" algn="ctr" rtl="0">
              <a:lnSpc>
                <a:spcPct val="90000"/>
              </a:lnSpc>
              <a:spcBef>
                <a:spcPts val="219"/>
              </a:spcBef>
              <a:buClr>
                <a:srgbClr val="000000"/>
              </a:buClr>
              <a:buFont typeface="Calibri"/>
              <a:buNone/>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0" name="Shape 50"/>
          <p:cNvSpPr txBox="1">
            <a:spLocks noGrp="1"/>
          </p:cNvSpPr>
          <p:nvPr>
            <p:ph type="sldNum" idx="12"/>
          </p:nvPr>
        </p:nvSpPr>
        <p:spPr>
          <a:xfrm>
            <a:off x="9760678" y="7006699"/>
            <a:ext cx="202146" cy="272989"/>
          </a:xfrm>
          <a:prstGeom prst="rect">
            <a:avLst/>
          </a:prstGeom>
          <a:noFill/>
          <a:ln>
            <a:noFill/>
          </a:ln>
        </p:spPr>
        <p:txBody>
          <a:bodyPr lIns="76200" tIns="76200" rIns="76200" bIns="76200" anchor="ctr" anchorCtr="0">
            <a:noAutofit/>
          </a:bodyPr>
          <a:lstStyle>
            <a:lvl1pPr marL="0" marR="0" indent="0" algn="r" rtl="0">
              <a:lnSpc>
                <a:spcPct val="100000"/>
              </a:lnSpc>
              <a:spcBef>
                <a:spcPts val="0"/>
              </a:spcBef>
              <a:spcAft>
                <a:spcPts val="0"/>
              </a:spcAft>
              <a:buNone/>
              <a:defRPr sz="965" b="0" i="0" u="none" strike="noStrike" cap="none" baseline="0">
                <a:solidFill>
                  <a:srgbClr val="888888"/>
                </a:solidFill>
                <a:latin typeface="Calibri"/>
                <a:ea typeface="Calibri"/>
                <a:cs typeface="Calibri"/>
                <a:sym typeface="Calibri"/>
              </a:defRPr>
            </a:lvl1pPr>
          </a:lstStyle>
          <a:p>
            <a:pPr>
              <a:buClr>
                <a:srgbClr val="888888"/>
              </a:buClr>
              <a:buSzPct val="25000"/>
            </a:pPr>
            <a:fld id="{00000000-1234-1234-1234-123412341234}" type="slidenum">
              <a:rPr lang="nl-NL" smtClean="0"/>
              <a:pPr>
                <a:buClr>
                  <a:srgbClr val="888888"/>
                </a:buClr>
                <a:buSzPct val="25000"/>
              </a:pPr>
              <a:t>‹#›</a:t>
            </a:fld>
            <a:endParaRPr lang="nl-N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Title - Top">
    <p:spTree>
      <p:nvGrpSpPr>
        <p:cNvPr id="1" name="Shape 11"/>
        <p:cNvGrpSpPr/>
        <p:nvPr/>
      </p:nvGrpSpPr>
      <p:grpSpPr>
        <a:xfrm>
          <a:off x="0" y="0"/>
          <a:ext cx="0" cy="0"/>
          <a:chOff x="0" y="0"/>
          <a:chExt cx="0" cy="0"/>
        </a:xfrm>
      </p:grpSpPr>
      <p:sp>
        <p:nvSpPr>
          <p:cNvPr id="12" name="Shape 12"/>
          <p:cNvSpPr txBox="1">
            <a:spLocks noGrp="1"/>
          </p:cNvSpPr>
          <p:nvPr>
            <p:ph type="title"/>
          </p:nvPr>
        </p:nvSpPr>
        <p:spPr>
          <a:xfrm>
            <a:off x="740632" y="524977"/>
            <a:ext cx="9210551" cy="1259946"/>
          </a:xfrm>
          <a:prstGeom prst="rect">
            <a:avLst/>
          </a:prstGeom>
          <a:no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itle &amp; Bullets">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740632" y="524977"/>
            <a:ext cx="9210551" cy="1259946"/>
          </a:xfrm>
          <a:prstGeom prst="rect">
            <a:avLst/>
          </a:prstGeom>
          <a:no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5" name="Shape 15"/>
          <p:cNvSpPr txBox="1">
            <a:spLocks noGrp="1"/>
          </p:cNvSpPr>
          <p:nvPr>
            <p:ph type="body" idx="1"/>
          </p:nvPr>
        </p:nvSpPr>
        <p:spPr>
          <a:xfrm>
            <a:off x="740632" y="1784924"/>
            <a:ext cx="9210551" cy="5074781"/>
          </a:xfrm>
          <a:prstGeom prst="rect">
            <a:avLst/>
          </a:prstGeom>
          <a:noFill/>
          <a:ln>
            <a:noFill/>
          </a:ln>
        </p:spPr>
        <p:txBody>
          <a:bodyPr lIns="91425" tIns="91425" rIns="91425" bIns="91425" anchor="ctr" anchorCtr="0"/>
          <a:lstStyle>
            <a:lvl1pPr marL="278448" indent="-278448" rtl="0">
              <a:spcBef>
                <a:spcPts val="2587"/>
              </a:spcBef>
              <a:defRPr/>
            </a:lvl1pPr>
            <a:lvl2pPr marL="556895" indent="-278448" rtl="0">
              <a:spcBef>
                <a:spcPts val="2587"/>
              </a:spcBef>
              <a:defRPr/>
            </a:lvl2pPr>
            <a:lvl3pPr marL="835343" indent="-278448" rtl="0">
              <a:spcBef>
                <a:spcPts val="2587"/>
              </a:spcBef>
              <a:defRPr/>
            </a:lvl3pPr>
            <a:lvl4pPr marL="1113790" indent="-278448" rtl="0">
              <a:spcBef>
                <a:spcPts val="2587"/>
              </a:spcBef>
              <a:defRPr/>
            </a:lvl4pPr>
            <a:lvl5pPr marL="1392238" indent="-278448" rtl="0">
              <a:spcBef>
                <a:spcPts val="2587"/>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Photo - Vertical">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723926" y="608974"/>
            <a:ext cx="4482765" cy="3093866"/>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6" name="Shape 26"/>
          <p:cNvSpPr txBox="1">
            <a:spLocks noGrp="1"/>
          </p:cNvSpPr>
          <p:nvPr>
            <p:ph type="body" idx="1"/>
          </p:nvPr>
        </p:nvSpPr>
        <p:spPr>
          <a:xfrm>
            <a:off x="723926" y="3772839"/>
            <a:ext cx="4482765" cy="3177863"/>
          </a:xfrm>
          <a:prstGeom prst="rect">
            <a:avLst/>
          </a:prstGeom>
          <a:noFill/>
          <a:ln>
            <a:noFill/>
          </a:ln>
        </p:spPr>
        <p:txBody>
          <a:bodyPr lIns="91425" tIns="91425" rIns="91425" bIns="91425" anchor="t" anchorCtr="0"/>
          <a:lstStyle>
            <a:lvl1pPr marL="0" indent="0" algn="ctr" rtl="0">
              <a:spcBef>
                <a:spcPts val="0"/>
              </a:spcBef>
              <a:buClr>
                <a:srgbClr val="000000"/>
              </a:buClr>
              <a:buFont typeface="Helvetica Neue"/>
              <a:buNone/>
              <a:defRPr/>
            </a:lvl1pPr>
            <a:lvl2pPr marL="0" indent="100241" algn="ctr" rtl="0">
              <a:spcBef>
                <a:spcPts val="0"/>
              </a:spcBef>
              <a:buClr>
                <a:srgbClr val="000000"/>
              </a:buClr>
              <a:buFont typeface="Helvetica Neue"/>
              <a:buNone/>
              <a:defRPr/>
            </a:lvl2pPr>
            <a:lvl3pPr marL="0" indent="200482" algn="ctr" rtl="0">
              <a:spcBef>
                <a:spcPts val="0"/>
              </a:spcBef>
              <a:buClr>
                <a:srgbClr val="000000"/>
              </a:buClr>
              <a:buFont typeface="Helvetica Neue"/>
              <a:buNone/>
              <a:defRPr/>
            </a:lvl3pPr>
            <a:lvl4pPr marL="0" indent="300723" algn="ctr" rtl="0">
              <a:spcBef>
                <a:spcPts val="0"/>
              </a:spcBef>
              <a:buClr>
                <a:srgbClr val="000000"/>
              </a:buClr>
              <a:buFont typeface="Helvetica Neue"/>
              <a:buNone/>
              <a:defRPr/>
            </a:lvl4pPr>
            <a:lvl5pPr marL="0" indent="400964" algn="ctr" rtl="0">
              <a:spcBef>
                <a:spcPts val="0"/>
              </a:spcBef>
              <a:buClr>
                <a:srgbClr val="000000"/>
              </a:buClr>
              <a:buFont typeface="Helvetica Neue"/>
              <a:buNone/>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Title, Bullets &amp; Photo">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740632" y="524977"/>
            <a:ext cx="9210551" cy="1259946"/>
          </a:xfrm>
          <a:prstGeom prst="rect">
            <a:avLst/>
          </a:prstGeom>
          <a:no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9" name="Shape 29"/>
          <p:cNvSpPr txBox="1">
            <a:spLocks noGrp="1"/>
          </p:cNvSpPr>
          <p:nvPr>
            <p:ph type="body" idx="1"/>
          </p:nvPr>
        </p:nvSpPr>
        <p:spPr>
          <a:xfrm>
            <a:off x="740631" y="1784924"/>
            <a:ext cx="4388098" cy="5074781"/>
          </a:xfrm>
          <a:prstGeom prst="rect">
            <a:avLst/>
          </a:prstGeom>
          <a:noFill/>
          <a:ln>
            <a:noFill/>
          </a:ln>
        </p:spPr>
        <p:txBody>
          <a:bodyPr lIns="91425" tIns="91425" rIns="91425" bIns="91425" anchor="ctr" anchorCtr="0"/>
          <a:lstStyle>
            <a:lvl1pPr marL="245034" indent="-245034" rtl="0">
              <a:spcBef>
                <a:spcPts val="1973"/>
              </a:spcBef>
              <a:defRPr/>
            </a:lvl1pPr>
            <a:lvl2pPr marL="490068" indent="-245034" rtl="0">
              <a:spcBef>
                <a:spcPts val="1973"/>
              </a:spcBef>
              <a:defRPr/>
            </a:lvl2pPr>
            <a:lvl3pPr marL="735101" indent="-245034" rtl="0">
              <a:spcBef>
                <a:spcPts val="1973"/>
              </a:spcBef>
              <a:defRPr/>
            </a:lvl3pPr>
            <a:lvl4pPr marL="980135" indent="-245034" rtl="0">
              <a:spcBef>
                <a:spcPts val="1973"/>
              </a:spcBef>
              <a:defRPr/>
            </a:lvl4pPr>
            <a:lvl5pPr marL="1225169" indent="-245034" rtl="0">
              <a:spcBef>
                <a:spcPts val="1973"/>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Bullets">
    <p:spTree>
      <p:nvGrpSpPr>
        <p:cNvPr id="1" name="Shape 30"/>
        <p:cNvGrpSpPr/>
        <p:nvPr/>
      </p:nvGrpSpPr>
      <p:grpSpPr>
        <a:xfrm>
          <a:off x="0" y="0"/>
          <a:ext cx="0" cy="0"/>
          <a:chOff x="0" y="0"/>
          <a:chExt cx="0" cy="0"/>
        </a:xfrm>
      </p:grpSpPr>
      <p:sp>
        <p:nvSpPr>
          <p:cNvPr id="31" name="Shape 31"/>
          <p:cNvSpPr txBox="1">
            <a:spLocks noGrp="1"/>
          </p:cNvSpPr>
          <p:nvPr>
            <p:ph type="body" idx="1"/>
          </p:nvPr>
        </p:nvSpPr>
        <p:spPr>
          <a:xfrm>
            <a:off x="740632" y="979958"/>
            <a:ext cx="9210551" cy="5592760"/>
          </a:xfrm>
          <a:prstGeom prst="rect">
            <a:avLst/>
          </a:prstGeom>
          <a:noFill/>
          <a:ln>
            <a:noFill/>
          </a:ln>
        </p:spPr>
        <p:txBody>
          <a:bodyPr lIns="91425" tIns="91425" rIns="91425" bIns="91425" anchor="ctr" anchorCtr="0"/>
          <a:lstStyle>
            <a:lvl1pPr marL="278448" indent="-278448" rtl="0">
              <a:spcBef>
                <a:spcPts val="2587"/>
              </a:spcBef>
              <a:defRPr/>
            </a:lvl1pPr>
            <a:lvl2pPr marL="556895" indent="-278448" rtl="0">
              <a:spcBef>
                <a:spcPts val="2587"/>
              </a:spcBef>
              <a:defRPr/>
            </a:lvl2pPr>
            <a:lvl3pPr marL="835343" indent="-278448" rtl="0">
              <a:spcBef>
                <a:spcPts val="2587"/>
              </a:spcBef>
              <a:defRPr/>
            </a:lvl3pPr>
            <a:lvl4pPr marL="1113790" indent="-278448" rtl="0">
              <a:spcBef>
                <a:spcPts val="2587"/>
              </a:spcBef>
              <a:defRPr/>
            </a:lvl4pPr>
            <a:lvl5pPr marL="1392238" indent="-278448" rtl="0">
              <a:spcBef>
                <a:spcPts val="2587"/>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Photo - 3 Up">
    <p:spTree>
      <p:nvGrpSpPr>
        <p:cNvPr id="1" name="Shape 32"/>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Quote">
    <p:spTree>
      <p:nvGrpSpPr>
        <p:cNvPr id="1" name="Shape 33"/>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Photo">
    <p:spTree>
      <p:nvGrpSpPr>
        <p:cNvPr id="1" name="Shape 34"/>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
        <p:cNvGrpSpPr/>
        <p:nvPr/>
      </p:nvGrpSpPr>
      <p:grpSpPr>
        <a:xfrm>
          <a:off x="0" y="0"/>
          <a:ext cx="0" cy="0"/>
          <a:chOff x="0" y="0"/>
          <a:chExt cx="0" cy="0"/>
        </a:xfrm>
      </p:grpSpPr>
      <p:sp>
        <p:nvSpPr>
          <p:cNvPr id="5" name="Shape 5"/>
          <p:cNvSpPr txBox="1">
            <a:spLocks noGrp="1"/>
          </p:cNvSpPr>
          <p:nvPr>
            <p:ph type="title"/>
          </p:nvPr>
        </p:nvSpPr>
        <p:spPr>
          <a:xfrm>
            <a:off x="801886" y="419983"/>
            <a:ext cx="9088041" cy="1763923"/>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000000"/>
              </a:buClr>
              <a:buFont typeface="Arial"/>
              <a:buNone/>
              <a:defRPr/>
            </a:lvl1pPr>
            <a:lvl2pPr marL="0" marR="0" indent="342900" algn="ctr" rtl="0">
              <a:lnSpc>
                <a:spcPct val="100000"/>
              </a:lnSpc>
              <a:spcBef>
                <a:spcPts val="0"/>
              </a:spcBef>
              <a:spcAft>
                <a:spcPts val="0"/>
              </a:spcAft>
              <a:buClr>
                <a:srgbClr val="000000"/>
              </a:buClr>
              <a:buFont typeface="Arial"/>
              <a:buNone/>
              <a:defRPr/>
            </a:lvl2pPr>
            <a:lvl3pPr marL="0" marR="0" indent="685800" algn="ctr" rtl="0">
              <a:spcBef>
                <a:spcPts val="0"/>
              </a:spcBef>
              <a:defRPr/>
            </a:lvl3pPr>
            <a:lvl4pPr marL="0" marR="0" indent="1028700" algn="ctr" rtl="0">
              <a:spcBef>
                <a:spcPts val="0"/>
              </a:spcBef>
              <a:defRPr/>
            </a:lvl4pPr>
            <a:lvl5pPr marL="0" marR="0" indent="1371600" algn="ctr" rtl="0">
              <a:spcBef>
                <a:spcPts val="0"/>
              </a:spcBef>
              <a:defRPr/>
            </a:lvl5pPr>
            <a:lvl6pPr marL="0" marR="0" indent="1714500" algn="ctr" rtl="0">
              <a:spcBef>
                <a:spcPts val="0"/>
              </a:spcBef>
              <a:defRPr/>
            </a:lvl6pPr>
            <a:lvl7pPr marL="0" marR="0" indent="2057400" algn="ctr" rtl="0">
              <a:spcBef>
                <a:spcPts val="0"/>
              </a:spcBef>
              <a:defRPr/>
            </a:lvl7pPr>
            <a:lvl8pPr marL="0" marR="0" indent="2400300" algn="ctr" rtl="0">
              <a:spcBef>
                <a:spcPts val="0"/>
              </a:spcBef>
              <a:defRPr/>
            </a:lvl8pPr>
            <a:lvl9pPr marL="0" marR="0" indent="2743200" algn="ctr" rtl="0">
              <a:spcBef>
                <a:spcPts val="0"/>
              </a:spcBef>
              <a:defRPr/>
            </a:lvl9pPr>
          </a:lstStyle>
          <a:p>
            <a:endParaRPr/>
          </a:p>
        </p:txBody>
      </p:sp>
      <p:sp>
        <p:nvSpPr>
          <p:cNvPr id="6" name="Shape 6"/>
          <p:cNvSpPr txBox="1">
            <a:spLocks noGrp="1"/>
          </p:cNvSpPr>
          <p:nvPr>
            <p:ph type="body" idx="1"/>
          </p:nvPr>
        </p:nvSpPr>
        <p:spPr>
          <a:xfrm>
            <a:off x="801886" y="2183907"/>
            <a:ext cx="9088041" cy="5375768"/>
          </a:xfrm>
          <a:prstGeom prst="rect">
            <a:avLst/>
          </a:prstGeom>
          <a:noFill/>
          <a:ln>
            <a:noFill/>
          </a:ln>
        </p:spPr>
        <p:txBody>
          <a:bodyPr lIns="91425" tIns="91425" rIns="91425" bIns="91425" anchor="t" anchorCtr="0"/>
          <a:lstStyle>
            <a:lvl1pPr marL="685800" marR="0" indent="-368300" algn="l" rtl="0">
              <a:lnSpc>
                <a:spcPct val="100000"/>
              </a:lnSpc>
              <a:spcBef>
                <a:spcPts val="400"/>
              </a:spcBef>
              <a:spcAft>
                <a:spcPts val="0"/>
              </a:spcAft>
              <a:buClr>
                <a:srgbClr val="0069B8"/>
              </a:buClr>
              <a:buFont typeface="Calibri"/>
              <a:buChar char="•"/>
              <a:defRPr/>
            </a:lvl1pPr>
            <a:lvl2pPr marL="1028700" marR="0" indent="-254000" algn="l" rtl="0">
              <a:lnSpc>
                <a:spcPct val="100000"/>
              </a:lnSpc>
              <a:spcBef>
                <a:spcPts val="400"/>
              </a:spcBef>
              <a:spcAft>
                <a:spcPts val="0"/>
              </a:spcAft>
              <a:buClr>
                <a:srgbClr val="C00000"/>
              </a:buClr>
              <a:buFont typeface="Calibri"/>
              <a:buChar char="–"/>
              <a:defRPr/>
            </a:lvl2pPr>
            <a:lvl3pPr marL="1371600" marR="0" indent="-139700" algn="l" rtl="0">
              <a:lnSpc>
                <a:spcPct val="100000"/>
              </a:lnSpc>
              <a:spcBef>
                <a:spcPts val="400"/>
              </a:spcBef>
              <a:spcAft>
                <a:spcPts val="0"/>
              </a:spcAft>
              <a:buClr>
                <a:srgbClr val="7030A0"/>
              </a:buClr>
              <a:buFont typeface="Calibri"/>
              <a:buChar char="•"/>
              <a:defRPr/>
            </a:lvl3pPr>
            <a:lvl4pPr marL="1828800" marR="0" indent="-139700" algn="l" rtl="0">
              <a:lnSpc>
                <a:spcPct val="100000"/>
              </a:lnSpc>
              <a:spcBef>
                <a:spcPts val="400"/>
              </a:spcBef>
              <a:spcAft>
                <a:spcPts val="0"/>
              </a:spcAft>
              <a:buClr>
                <a:srgbClr val="000000"/>
              </a:buClr>
              <a:buFont typeface="Calibri"/>
              <a:buChar char="–"/>
              <a:defRPr/>
            </a:lvl4pPr>
            <a:lvl5pPr marL="2286000" marR="0" indent="-139700" algn="l" rtl="0">
              <a:lnSpc>
                <a:spcPct val="100000"/>
              </a:lnSpc>
              <a:spcBef>
                <a:spcPts val="400"/>
              </a:spcBef>
              <a:spcAft>
                <a:spcPts val="0"/>
              </a:spcAft>
              <a:buClr>
                <a:srgbClr val="0069B8"/>
              </a:buClr>
              <a:buFont typeface="Calibri"/>
              <a:buChar char="•"/>
              <a:defRPr/>
            </a:lvl5pPr>
            <a:lvl6pPr marL="3594100" marR="0" indent="-673100" algn="l" rtl="0">
              <a:lnSpc>
                <a:spcPct val="100000"/>
              </a:lnSpc>
              <a:spcBef>
                <a:spcPts val="400"/>
              </a:spcBef>
              <a:spcAft>
                <a:spcPts val="0"/>
              </a:spcAft>
              <a:buClr>
                <a:srgbClr val="0069B8"/>
              </a:buClr>
              <a:buFont typeface="Calibri"/>
              <a:buChar char="•"/>
              <a:defRPr/>
            </a:lvl6pPr>
            <a:lvl7pPr marL="3949700" marR="0" indent="-673100" algn="l" rtl="0">
              <a:lnSpc>
                <a:spcPct val="100000"/>
              </a:lnSpc>
              <a:spcBef>
                <a:spcPts val="400"/>
              </a:spcBef>
              <a:spcAft>
                <a:spcPts val="0"/>
              </a:spcAft>
              <a:buClr>
                <a:srgbClr val="0069B8"/>
              </a:buClr>
              <a:buFont typeface="Calibri"/>
              <a:buChar char="•"/>
              <a:defRPr/>
            </a:lvl7pPr>
            <a:lvl8pPr marL="4305300" marR="0" indent="-673100" algn="l" rtl="0">
              <a:lnSpc>
                <a:spcPct val="100000"/>
              </a:lnSpc>
              <a:spcBef>
                <a:spcPts val="400"/>
              </a:spcBef>
              <a:spcAft>
                <a:spcPts val="0"/>
              </a:spcAft>
              <a:buClr>
                <a:srgbClr val="0069B8"/>
              </a:buClr>
              <a:buFont typeface="Calibri"/>
              <a:buChar char="•"/>
              <a:defRPr/>
            </a:lvl8pPr>
            <a:lvl9pPr marL="4660900" marR="0" indent="-673100" algn="l" rtl="0">
              <a:lnSpc>
                <a:spcPct val="100000"/>
              </a:lnSpc>
              <a:spcBef>
                <a:spcPts val="400"/>
              </a:spcBef>
              <a:spcAft>
                <a:spcPts val="0"/>
              </a:spcAft>
              <a:buClr>
                <a:srgbClr val="0069B8"/>
              </a:buClr>
              <a:buFont typeface="Calibri"/>
              <a:buChar char="•"/>
              <a:defRPr/>
            </a:lvl9pPr>
          </a:lstStyle>
          <a:p>
            <a:endParaRPr/>
          </a:p>
        </p:txBody>
      </p:sp>
      <p:sp>
        <p:nvSpPr>
          <p:cNvPr id="7" name="Shape 7"/>
          <p:cNvSpPr txBox="1">
            <a:spLocks noGrp="1"/>
          </p:cNvSpPr>
          <p:nvPr>
            <p:ph type="sldNum" idx="12"/>
          </p:nvPr>
        </p:nvSpPr>
        <p:spPr>
          <a:xfrm>
            <a:off x="9656045" y="6947864"/>
            <a:ext cx="233883" cy="299661"/>
          </a:xfrm>
          <a:prstGeom prst="rect">
            <a:avLst/>
          </a:prstGeom>
          <a:noFill/>
          <a:ln>
            <a:noFill/>
          </a:ln>
        </p:spPr>
        <p:txBody>
          <a:bodyPr lIns="76200" tIns="76200" rIns="76200" bIns="76200" anchor="ctr" anchorCtr="0">
            <a:noAutofit/>
          </a:bodyPr>
          <a:lstStyle>
            <a:lvl1pPr marL="0" marR="0" indent="0" algn="r" rtl="0">
              <a:lnSpc>
                <a:spcPct val="100000"/>
              </a:lnSpc>
              <a:spcBef>
                <a:spcPts val="0"/>
              </a:spcBef>
              <a:spcAft>
                <a:spcPts val="0"/>
              </a:spcAft>
              <a:buNone/>
              <a:defRPr sz="1228" b="0" i="0" u="none" strike="noStrike" cap="none" baseline="0">
                <a:solidFill>
                  <a:schemeClr val="dk1"/>
                </a:solidFill>
                <a:latin typeface="Times New Roman"/>
                <a:ea typeface="Times New Roman"/>
                <a:cs typeface="Times New Roman"/>
                <a:sym typeface="Times New Roman"/>
              </a:defRPr>
            </a:lvl1pPr>
          </a:lstStyle>
          <a:p>
            <a:pPr>
              <a:buClr>
                <a:schemeClr val="dk1"/>
              </a:buClr>
              <a:buSzPct val="25000"/>
            </a:pPr>
            <a:fld id="{00000000-1234-1234-1234-123412341234}" type="slidenum">
              <a:rPr lang="nl-NL" smtClean="0"/>
              <a:pPr>
                <a:buClr>
                  <a:schemeClr val="dk1"/>
                </a:buClr>
                <a:buSzPct val="25000"/>
              </a:pPr>
              <a:t>‹#›</a:t>
            </a:fld>
            <a:endParaRPr lang="nl-NL"/>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Lst>
  <p:hf hdr="0" ftr="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614"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614"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614"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614"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614"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614"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614"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614"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614"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614"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614"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614"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614"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614"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614"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614"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614"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614"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614"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614"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Relationship Id="rId4" Type="http://schemas.openxmlformats.org/officeDocument/2006/relationships/image" Target="../media/image3.emf"/><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4.tiff"/><Relationship Id="rId4" Type="http://schemas.openxmlformats.org/officeDocument/2006/relationships/image" Target="../media/image5.emf"/><Relationship Id="rId5" Type="http://schemas.openxmlformats.org/officeDocument/2006/relationships/image" Target="../media/image23.png"/><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4.tiff"/><Relationship Id="rId4" Type="http://schemas.openxmlformats.org/officeDocument/2006/relationships/image" Target="../media/image5.emf"/><Relationship Id="rId5" Type="http://schemas.openxmlformats.org/officeDocument/2006/relationships/image" Target="../media/image24.png"/><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4.tiff"/><Relationship Id="rId4" Type="http://schemas.openxmlformats.org/officeDocument/2006/relationships/image" Target="../media/image5.emf"/><Relationship Id="rId5" Type="http://schemas.openxmlformats.org/officeDocument/2006/relationships/hyperlink" Target="http://www.space-awareness.org/skills" TargetMode="External"/><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4.tiff"/><Relationship Id="rId4" Type="http://schemas.openxmlformats.org/officeDocument/2006/relationships/image" Target="../media/image5.emf"/><Relationship Id="rId5" Type="http://schemas.openxmlformats.org/officeDocument/2006/relationships/image" Target="../media/image25.png"/><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4.tiff"/><Relationship Id="rId4" Type="http://schemas.openxmlformats.org/officeDocument/2006/relationships/image" Target="../media/image5.emf"/><Relationship Id="rId5" Type="http://schemas.openxmlformats.org/officeDocument/2006/relationships/hyperlink" Target="http://www.space-awareness.org/" TargetMode="External"/><Relationship Id="rId6" Type="http://schemas.openxmlformats.org/officeDocument/2006/relationships/hyperlink" Target="http://www.space-awareness.org/feedback" TargetMode="External"/><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4.tiff"/><Relationship Id="rId4" Type="http://schemas.openxmlformats.org/officeDocument/2006/relationships/image" Target="../media/image5.emf"/><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4.tiff"/><Relationship Id="rId4" Type="http://schemas.openxmlformats.org/officeDocument/2006/relationships/image" Target="../media/image5.emf"/><Relationship Id="rId5" Type="http://schemas.openxmlformats.org/officeDocument/2006/relationships/hyperlink" Target="mailto:euspaceawe@eun.org" TargetMode="External"/><Relationship Id="rId6" Type="http://schemas.openxmlformats.org/officeDocument/2006/relationships/hyperlink" Target="http://www.space-awareness.org/" TargetMode="External"/><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4.tiff"/><Relationship Id="rId4" Type="http://schemas.openxmlformats.org/officeDocument/2006/relationships/image" Target="../media/image5.emf"/><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4.tiff"/><Relationship Id="rId4" Type="http://schemas.openxmlformats.org/officeDocument/2006/relationships/image" Target="../media/image5.emf"/><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26.tiff"/><Relationship Id="rId4" Type="http://schemas.openxmlformats.org/officeDocument/2006/relationships/image" Target="../media/image27.tiff"/><Relationship Id="rId5" Type="http://schemas.openxmlformats.org/officeDocument/2006/relationships/image" Target="../media/image28.jpg"/><Relationship Id="rId6" Type="http://schemas.openxmlformats.org/officeDocument/2006/relationships/image" Target="../media/image29.png"/><Relationship Id="rId7" Type="http://schemas.openxmlformats.org/officeDocument/2006/relationships/image" Target="../media/image30.png"/><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4.tiff"/><Relationship Id="rId4" Type="http://schemas.openxmlformats.org/officeDocument/2006/relationships/image" Target="../media/image5.em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4.tiff"/><Relationship Id="rId4" Type="http://schemas.openxmlformats.org/officeDocument/2006/relationships/image" Target="../media/image5.em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jpg"/><Relationship Id="rId14" Type="http://schemas.openxmlformats.org/officeDocument/2006/relationships/image" Target="../media/image15.gif"/><Relationship Id="rId15" Type="http://schemas.openxmlformats.org/officeDocument/2006/relationships/image" Target="../media/image16.wmf"/><Relationship Id="rId16" Type="http://schemas.openxmlformats.org/officeDocument/2006/relationships/image" Target="../media/image17.wmf"/><Relationship Id="rId17" Type="http://schemas.openxmlformats.org/officeDocument/2006/relationships/image" Target="../media/image18.gif"/><Relationship Id="rId18" Type="http://schemas.openxmlformats.org/officeDocument/2006/relationships/image" Target="../media/image19.png"/><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4.tiff"/><Relationship Id="rId4" Type="http://schemas.openxmlformats.org/officeDocument/2006/relationships/image" Target="../media/image5.emf"/><Relationship Id="rId5" Type="http://schemas.openxmlformats.org/officeDocument/2006/relationships/image" Target="../media/image6.png"/><Relationship Id="rId6" Type="http://schemas.openxmlformats.org/officeDocument/2006/relationships/image" Target="../media/image7.jpg"/><Relationship Id="rId7" Type="http://schemas.openxmlformats.org/officeDocument/2006/relationships/image" Target="../media/image8.jpg"/><Relationship Id="rId8" Type="http://schemas.openxmlformats.org/officeDocument/2006/relationships/image" Target="../media/image9.jpg"/><Relationship Id="rId9" Type="http://schemas.openxmlformats.org/officeDocument/2006/relationships/image" Target="../media/image10.GIF"/><Relationship Id="rId10" Type="http://schemas.openxmlformats.org/officeDocument/2006/relationships/image" Target="../media/image11.jpg"/></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4" Type="http://schemas.openxmlformats.org/officeDocument/2006/relationships/image" Target="../media/image20.png"/><Relationship Id="rId5" Type="http://schemas.openxmlformats.org/officeDocument/2006/relationships/image" Target="../media/image4.tiff"/><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4.tiff"/><Relationship Id="rId4" Type="http://schemas.openxmlformats.org/officeDocument/2006/relationships/image" Target="../media/image5.emf"/><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4.tiff"/><Relationship Id="rId4" Type="http://schemas.openxmlformats.org/officeDocument/2006/relationships/image" Target="../media/image5.emf"/><Relationship Id="rId5" Type="http://schemas.openxmlformats.org/officeDocument/2006/relationships/image" Target="../media/image21.png"/><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4.tiff"/><Relationship Id="rId4" Type="http://schemas.openxmlformats.org/officeDocument/2006/relationships/image" Target="../media/image5.emf"/><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4.tiff"/><Relationship Id="rId4" Type="http://schemas.openxmlformats.org/officeDocument/2006/relationships/image" Target="../media/image5.emf"/><Relationship Id="rId5" Type="http://schemas.openxmlformats.org/officeDocument/2006/relationships/image" Target="../media/image22.jpg"/><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150" y="-375741"/>
            <a:ext cx="11224774" cy="7935416"/>
          </a:xfrm>
          <a:prstGeom prst="rect">
            <a:avLst/>
          </a:prstGeom>
        </p:spPr>
      </p:pic>
      <p:sp>
        <p:nvSpPr>
          <p:cNvPr id="7" name="Shape 53"/>
          <p:cNvSpPr txBox="1">
            <a:spLocks/>
          </p:cNvSpPr>
          <p:nvPr/>
        </p:nvSpPr>
        <p:spPr>
          <a:xfrm>
            <a:off x="1255090" y="6327272"/>
            <a:ext cx="8176294" cy="475233"/>
          </a:xfrm>
          <a:prstGeom prst="rect">
            <a:avLst/>
          </a:prstGeom>
          <a:noFill/>
          <a:ln>
            <a:noFill/>
          </a:ln>
        </p:spPr>
        <p:txBody>
          <a:bodyPr lIns="0" tIns="0" rIns="0" bIns="0" anchor="t" anchorCtr="0">
            <a:noAutofit/>
          </a:bodyPr>
          <a:lstStyle>
            <a:defPPr marR="0" algn="l" rtl="0">
              <a:lnSpc>
                <a:spcPct val="100000"/>
              </a:lnSpc>
              <a:spcBef>
                <a:spcPts val="0"/>
              </a:spcBef>
              <a:spcAft>
                <a:spcPts val="0"/>
              </a:spcAft>
            </a:defPPr>
            <a:lvl1pPr marL="0" marR="0" indent="0" algn="ctr" rtl="0">
              <a:lnSpc>
                <a:spcPct val="100000"/>
              </a:lnSpc>
              <a:spcBef>
                <a:spcPts val="0"/>
              </a:spcBef>
              <a:spcAft>
                <a:spcPts val="0"/>
              </a:spcAft>
              <a:buClr>
                <a:srgbClr val="000000"/>
              </a:buClr>
              <a:buFont typeface="Helvetica Neue"/>
              <a:buNone/>
              <a:defRPr sz="614" b="0" i="0" u="none" strike="noStrike" cap="none" baseline="0">
                <a:solidFill>
                  <a:srgbClr val="000000"/>
                </a:solidFill>
                <a:latin typeface="Arial"/>
                <a:ea typeface="Arial"/>
                <a:cs typeface="Arial"/>
                <a:sym typeface="Arial"/>
                <a:rtl val="0"/>
              </a:defRPr>
            </a:lvl1pPr>
            <a:lvl2pPr marL="0" marR="0" indent="100241" algn="ctr" rtl="0">
              <a:lnSpc>
                <a:spcPct val="100000"/>
              </a:lnSpc>
              <a:spcBef>
                <a:spcPts val="0"/>
              </a:spcBef>
              <a:spcAft>
                <a:spcPts val="0"/>
              </a:spcAft>
              <a:buClr>
                <a:srgbClr val="000000"/>
              </a:buClr>
              <a:buFont typeface="Helvetica Neue"/>
              <a:buNone/>
              <a:defRPr sz="614" b="0" i="0" u="none" strike="noStrike" cap="none" baseline="0">
                <a:solidFill>
                  <a:srgbClr val="000000"/>
                </a:solidFill>
                <a:latin typeface="Arial"/>
                <a:ea typeface="Arial"/>
                <a:cs typeface="Arial"/>
                <a:sym typeface="Arial"/>
                <a:rtl val="0"/>
              </a:defRPr>
            </a:lvl2pPr>
            <a:lvl3pPr marL="0" marR="0" indent="200482" algn="ctr" rtl="0">
              <a:lnSpc>
                <a:spcPct val="100000"/>
              </a:lnSpc>
              <a:spcBef>
                <a:spcPts val="0"/>
              </a:spcBef>
              <a:spcAft>
                <a:spcPts val="0"/>
              </a:spcAft>
              <a:buClr>
                <a:srgbClr val="000000"/>
              </a:buClr>
              <a:buFont typeface="Helvetica Neue"/>
              <a:buNone/>
              <a:defRPr sz="614" b="0" i="0" u="none" strike="noStrike" cap="none" baseline="0">
                <a:solidFill>
                  <a:srgbClr val="000000"/>
                </a:solidFill>
                <a:latin typeface="Arial"/>
                <a:ea typeface="Arial"/>
                <a:cs typeface="Arial"/>
                <a:sym typeface="Arial"/>
                <a:rtl val="0"/>
              </a:defRPr>
            </a:lvl3pPr>
            <a:lvl4pPr marL="0" marR="0" indent="300723" algn="ctr" rtl="0">
              <a:lnSpc>
                <a:spcPct val="100000"/>
              </a:lnSpc>
              <a:spcBef>
                <a:spcPts val="0"/>
              </a:spcBef>
              <a:spcAft>
                <a:spcPts val="0"/>
              </a:spcAft>
              <a:buClr>
                <a:srgbClr val="000000"/>
              </a:buClr>
              <a:buFont typeface="Helvetica Neue"/>
              <a:buNone/>
              <a:defRPr sz="614" b="0" i="0" u="none" strike="noStrike" cap="none" baseline="0">
                <a:solidFill>
                  <a:srgbClr val="000000"/>
                </a:solidFill>
                <a:latin typeface="Arial"/>
                <a:ea typeface="Arial"/>
                <a:cs typeface="Arial"/>
                <a:sym typeface="Arial"/>
                <a:rtl val="0"/>
              </a:defRPr>
            </a:lvl4pPr>
            <a:lvl5pPr marL="0" marR="0" indent="400964" algn="ctr" rtl="0">
              <a:lnSpc>
                <a:spcPct val="100000"/>
              </a:lnSpc>
              <a:spcBef>
                <a:spcPts val="0"/>
              </a:spcBef>
              <a:spcAft>
                <a:spcPts val="0"/>
              </a:spcAft>
              <a:buClr>
                <a:srgbClr val="000000"/>
              </a:buClr>
              <a:buFont typeface="Helvetica Neue"/>
              <a:buNone/>
              <a:defRPr sz="614" b="0" i="0" u="none" strike="noStrike" cap="none" baseline="0">
                <a:solidFill>
                  <a:srgbClr val="000000"/>
                </a:solidFill>
                <a:latin typeface="Arial"/>
                <a:ea typeface="Arial"/>
                <a:cs typeface="Arial"/>
                <a:sym typeface="Arial"/>
                <a:rtl val="0"/>
              </a:defRPr>
            </a:lvl5pPr>
            <a:lvl6pPr marL="3594100" marR="0" indent="-673100" algn="l" rtl="0">
              <a:lnSpc>
                <a:spcPct val="100000"/>
              </a:lnSpc>
              <a:spcBef>
                <a:spcPts val="0"/>
              </a:spcBef>
              <a:spcAft>
                <a:spcPts val="0"/>
              </a:spcAft>
              <a:buClr>
                <a:srgbClr val="0069B8"/>
              </a:buClr>
              <a:buFont typeface="Calibri"/>
              <a:buChar char="•"/>
              <a:defRPr sz="614" b="0" i="0" u="none" strike="noStrike" cap="none" baseline="0">
                <a:solidFill>
                  <a:srgbClr val="000000"/>
                </a:solidFill>
                <a:latin typeface="Arial"/>
                <a:ea typeface="Arial"/>
                <a:cs typeface="Arial"/>
                <a:sym typeface="Arial"/>
                <a:rtl val="0"/>
              </a:defRPr>
            </a:lvl6pPr>
            <a:lvl7pPr marL="3949700" marR="0" indent="-673100" algn="l" rtl="0">
              <a:lnSpc>
                <a:spcPct val="100000"/>
              </a:lnSpc>
              <a:spcBef>
                <a:spcPts val="0"/>
              </a:spcBef>
              <a:spcAft>
                <a:spcPts val="0"/>
              </a:spcAft>
              <a:buClr>
                <a:srgbClr val="0069B8"/>
              </a:buClr>
              <a:buFont typeface="Calibri"/>
              <a:buChar char="•"/>
              <a:defRPr sz="614" b="0" i="0" u="none" strike="noStrike" cap="none" baseline="0">
                <a:solidFill>
                  <a:srgbClr val="000000"/>
                </a:solidFill>
                <a:latin typeface="Arial"/>
                <a:ea typeface="Arial"/>
                <a:cs typeface="Arial"/>
                <a:sym typeface="Arial"/>
                <a:rtl val="0"/>
              </a:defRPr>
            </a:lvl7pPr>
            <a:lvl8pPr marL="4305300" marR="0" indent="-673100" algn="l" rtl="0">
              <a:lnSpc>
                <a:spcPct val="100000"/>
              </a:lnSpc>
              <a:spcBef>
                <a:spcPts val="0"/>
              </a:spcBef>
              <a:spcAft>
                <a:spcPts val="0"/>
              </a:spcAft>
              <a:buClr>
                <a:srgbClr val="0069B8"/>
              </a:buClr>
              <a:buFont typeface="Calibri"/>
              <a:buChar char="•"/>
              <a:defRPr sz="614" b="0" i="0" u="none" strike="noStrike" cap="none" baseline="0">
                <a:solidFill>
                  <a:srgbClr val="000000"/>
                </a:solidFill>
                <a:latin typeface="Arial"/>
                <a:ea typeface="Arial"/>
                <a:cs typeface="Arial"/>
                <a:sym typeface="Arial"/>
                <a:rtl val="0"/>
              </a:defRPr>
            </a:lvl8pPr>
            <a:lvl9pPr marL="4660900" marR="0" indent="-673100" algn="l" rtl="0">
              <a:lnSpc>
                <a:spcPct val="100000"/>
              </a:lnSpc>
              <a:spcBef>
                <a:spcPts val="0"/>
              </a:spcBef>
              <a:spcAft>
                <a:spcPts val="0"/>
              </a:spcAft>
              <a:buClr>
                <a:srgbClr val="0069B8"/>
              </a:buClr>
              <a:buFont typeface="Calibri"/>
              <a:buChar char="•"/>
              <a:defRPr sz="614" b="0" i="0" u="none" strike="noStrike" cap="none" baseline="0">
                <a:solidFill>
                  <a:srgbClr val="000000"/>
                </a:solidFill>
                <a:latin typeface="Arial"/>
                <a:ea typeface="Arial"/>
                <a:cs typeface="Arial"/>
                <a:sym typeface="Arial"/>
                <a:rtl val="0"/>
              </a:defRPr>
            </a:lvl9pPr>
          </a:lstStyle>
          <a:p>
            <a:pPr>
              <a:buSzPct val="25000"/>
            </a:pPr>
            <a:endParaRPr lang="nl-NL" sz="2800" spc="200" dirty="0">
              <a:solidFill>
                <a:schemeClr val="bg1"/>
              </a:solidFill>
              <a:latin typeface="Ubuntu" charset="0"/>
              <a:ea typeface="Ubuntu" charset="0"/>
              <a:cs typeface="Ubuntu" charset="0"/>
              <a:sym typeface="Helvetica Neue"/>
            </a:endParaRPr>
          </a:p>
        </p:txBody>
      </p:sp>
      <p:pic>
        <p:nvPicPr>
          <p:cNvPr id="11" name="Imagen 10"/>
          <p:cNvPicPr>
            <a:picLocks noChangeAspect="1"/>
          </p:cNvPicPr>
          <p:nvPr/>
        </p:nvPicPr>
        <p:blipFill>
          <a:blip r:embed="rId4"/>
          <a:stretch>
            <a:fillRect/>
          </a:stretch>
        </p:blipFill>
        <p:spPr>
          <a:xfrm>
            <a:off x="3440906" y="-11914"/>
            <a:ext cx="3988594" cy="1794866"/>
          </a:xfrm>
          <a:prstGeom prst="rect">
            <a:avLst/>
          </a:prstGeom>
        </p:spPr>
      </p:pic>
      <p:sp>
        <p:nvSpPr>
          <p:cNvPr id="6" name="Shape 53"/>
          <p:cNvSpPr txBox="1">
            <a:spLocks/>
          </p:cNvSpPr>
          <p:nvPr/>
        </p:nvSpPr>
        <p:spPr>
          <a:xfrm>
            <a:off x="1806373" y="6468240"/>
            <a:ext cx="6530070" cy="475233"/>
          </a:xfrm>
          <a:prstGeom prst="rect">
            <a:avLst/>
          </a:prstGeom>
          <a:noFill/>
          <a:ln>
            <a:noFill/>
          </a:ln>
        </p:spPr>
        <p:txBody>
          <a:bodyPr lIns="0" tIns="0" rIns="0" bIns="0" anchor="t" anchorCtr="0">
            <a:noAutofit/>
          </a:bodyPr>
          <a:lstStyle>
            <a:defPPr marR="0" algn="l" rtl="0">
              <a:lnSpc>
                <a:spcPct val="100000"/>
              </a:lnSpc>
              <a:spcBef>
                <a:spcPts val="0"/>
              </a:spcBef>
              <a:spcAft>
                <a:spcPts val="0"/>
              </a:spcAft>
            </a:defPPr>
            <a:lvl1pPr marL="0" marR="0" indent="0" algn="ctr" rtl="0">
              <a:lnSpc>
                <a:spcPct val="100000"/>
              </a:lnSpc>
              <a:spcBef>
                <a:spcPts val="0"/>
              </a:spcBef>
              <a:spcAft>
                <a:spcPts val="0"/>
              </a:spcAft>
              <a:buClr>
                <a:srgbClr val="000000"/>
              </a:buClr>
              <a:buFont typeface="Helvetica Neue"/>
              <a:buNone/>
              <a:defRPr sz="614" b="0" i="0" u="none" strike="noStrike" cap="none" baseline="0">
                <a:solidFill>
                  <a:srgbClr val="000000"/>
                </a:solidFill>
                <a:latin typeface="Arial"/>
                <a:ea typeface="Arial"/>
                <a:cs typeface="Arial"/>
                <a:sym typeface="Arial"/>
                <a:rtl val="0"/>
              </a:defRPr>
            </a:lvl1pPr>
            <a:lvl2pPr marL="0" marR="0" indent="100241" algn="ctr" rtl="0">
              <a:lnSpc>
                <a:spcPct val="100000"/>
              </a:lnSpc>
              <a:spcBef>
                <a:spcPts val="0"/>
              </a:spcBef>
              <a:spcAft>
                <a:spcPts val="0"/>
              </a:spcAft>
              <a:buClr>
                <a:srgbClr val="000000"/>
              </a:buClr>
              <a:buFont typeface="Helvetica Neue"/>
              <a:buNone/>
              <a:defRPr sz="614" b="0" i="0" u="none" strike="noStrike" cap="none" baseline="0">
                <a:solidFill>
                  <a:srgbClr val="000000"/>
                </a:solidFill>
                <a:latin typeface="Arial"/>
                <a:ea typeface="Arial"/>
                <a:cs typeface="Arial"/>
                <a:sym typeface="Arial"/>
                <a:rtl val="0"/>
              </a:defRPr>
            </a:lvl2pPr>
            <a:lvl3pPr marL="0" marR="0" indent="200482" algn="ctr" rtl="0">
              <a:lnSpc>
                <a:spcPct val="100000"/>
              </a:lnSpc>
              <a:spcBef>
                <a:spcPts val="0"/>
              </a:spcBef>
              <a:spcAft>
                <a:spcPts val="0"/>
              </a:spcAft>
              <a:buClr>
                <a:srgbClr val="000000"/>
              </a:buClr>
              <a:buFont typeface="Helvetica Neue"/>
              <a:buNone/>
              <a:defRPr sz="614" b="0" i="0" u="none" strike="noStrike" cap="none" baseline="0">
                <a:solidFill>
                  <a:srgbClr val="000000"/>
                </a:solidFill>
                <a:latin typeface="Arial"/>
                <a:ea typeface="Arial"/>
                <a:cs typeface="Arial"/>
                <a:sym typeface="Arial"/>
                <a:rtl val="0"/>
              </a:defRPr>
            </a:lvl3pPr>
            <a:lvl4pPr marL="0" marR="0" indent="300723" algn="ctr" rtl="0">
              <a:lnSpc>
                <a:spcPct val="100000"/>
              </a:lnSpc>
              <a:spcBef>
                <a:spcPts val="0"/>
              </a:spcBef>
              <a:spcAft>
                <a:spcPts val="0"/>
              </a:spcAft>
              <a:buClr>
                <a:srgbClr val="000000"/>
              </a:buClr>
              <a:buFont typeface="Helvetica Neue"/>
              <a:buNone/>
              <a:defRPr sz="614" b="0" i="0" u="none" strike="noStrike" cap="none" baseline="0">
                <a:solidFill>
                  <a:srgbClr val="000000"/>
                </a:solidFill>
                <a:latin typeface="Arial"/>
                <a:ea typeface="Arial"/>
                <a:cs typeface="Arial"/>
                <a:sym typeface="Arial"/>
                <a:rtl val="0"/>
              </a:defRPr>
            </a:lvl4pPr>
            <a:lvl5pPr marL="0" marR="0" indent="400964" algn="ctr" rtl="0">
              <a:lnSpc>
                <a:spcPct val="100000"/>
              </a:lnSpc>
              <a:spcBef>
                <a:spcPts val="0"/>
              </a:spcBef>
              <a:spcAft>
                <a:spcPts val="0"/>
              </a:spcAft>
              <a:buClr>
                <a:srgbClr val="000000"/>
              </a:buClr>
              <a:buFont typeface="Helvetica Neue"/>
              <a:buNone/>
              <a:defRPr sz="614" b="0" i="0" u="none" strike="noStrike" cap="none" baseline="0">
                <a:solidFill>
                  <a:srgbClr val="000000"/>
                </a:solidFill>
                <a:latin typeface="Arial"/>
                <a:ea typeface="Arial"/>
                <a:cs typeface="Arial"/>
                <a:sym typeface="Arial"/>
                <a:rtl val="0"/>
              </a:defRPr>
            </a:lvl5pPr>
            <a:lvl6pPr marL="3594100" marR="0" indent="-673100" algn="l" rtl="0">
              <a:lnSpc>
                <a:spcPct val="100000"/>
              </a:lnSpc>
              <a:spcBef>
                <a:spcPts val="0"/>
              </a:spcBef>
              <a:spcAft>
                <a:spcPts val="0"/>
              </a:spcAft>
              <a:buClr>
                <a:srgbClr val="0069B8"/>
              </a:buClr>
              <a:buFont typeface="Calibri"/>
              <a:buChar char="•"/>
              <a:defRPr sz="614" b="0" i="0" u="none" strike="noStrike" cap="none" baseline="0">
                <a:solidFill>
                  <a:srgbClr val="000000"/>
                </a:solidFill>
                <a:latin typeface="Arial"/>
                <a:ea typeface="Arial"/>
                <a:cs typeface="Arial"/>
                <a:sym typeface="Arial"/>
                <a:rtl val="0"/>
              </a:defRPr>
            </a:lvl6pPr>
            <a:lvl7pPr marL="3949700" marR="0" indent="-673100" algn="l" rtl="0">
              <a:lnSpc>
                <a:spcPct val="100000"/>
              </a:lnSpc>
              <a:spcBef>
                <a:spcPts val="0"/>
              </a:spcBef>
              <a:spcAft>
                <a:spcPts val="0"/>
              </a:spcAft>
              <a:buClr>
                <a:srgbClr val="0069B8"/>
              </a:buClr>
              <a:buFont typeface="Calibri"/>
              <a:buChar char="•"/>
              <a:defRPr sz="614" b="0" i="0" u="none" strike="noStrike" cap="none" baseline="0">
                <a:solidFill>
                  <a:srgbClr val="000000"/>
                </a:solidFill>
                <a:latin typeface="Arial"/>
                <a:ea typeface="Arial"/>
                <a:cs typeface="Arial"/>
                <a:sym typeface="Arial"/>
                <a:rtl val="0"/>
              </a:defRPr>
            </a:lvl7pPr>
            <a:lvl8pPr marL="4305300" marR="0" indent="-673100" algn="l" rtl="0">
              <a:lnSpc>
                <a:spcPct val="100000"/>
              </a:lnSpc>
              <a:spcBef>
                <a:spcPts val="0"/>
              </a:spcBef>
              <a:spcAft>
                <a:spcPts val="0"/>
              </a:spcAft>
              <a:buClr>
                <a:srgbClr val="0069B8"/>
              </a:buClr>
              <a:buFont typeface="Calibri"/>
              <a:buChar char="•"/>
              <a:defRPr sz="614" b="0" i="0" u="none" strike="noStrike" cap="none" baseline="0">
                <a:solidFill>
                  <a:srgbClr val="000000"/>
                </a:solidFill>
                <a:latin typeface="Arial"/>
                <a:ea typeface="Arial"/>
                <a:cs typeface="Arial"/>
                <a:sym typeface="Arial"/>
                <a:rtl val="0"/>
              </a:defRPr>
            </a:lvl8pPr>
            <a:lvl9pPr marL="4660900" marR="0" indent="-673100" algn="l" rtl="0">
              <a:lnSpc>
                <a:spcPct val="100000"/>
              </a:lnSpc>
              <a:spcBef>
                <a:spcPts val="0"/>
              </a:spcBef>
              <a:spcAft>
                <a:spcPts val="0"/>
              </a:spcAft>
              <a:buClr>
                <a:srgbClr val="0069B8"/>
              </a:buClr>
              <a:buFont typeface="Calibri"/>
              <a:buChar char="•"/>
              <a:defRPr sz="614" b="0" i="0" u="none" strike="noStrike" cap="none" baseline="0">
                <a:solidFill>
                  <a:srgbClr val="000000"/>
                </a:solidFill>
                <a:latin typeface="Arial"/>
                <a:ea typeface="Arial"/>
                <a:cs typeface="Arial"/>
                <a:sym typeface="Arial"/>
                <a:rtl val="0"/>
              </a:defRPr>
            </a:lvl9pPr>
          </a:lstStyle>
          <a:p>
            <a:pPr>
              <a:buSzPct val="25000"/>
            </a:pPr>
            <a:r>
              <a:rPr lang="en-US" sz="2000" spc="200" dirty="0">
                <a:solidFill>
                  <a:schemeClr val="bg1"/>
                </a:solidFill>
                <a:latin typeface="Ubuntu" charset="0"/>
                <a:ea typeface="Ubuntu" charset="0"/>
                <a:cs typeface="Ubuntu" charset="0"/>
              </a:rPr>
              <a:t>Audrey </a:t>
            </a:r>
            <a:r>
              <a:rPr lang="en-US" sz="2000" spc="200" dirty="0" err="1" smtClean="0">
                <a:solidFill>
                  <a:schemeClr val="bg1"/>
                </a:solidFill>
                <a:latin typeface="Ubuntu" charset="0"/>
                <a:ea typeface="Ubuntu" charset="0"/>
                <a:cs typeface="Ubuntu" charset="0"/>
              </a:rPr>
              <a:t>Korczynska</a:t>
            </a:r>
            <a:r>
              <a:rPr lang="en-US" sz="2000" spc="200" dirty="0" smtClean="0">
                <a:solidFill>
                  <a:schemeClr val="bg1"/>
                </a:solidFill>
                <a:latin typeface="Ubuntu" charset="0"/>
                <a:ea typeface="Ubuntu" charset="0"/>
                <a:cs typeface="Ubuntu" charset="0"/>
              </a:rPr>
              <a:t> / </a:t>
            </a:r>
            <a:r>
              <a:rPr lang="nl-NL" sz="2000" spc="200" dirty="0" err="1">
                <a:solidFill>
                  <a:schemeClr val="bg1"/>
                </a:solidFill>
                <a:latin typeface="Ubuntu" charset="0"/>
                <a:ea typeface="Ubuntu" charset="0"/>
                <a:cs typeface="Ubuntu" charset="0"/>
                <a:sym typeface="Helvetica Neue"/>
              </a:rPr>
              <a:t>Jorge</a:t>
            </a:r>
            <a:r>
              <a:rPr lang="nl-NL" sz="2000" spc="200" dirty="0">
                <a:solidFill>
                  <a:schemeClr val="bg1"/>
                </a:solidFill>
                <a:latin typeface="Ubuntu" charset="0"/>
                <a:ea typeface="Ubuntu" charset="0"/>
                <a:cs typeface="Ubuntu" charset="0"/>
                <a:sym typeface="Helvetica Neue"/>
              </a:rPr>
              <a:t> Rivero </a:t>
            </a:r>
            <a:r>
              <a:rPr lang="nl-NL" sz="2000" spc="200" dirty="0" err="1" smtClean="0">
                <a:solidFill>
                  <a:schemeClr val="bg1"/>
                </a:solidFill>
                <a:latin typeface="Ubuntu" charset="0"/>
                <a:ea typeface="Ubuntu" charset="0"/>
                <a:cs typeface="Ubuntu" charset="0"/>
                <a:sym typeface="Helvetica Neue"/>
              </a:rPr>
              <a:t>González</a:t>
            </a:r>
            <a:r>
              <a:rPr lang="nl-NL" sz="2000" spc="200" dirty="0" smtClean="0">
                <a:solidFill>
                  <a:schemeClr val="bg1"/>
                </a:solidFill>
                <a:latin typeface="Ubuntu" charset="0"/>
                <a:ea typeface="Ubuntu" charset="0"/>
                <a:cs typeface="Ubuntu" charset="0"/>
                <a:sym typeface="Helvetica Neue"/>
              </a:rPr>
              <a:t> </a:t>
            </a:r>
            <a:r>
              <a:rPr lang="nl-NL" sz="2000" spc="200" dirty="0">
                <a:solidFill>
                  <a:schemeClr val="bg1"/>
                </a:solidFill>
                <a:latin typeface="Ubuntu" charset="0"/>
                <a:ea typeface="Ubuntu" charset="0"/>
                <a:cs typeface="Ubuntu" charset="0"/>
                <a:sym typeface="Helvetica Neue"/>
              </a:rPr>
              <a:t>Leiden </a:t>
            </a:r>
            <a:r>
              <a:rPr lang="nl-NL" sz="2000" spc="200" dirty="0" smtClean="0">
                <a:solidFill>
                  <a:schemeClr val="bg1"/>
                </a:solidFill>
                <a:latin typeface="Ubuntu" charset="0"/>
                <a:ea typeface="Ubuntu" charset="0"/>
                <a:cs typeface="Ubuntu" charset="0"/>
                <a:sym typeface="Helvetica Neue"/>
              </a:rPr>
              <a:t>University</a:t>
            </a:r>
          </a:p>
          <a:p>
            <a:pPr>
              <a:buSzPct val="25000"/>
            </a:pPr>
            <a:r>
              <a:rPr lang="nl-NL" sz="2000" spc="200" dirty="0" smtClean="0">
                <a:solidFill>
                  <a:schemeClr val="bg1"/>
                </a:solidFill>
                <a:latin typeface="Ubuntu" charset="0"/>
                <a:ea typeface="Ubuntu" charset="0"/>
                <a:cs typeface="Ubuntu" charset="0"/>
                <a:sym typeface="Helvetica Neue"/>
              </a:rPr>
              <a:t>@space_awe</a:t>
            </a:r>
            <a:endParaRPr lang="nl-NL" sz="2000" spc="200" dirty="0">
              <a:solidFill>
                <a:schemeClr val="bg1"/>
              </a:solidFill>
              <a:latin typeface="Ubuntu" charset="0"/>
              <a:ea typeface="Ubuntu" charset="0"/>
              <a:cs typeface="Ubuntu" charset="0"/>
              <a:sym typeface="Helvetica Neue"/>
            </a:endParaRPr>
          </a:p>
        </p:txBody>
      </p:sp>
      <p:sp>
        <p:nvSpPr>
          <p:cNvPr id="8" name="Shape 53"/>
          <p:cNvSpPr txBox="1">
            <a:spLocks/>
          </p:cNvSpPr>
          <p:nvPr/>
        </p:nvSpPr>
        <p:spPr>
          <a:xfrm>
            <a:off x="1255090" y="2029905"/>
            <a:ext cx="8810735" cy="512863"/>
          </a:xfrm>
          <a:prstGeom prst="rect">
            <a:avLst/>
          </a:prstGeom>
          <a:noFill/>
          <a:ln>
            <a:noFill/>
          </a:ln>
        </p:spPr>
        <p:txBody>
          <a:bodyPr lIns="0" tIns="0" rIns="0" bIns="0" anchor="t" anchorCtr="0">
            <a:noAutofit/>
          </a:bodyPr>
          <a:lstStyle>
            <a:defPPr marR="0" algn="l" rtl="0">
              <a:lnSpc>
                <a:spcPct val="100000"/>
              </a:lnSpc>
              <a:spcBef>
                <a:spcPts val="0"/>
              </a:spcBef>
              <a:spcAft>
                <a:spcPts val="0"/>
              </a:spcAft>
            </a:defPPr>
            <a:lvl1pPr marL="0" marR="0" indent="0" algn="ctr" rtl="0">
              <a:lnSpc>
                <a:spcPct val="100000"/>
              </a:lnSpc>
              <a:spcBef>
                <a:spcPts val="0"/>
              </a:spcBef>
              <a:spcAft>
                <a:spcPts val="0"/>
              </a:spcAft>
              <a:buClr>
                <a:srgbClr val="000000"/>
              </a:buClr>
              <a:buFont typeface="Helvetica Neue"/>
              <a:buNone/>
              <a:defRPr sz="614" b="0" i="0" u="none" strike="noStrike" cap="none" baseline="0">
                <a:solidFill>
                  <a:srgbClr val="000000"/>
                </a:solidFill>
                <a:latin typeface="Arial"/>
                <a:ea typeface="Arial"/>
                <a:cs typeface="Arial"/>
                <a:sym typeface="Arial"/>
                <a:rtl val="0"/>
              </a:defRPr>
            </a:lvl1pPr>
            <a:lvl2pPr marL="0" marR="0" indent="100241" algn="ctr" rtl="0">
              <a:lnSpc>
                <a:spcPct val="100000"/>
              </a:lnSpc>
              <a:spcBef>
                <a:spcPts val="0"/>
              </a:spcBef>
              <a:spcAft>
                <a:spcPts val="0"/>
              </a:spcAft>
              <a:buClr>
                <a:srgbClr val="000000"/>
              </a:buClr>
              <a:buFont typeface="Helvetica Neue"/>
              <a:buNone/>
              <a:defRPr sz="614" b="0" i="0" u="none" strike="noStrike" cap="none" baseline="0">
                <a:solidFill>
                  <a:srgbClr val="000000"/>
                </a:solidFill>
                <a:latin typeface="Arial"/>
                <a:ea typeface="Arial"/>
                <a:cs typeface="Arial"/>
                <a:sym typeface="Arial"/>
                <a:rtl val="0"/>
              </a:defRPr>
            </a:lvl2pPr>
            <a:lvl3pPr marL="0" marR="0" indent="200482" algn="ctr" rtl="0">
              <a:lnSpc>
                <a:spcPct val="100000"/>
              </a:lnSpc>
              <a:spcBef>
                <a:spcPts val="0"/>
              </a:spcBef>
              <a:spcAft>
                <a:spcPts val="0"/>
              </a:spcAft>
              <a:buClr>
                <a:srgbClr val="000000"/>
              </a:buClr>
              <a:buFont typeface="Helvetica Neue"/>
              <a:buNone/>
              <a:defRPr sz="614" b="0" i="0" u="none" strike="noStrike" cap="none" baseline="0">
                <a:solidFill>
                  <a:srgbClr val="000000"/>
                </a:solidFill>
                <a:latin typeface="Arial"/>
                <a:ea typeface="Arial"/>
                <a:cs typeface="Arial"/>
                <a:sym typeface="Arial"/>
                <a:rtl val="0"/>
              </a:defRPr>
            </a:lvl3pPr>
            <a:lvl4pPr marL="0" marR="0" indent="300723" algn="ctr" rtl="0">
              <a:lnSpc>
                <a:spcPct val="100000"/>
              </a:lnSpc>
              <a:spcBef>
                <a:spcPts val="0"/>
              </a:spcBef>
              <a:spcAft>
                <a:spcPts val="0"/>
              </a:spcAft>
              <a:buClr>
                <a:srgbClr val="000000"/>
              </a:buClr>
              <a:buFont typeface="Helvetica Neue"/>
              <a:buNone/>
              <a:defRPr sz="614" b="0" i="0" u="none" strike="noStrike" cap="none" baseline="0">
                <a:solidFill>
                  <a:srgbClr val="000000"/>
                </a:solidFill>
                <a:latin typeface="Arial"/>
                <a:ea typeface="Arial"/>
                <a:cs typeface="Arial"/>
                <a:sym typeface="Arial"/>
                <a:rtl val="0"/>
              </a:defRPr>
            </a:lvl4pPr>
            <a:lvl5pPr marL="0" marR="0" indent="400964" algn="ctr" rtl="0">
              <a:lnSpc>
                <a:spcPct val="100000"/>
              </a:lnSpc>
              <a:spcBef>
                <a:spcPts val="0"/>
              </a:spcBef>
              <a:spcAft>
                <a:spcPts val="0"/>
              </a:spcAft>
              <a:buClr>
                <a:srgbClr val="000000"/>
              </a:buClr>
              <a:buFont typeface="Helvetica Neue"/>
              <a:buNone/>
              <a:defRPr sz="614" b="0" i="0" u="none" strike="noStrike" cap="none" baseline="0">
                <a:solidFill>
                  <a:srgbClr val="000000"/>
                </a:solidFill>
                <a:latin typeface="Arial"/>
                <a:ea typeface="Arial"/>
                <a:cs typeface="Arial"/>
                <a:sym typeface="Arial"/>
                <a:rtl val="0"/>
              </a:defRPr>
            </a:lvl5pPr>
            <a:lvl6pPr marL="3594100" marR="0" indent="-673100" algn="l" rtl="0">
              <a:lnSpc>
                <a:spcPct val="100000"/>
              </a:lnSpc>
              <a:spcBef>
                <a:spcPts val="0"/>
              </a:spcBef>
              <a:spcAft>
                <a:spcPts val="0"/>
              </a:spcAft>
              <a:buClr>
                <a:srgbClr val="0069B8"/>
              </a:buClr>
              <a:buFont typeface="Calibri"/>
              <a:buChar char="•"/>
              <a:defRPr sz="614" b="0" i="0" u="none" strike="noStrike" cap="none" baseline="0">
                <a:solidFill>
                  <a:srgbClr val="000000"/>
                </a:solidFill>
                <a:latin typeface="Arial"/>
                <a:ea typeface="Arial"/>
                <a:cs typeface="Arial"/>
                <a:sym typeface="Arial"/>
                <a:rtl val="0"/>
              </a:defRPr>
            </a:lvl6pPr>
            <a:lvl7pPr marL="3949700" marR="0" indent="-673100" algn="l" rtl="0">
              <a:lnSpc>
                <a:spcPct val="100000"/>
              </a:lnSpc>
              <a:spcBef>
                <a:spcPts val="0"/>
              </a:spcBef>
              <a:spcAft>
                <a:spcPts val="0"/>
              </a:spcAft>
              <a:buClr>
                <a:srgbClr val="0069B8"/>
              </a:buClr>
              <a:buFont typeface="Calibri"/>
              <a:buChar char="•"/>
              <a:defRPr sz="614" b="0" i="0" u="none" strike="noStrike" cap="none" baseline="0">
                <a:solidFill>
                  <a:srgbClr val="000000"/>
                </a:solidFill>
                <a:latin typeface="Arial"/>
                <a:ea typeface="Arial"/>
                <a:cs typeface="Arial"/>
                <a:sym typeface="Arial"/>
                <a:rtl val="0"/>
              </a:defRPr>
            </a:lvl7pPr>
            <a:lvl8pPr marL="4305300" marR="0" indent="-673100" algn="l" rtl="0">
              <a:lnSpc>
                <a:spcPct val="100000"/>
              </a:lnSpc>
              <a:spcBef>
                <a:spcPts val="0"/>
              </a:spcBef>
              <a:spcAft>
                <a:spcPts val="0"/>
              </a:spcAft>
              <a:buClr>
                <a:srgbClr val="0069B8"/>
              </a:buClr>
              <a:buFont typeface="Calibri"/>
              <a:buChar char="•"/>
              <a:defRPr sz="614" b="0" i="0" u="none" strike="noStrike" cap="none" baseline="0">
                <a:solidFill>
                  <a:srgbClr val="000000"/>
                </a:solidFill>
                <a:latin typeface="Arial"/>
                <a:ea typeface="Arial"/>
                <a:cs typeface="Arial"/>
                <a:sym typeface="Arial"/>
                <a:rtl val="0"/>
              </a:defRPr>
            </a:lvl8pPr>
            <a:lvl9pPr marL="4660900" marR="0" indent="-673100" algn="l" rtl="0">
              <a:lnSpc>
                <a:spcPct val="100000"/>
              </a:lnSpc>
              <a:spcBef>
                <a:spcPts val="0"/>
              </a:spcBef>
              <a:spcAft>
                <a:spcPts val="0"/>
              </a:spcAft>
              <a:buClr>
                <a:srgbClr val="0069B8"/>
              </a:buClr>
              <a:buFont typeface="Calibri"/>
              <a:buChar char="•"/>
              <a:defRPr sz="614" b="0" i="0" u="none" strike="noStrike" cap="none" baseline="0">
                <a:solidFill>
                  <a:srgbClr val="000000"/>
                </a:solidFill>
                <a:latin typeface="Arial"/>
                <a:ea typeface="Arial"/>
                <a:cs typeface="Arial"/>
                <a:sym typeface="Arial"/>
                <a:rtl val="0"/>
              </a:defRPr>
            </a:lvl9pPr>
          </a:lstStyle>
          <a:p>
            <a:pPr>
              <a:buSzPct val="25000"/>
            </a:pPr>
            <a:r>
              <a:rPr lang="nl-NL" sz="2800" spc="200" dirty="0" smtClean="0">
                <a:solidFill>
                  <a:schemeClr val="bg1"/>
                </a:solidFill>
                <a:latin typeface="Ubuntu" charset="0"/>
                <a:ea typeface="Ubuntu" charset="0"/>
                <a:cs typeface="Ubuntu" charset="0"/>
                <a:sym typeface="Helvetica Neue"/>
              </a:rPr>
              <a:t>Inspriring a new generation of space explorers</a:t>
            </a:r>
            <a:endParaRPr lang="nl-NL" sz="2800" spc="200" dirty="0">
              <a:solidFill>
                <a:schemeClr val="bg1"/>
              </a:solidFill>
              <a:latin typeface="Ubuntu" charset="0"/>
              <a:ea typeface="Ubuntu" charset="0"/>
              <a:cs typeface="Ubuntu" charset="0"/>
              <a:sym typeface="Helvetica Neue"/>
            </a:endParaRPr>
          </a:p>
        </p:txBody>
      </p:sp>
    </p:spTree>
    <p:extLst>
      <p:ext uri="{BB962C8B-B14F-4D97-AF65-F5344CB8AC3E}">
        <p14:creationId xmlns:p14="http://schemas.microsoft.com/office/powerpoint/2010/main" val="484536222"/>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pic>
        <p:nvPicPr>
          <p:cNvPr id="11" name="Imagen 10"/>
          <p:cNvPicPr>
            <a:picLocks noChangeAspect="1"/>
          </p:cNvPicPr>
          <p:nvPr/>
        </p:nvPicPr>
        <p:blipFill>
          <a:blip r:embed="rId3">
            <a:alphaModFix amt="50000"/>
          </a:blip>
          <a:stretch>
            <a:fillRect/>
          </a:stretch>
        </p:blipFill>
        <p:spPr>
          <a:xfrm>
            <a:off x="-13785" y="-40291"/>
            <a:ext cx="10150693" cy="7559675"/>
          </a:xfrm>
          <a:prstGeom prst="rect">
            <a:avLst/>
          </a:prstGeom>
        </p:spPr>
      </p:pic>
      <p:sp>
        <p:nvSpPr>
          <p:cNvPr id="80" name="Shape 80"/>
          <p:cNvSpPr txBox="1">
            <a:spLocks noGrp="1"/>
          </p:cNvSpPr>
          <p:nvPr>
            <p:ph type="title"/>
          </p:nvPr>
        </p:nvSpPr>
        <p:spPr>
          <a:xfrm>
            <a:off x="754898" y="1329967"/>
            <a:ext cx="9210551" cy="1002357"/>
          </a:xfrm>
          <a:prstGeom prst="rect">
            <a:avLst/>
          </a:prstGeom>
          <a:noFill/>
          <a:ln>
            <a:noFill/>
          </a:ln>
        </p:spPr>
        <p:txBody>
          <a:bodyPr lIns="0" tIns="0" rIns="0" bIns="0" anchor="ctr" anchorCtr="0">
            <a:noAutofit/>
          </a:bodyPr>
          <a:lstStyle/>
          <a:p>
            <a:pPr>
              <a:buSzPct val="25000"/>
            </a:pPr>
            <a:r>
              <a:rPr lang="nl-NL" sz="5400" b="1" spc="300" dirty="0" smtClean="0">
                <a:solidFill>
                  <a:srgbClr val="3D5FDC"/>
                </a:solidFill>
                <a:latin typeface="Miso" charset="0"/>
                <a:ea typeface="Miso" charset="0"/>
                <a:cs typeface="Miso" charset="0"/>
                <a:sym typeface="Helvetica Neue"/>
              </a:rPr>
              <a:t>SPACE CAREER HUB</a:t>
            </a:r>
            <a:endParaRPr lang="nl-NL" sz="5400" b="1" spc="300" dirty="0">
              <a:solidFill>
                <a:srgbClr val="3D5FDC"/>
              </a:solidFill>
              <a:latin typeface="Miso" charset="0"/>
              <a:ea typeface="Miso" charset="0"/>
              <a:cs typeface="Miso" charset="0"/>
              <a:sym typeface="Helvetica Neue"/>
            </a:endParaRPr>
          </a:p>
        </p:txBody>
      </p:sp>
      <p:pic>
        <p:nvPicPr>
          <p:cNvPr id="13" name="Imagen 12"/>
          <p:cNvPicPr>
            <a:picLocks noChangeAspect="1"/>
          </p:cNvPicPr>
          <p:nvPr/>
        </p:nvPicPr>
        <p:blipFill>
          <a:blip r:embed="rId4"/>
          <a:stretch>
            <a:fillRect/>
          </a:stretch>
        </p:blipFill>
        <p:spPr>
          <a:xfrm>
            <a:off x="4611647" y="256469"/>
            <a:ext cx="1497054" cy="672290"/>
          </a:xfrm>
          <a:prstGeom prst="rect">
            <a:avLst/>
          </a:prstGeom>
        </p:spPr>
      </p:pic>
      <p:sp>
        <p:nvSpPr>
          <p:cNvPr id="16" name="Oval 15"/>
          <p:cNvSpPr/>
          <p:nvPr/>
        </p:nvSpPr>
        <p:spPr>
          <a:xfrm>
            <a:off x="9462572" y="4139143"/>
            <a:ext cx="533022" cy="464078"/>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b="1" dirty="0" smtClean="0">
              <a:solidFill>
                <a:schemeClr val="tx2">
                  <a:lumMod val="50000"/>
                </a:schemeClr>
              </a:solidFill>
            </a:endParaRPr>
          </a:p>
        </p:txBody>
      </p:sp>
      <p:sp>
        <p:nvSpPr>
          <p:cNvPr id="17" name="Oval 16"/>
          <p:cNvSpPr/>
          <p:nvPr/>
        </p:nvSpPr>
        <p:spPr>
          <a:xfrm>
            <a:off x="851869" y="360917"/>
            <a:ext cx="901980" cy="840340"/>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b="1" dirty="0" smtClean="0">
              <a:solidFill>
                <a:schemeClr val="tx2">
                  <a:lumMod val="50000"/>
                </a:schemeClr>
              </a:solidFill>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23" y="2410975"/>
            <a:ext cx="10592030" cy="7318954"/>
          </a:xfrm>
          <a:prstGeom prst="rect">
            <a:avLst/>
          </a:prstGeom>
        </p:spPr>
      </p:pic>
    </p:spTree>
    <p:extLst>
      <p:ext uri="{BB962C8B-B14F-4D97-AF65-F5344CB8AC3E}">
        <p14:creationId xmlns:p14="http://schemas.microsoft.com/office/powerpoint/2010/main" val="1275735663"/>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pic>
        <p:nvPicPr>
          <p:cNvPr id="11" name="Imagen 10"/>
          <p:cNvPicPr>
            <a:picLocks noChangeAspect="1"/>
          </p:cNvPicPr>
          <p:nvPr/>
        </p:nvPicPr>
        <p:blipFill>
          <a:blip r:embed="rId3">
            <a:alphaModFix amt="50000"/>
          </a:blip>
          <a:stretch>
            <a:fillRect/>
          </a:stretch>
        </p:blipFill>
        <p:spPr>
          <a:xfrm>
            <a:off x="0" y="0"/>
            <a:ext cx="10150693" cy="7559675"/>
          </a:xfrm>
          <a:prstGeom prst="rect">
            <a:avLst/>
          </a:prstGeom>
        </p:spPr>
      </p:pic>
      <p:sp>
        <p:nvSpPr>
          <p:cNvPr id="80" name="Shape 80"/>
          <p:cNvSpPr txBox="1">
            <a:spLocks noGrp="1"/>
          </p:cNvSpPr>
          <p:nvPr>
            <p:ph type="title"/>
          </p:nvPr>
        </p:nvSpPr>
        <p:spPr>
          <a:xfrm>
            <a:off x="1" y="1153693"/>
            <a:ext cx="10691812" cy="1002357"/>
          </a:xfrm>
          <a:prstGeom prst="rect">
            <a:avLst/>
          </a:prstGeom>
          <a:noFill/>
          <a:ln>
            <a:noFill/>
          </a:ln>
        </p:spPr>
        <p:txBody>
          <a:bodyPr lIns="0" tIns="0" rIns="0" bIns="0" anchor="ctr" anchorCtr="0">
            <a:noAutofit/>
          </a:bodyPr>
          <a:lstStyle/>
          <a:p>
            <a:pPr>
              <a:buSzPct val="25000"/>
            </a:pPr>
            <a:r>
              <a:rPr lang="nl-NL" sz="4800" b="1" spc="300" dirty="0" smtClean="0">
                <a:solidFill>
                  <a:srgbClr val="3D5FDC"/>
                </a:solidFill>
                <a:latin typeface="Miso" charset="0"/>
                <a:ea typeface="Miso" charset="0"/>
                <a:cs typeface="Miso" charset="0"/>
                <a:sym typeface="Helvetica Neue"/>
              </a:rPr>
              <a:t>CITIZEN SCIENCE AND APPS</a:t>
            </a:r>
            <a:endParaRPr lang="nl-NL" sz="4800" b="1" spc="300" dirty="0">
              <a:solidFill>
                <a:srgbClr val="3D5FDC"/>
              </a:solidFill>
              <a:latin typeface="Miso" charset="0"/>
              <a:ea typeface="Miso" charset="0"/>
              <a:cs typeface="Miso" charset="0"/>
              <a:sym typeface="Helvetica Neue"/>
            </a:endParaRPr>
          </a:p>
        </p:txBody>
      </p:sp>
      <p:pic>
        <p:nvPicPr>
          <p:cNvPr id="13" name="Imagen 12"/>
          <p:cNvPicPr>
            <a:picLocks noChangeAspect="1"/>
          </p:cNvPicPr>
          <p:nvPr/>
        </p:nvPicPr>
        <p:blipFill>
          <a:blip r:embed="rId4"/>
          <a:stretch>
            <a:fillRect/>
          </a:stretch>
        </p:blipFill>
        <p:spPr>
          <a:xfrm>
            <a:off x="4611647" y="256469"/>
            <a:ext cx="1497054" cy="672290"/>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84" y="2391931"/>
            <a:ext cx="10698936" cy="4683426"/>
          </a:xfrm>
          <a:prstGeom prst="rect">
            <a:avLst/>
          </a:prstGeom>
        </p:spPr>
      </p:pic>
    </p:spTree>
    <p:extLst>
      <p:ext uri="{BB962C8B-B14F-4D97-AF65-F5344CB8AC3E}">
        <p14:creationId xmlns:p14="http://schemas.microsoft.com/office/powerpoint/2010/main" val="1811746278"/>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pic>
        <p:nvPicPr>
          <p:cNvPr id="11" name="Imagen 10"/>
          <p:cNvPicPr>
            <a:picLocks noChangeAspect="1"/>
          </p:cNvPicPr>
          <p:nvPr/>
        </p:nvPicPr>
        <p:blipFill>
          <a:blip r:embed="rId3">
            <a:alphaModFix amt="50000"/>
          </a:blip>
          <a:stretch>
            <a:fillRect/>
          </a:stretch>
        </p:blipFill>
        <p:spPr>
          <a:xfrm>
            <a:off x="0" y="0"/>
            <a:ext cx="10150693" cy="7559675"/>
          </a:xfrm>
          <a:prstGeom prst="rect">
            <a:avLst/>
          </a:prstGeom>
        </p:spPr>
      </p:pic>
      <p:sp>
        <p:nvSpPr>
          <p:cNvPr id="80" name="Shape 80"/>
          <p:cNvSpPr txBox="1">
            <a:spLocks noGrp="1"/>
          </p:cNvSpPr>
          <p:nvPr>
            <p:ph type="title"/>
          </p:nvPr>
        </p:nvSpPr>
        <p:spPr>
          <a:xfrm>
            <a:off x="754896" y="1501666"/>
            <a:ext cx="9210551" cy="1002357"/>
          </a:xfrm>
          <a:prstGeom prst="rect">
            <a:avLst/>
          </a:prstGeom>
          <a:noFill/>
          <a:ln>
            <a:noFill/>
          </a:ln>
        </p:spPr>
        <p:txBody>
          <a:bodyPr lIns="0" tIns="0" rIns="0" bIns="0" anchor="ctr" anchorCtr="0">
            <a:noAutofit/>
          </a:bodyPr>
          <a:lstStyle/>
          <a:p>
            <a:pPr>
              <a:buSzPct val="25000"/>
            </a:pPr>
            <a:r>
              <a:rPr lang="nl-NL" sz="5400" b="1" spc="300" dirty="0" smtClean="0">
                <a:solidFill>
                  <a:srgbClr val="3D5FDC"/>
                </a:solidFill>
                <a:latin typeface="Miso" charset="0"/>
                <a:ea typeface="Miso" charset="0"/>
                <a:cs typeface="Miso" charset="0"/>
                <a:sym typeface="Helvetica Neue"/>
              </a:rPr>
              <a:t>SUPPORT FOR EDUCATORS</a:t>
            </a:r>
            <a:endParaRPr lang="nl-NL" sz="5400" b="1" spc="300" dirty="0">
              <a:solidFill>
                <a:srgbClr val="3D5FDC"/>
              </a:solidFill>
              <a:latin typeface="Miso" charset="0"/>
              <a:ea typeface="Miso" charset="0"/>
              <a:cs typeface="Miso" charset="0"/>
              <a:sym typeface="Helvetica Neue"/>
            </a:endParaRPr>
          </a:p>
        </p:txBody>
      </p:sp>
      <p:pic>
        <p:nvPicPr>
          <p:cNvPr id="13" name="Imagen 12"/>
          <p:cNvPicPr>
            <a:picLocks noChangeAspect="1"/>
          </p:cNvPicPr>
          <p:nvPr/>
        </p:nvPicPr>
        <p:blipFill>
          <a:blip r:embed="rId4"/>
          <a:stretch>
            <a:fillRect/>
          </a:stretch>
        </p:blipFill>
        <p:spPr>
          <a:xfrm>
            <a:off x="4611647" y="256469"/>
            <a:ext cx="1497054" cy="672290"/>
          </a:xfrm>
          <a:prstGeom prst="rect">
            <a:avLst/>
          </a:prstGeom>
        </p:spPr>
      </p:pic>
      <p:sp>
        <p:nvSpPr>
          <p:cNvPr id="6" name="Shape 70"/>
          <p:cNvSpPr/>
          <p:nvPr/>
        </p:nvSpPr>
        <p:spPr>
          <a:xfrm>
            <a:off x="978244" y="2772130"/>
            <a:ext cx="8763856" cy="3709518"/>
          </a:xfrm>
          <a:prstGeom prst="rect">
            <a:avLst/>
          </a:prstGeom>
          <a:noFill/>
          <a:ln>
            <a:noFill/>
          </a:ln>
        </p:spPr>
        <p:txBody>
          <a:bodyPr lIns="22275" tIns="22275" rIns="22275" bIns="22275" anchor="t" anchorCtr="0">
            <a:noAutofit/>
          </a:bodyPr>
          <a:lstStyle/>
          <a:p>
            <a:pPr marL="457200" lvl="8" indent="-457200">
              <a:lnSpc>
                <a:spcPct val="150000"/>
              </a:lnSpc>
              <a:buClr>
                <a:schemeClr val="dk1"/>
              </a:buClr>
              <a:buSzPct val="100000"/>
              <a:buFont typeface="Arial" panose="020B0604020202020204" pitchFamily="34" charset="0"/>
              <a:buChar char="•"/>
            </a:pPr>
            <a:r>
              <a:rPr lang="nl-NL" sz="2400" dirty="0" smtClean="0">
                <a:solidFill>
                  <a:schemeClr val="dk1"/>
                </a:solidFill>
                <a:latin typeface="Ubuntu" panose="020B0504030602030204" pitchFamily="34" charset="0"/>
                <a:ea typeface="Helvetica Neue"/>
                <a:cs typeface="Helvetica Neue"/>
                <a:sym typeface="Helvetica Neue"/>
              </a:rPr>
              <a:t>To use space resources</a:t>
            </a:r>
            <a:r>
              <a:rPr lang="nl-NL" sz="2400" dirty="0">
                <a:solidFill>
                  <a:schemeClr val="dk1"/>
                </a:solidFill>
                <a:latin typeface="Ubuntu" panose="020B0504030602030204" pitchFamily="34" charset="0"/>
                <a:ea typeface="Helvetica Neue"/>
                <a:cs typeface="Helvetica Neue"/>
                <a:sym typeface="Helvetica Neue"/>
              </a:rPr>
              <a:t> </a:t>
            </a:r>
            <a:r>
              <a:rPr lang="nl-NL" sz="2400" dirty="0" smtClean="0">
                <a:solidFill>
                  <a:schemeClr val="dk1"/>
                </a:solidFill>
                <a:latin typeface="Ubuntu" panose="020B0504030602030204" pitchFamily="34" charset="0"/>
                <a:ea typeface="Helvetica Neue"/>
                <a:cs typeface="Helvetica Neue"/>
                <a:sym typeface="Helvetica Neue"/>
              </a:rPr>
              <a:t>with </a:t>
            </a:r>
            <a:r>
              <a:rPr lang="nl-NL" sz="2400" b="1" dirty="0" smtClean="0">
                <a:solidFill>
                  <a:schemeClr val="dk1"/>
                </a:solidFill>
                <a:latin typeface="Ubuntu" panose="020B0504030602030204" pitchFamily="34" charset="0"/>
                <a:ea typeface="Helvetica Neue"/>
                <a:cs typeface="Helvetica Neue"/>
                <a:sym typeface="Helvetica Neue"/>
              </a:rPr>
              <a:t>confidence</a:t>
            </a:r>
          </a:p>
          <a:p>
            <a:pPr marL="457200" lvl="8" indent="-457200">
              <a:lnSpc>
                <a:spcPct val="150000"/>
              </a:lnSpc>
              <a:buClr>
                <a:schemeClr val="dk1"/>
              </a:buClr>
              <a:buSzPct val="100000"/>
              <a:buFont typeface="Arial" panose="020B0604020202020204" pitchFamily="34" charset="0"/>
              <a:buChar char="•"/>
            </a:pPr>
            <a:r>
              <a:rPr lang="nl-NL" sz="2400" dirty="0" smtClean="0">
                <a:solidFill>
                  <a:schemeClr val="dk1"/>
                </a:solidFill>
                <a:latin typeface="Ubuntu" panose="020B0504030602030204" pitchFamily="34" charset="0"/>
                <a:ea typeface="Helvetica Neue"/>
                <a:cs typeface="Helvetica Neue"/>
                <a:sym typeface="Helvetica Neue"/>
              </a:rPr>
              <a:t>To learn methods to </a:t>
            </a:r>
            <a:r>
              <a:rPr lang="nl-NL" sz="2400" b="1" dirty="0" smtClean="0">
                <a:solidFill>
                  <a:schemeClr val="dk1"/>
                </a:solidFill>
                <a:latin typeface="Ubuntu" panose="020B0504030602030204" pitchFamily="34" charset="0"/>
                <a:ea typeface="Helvetica Neue"/>
                <a:cs typeface="Helvetica Neue"/>
                <a:sym typeface="Helvetica Neue"/>
              </a:rPr>
              <a:t>be</a:t>
            </a:r>
            <a:r>
              <a:rPr lang="nl-NL" sz="2400" dirty="0" smtClean="0">
                <a:solidFill>
                  <a:schemeClr val="dk1"/>
                </a:solidFill>
                <a:latin typeface="Ubuntu" panose="020B0504030602030204" pitchFamily="34" charset="0"/>
                <a:ea typeface="Helvetica Neue"/>
                <a:cs typeface="Helvetica Neue"/>
                <a:sym typeface="Helvetica Neue"/>
              </a:rPr>
              <a:t> </a:t>
            </a:r>
            <a:r>
              <a:rPr lang="nl-NL" sz="2400" b="1" dirty="0" smtClean="0">
                <a:solidFill>
                  <a:schemeClr val="dk1"/>
                </a:solidFill>
                <a:latin typeface="Ubuntu" panose="020B0504030602030204" pitchFamily="34" charset="0"/>
                <a:ea typeface="Helvetica Neue"/>
                <a:cs typeface="Helvetica Neue"/>
                <a:sym typeface="Helvetica Neue"/>
              </a:rPr>
              <a:t>inclusive </a:t>
            </a:r>
            <a:r>
              <a:rPr lang="nl-NL" sz="2400" dirty="0" smtClean="0">
                <a:solidFill>
                  <a:schemeClr val="dk1"/>
                </a:solidFill>
                <a:latin typeface="Ubuntu" panose="020B0504030602030204" pitchFamily="34" charset="0"/>
                <a:ea typeface="Helvetica Neue"/>
                <a:cs typeface="Helvetica Neue"/>
                <a:sym typeface="Helvetica Neue"/>
              </a:rPr>
              <a:t>while teaching</a:t>
            </a:r>
          </a:p>
          <a:p>
            <a:pPr marL="457200" lvl="8" indent="-457200">
              <a:lnSpc>
                <a:spcPct val="150000"/>
              </a:lnSpc>
              <a:buClr>
                <a:schemeClr val="dk1"/>
              </a:buClr>
              <a:buSzPct val="100000"/>
              <a:buFont typeface="Arial" panose="020B0604020202020204" pitchFamily="34" charset="0"/>
              <a:buChar char="•"/>
            </a:pPr>
            <a:r>
              <a:rPr lang="nl-NL" sz="2400" dirty="0" smtClean="0">
                <a:solidFill>
                  <a:schemeClr val="dk1"/>
                </a:solidFill>
                <a:latin typeface="Ubuntu" panose="020B0504030602030204" pitchFamily="34" charset="0"/>
                <a:ea typeface="Helvetica Neue"/>
                <a:cs typeface="Helvetica Neue"/>
                <a:sym typeface="Helvetica Neue"/>
              </a:rPr>
              <a:t>To </a:t>
            </a:r>
            <a:r>
              <a:rPr lang="nl-NL" sz="2400" b="1" dirty="0" smtClean="0">
                <a:solidFill>
                  <a:schemeClr val="dk1"/>
                </a:solidFill>
                <a:latin typeface="Ubuntu" panose="020B0504030602030204" pitchFamily="34" charset="0"/>
                <a:ea typeface="Helvetica Neue"/>
                <a:cs typeface="Helvetica Neue"/>
                <a:sym typeface="Helvetica Neue"/>
              </a:rPr>
              <a:t>use more ICT </a:t>
            </a:r>
            <a:endParaRPr lang="nl-NL" sz="2400" dirty="0" smtClean="0">
              <a:solidFill>
                <a:schemeClr val="dk1"/>
              </a:solidFill>
              <a:latin typeface="Ubuntu" panose="020B0504030602030204" pitchFamily="34" charset="0"/>
              <a:ea typeface="Helvetica Neue"/>
              <a:cs typeface="Helvetica Neue"/>
              <a:sym typeface="Helvetica Neue"/>
            </a:endParaRPr>
          </a:p>
          <a:p>
            <a:pPr marL="457200" lvl="8" indent="-457200">
              <a:lnSpc>
                <a:spcPct val="150000"/>
              </a:lnSpc>
              <a:buClr>
                <a:schemeClr val="dk1"/>
              </a:buClr>
              <a:buSzPct val="100000"/>
              <a:buFont typeface="Arial" panose="020B0604020202020204" pitchFamily="34" charset="0"/>
              <a:buChar char="•"/>
            </a:pPr>
            <a:r>
              <a:rPr lang="nl-NL" sz="2400" dirty="0" smtClean="0">
                <a:solidFill>
                  <a:schemeClr val="dk1"/>
                </a:solidFill>
                <a:latin typeface="Ubuntu" panose="020B0504030602030204" pitchFamily="34" charset="0"/>
                <a:ea typeface="Helvetica Neue"/>
                <a:cs typeface="Helvetica Neue"/>
                <a:sym typeface="Helvetica Neue"/>
              </a:rPr>
              <a:t>To apply </a:t>
            </a:r>
            <a:r>
              <a:rPr lang="nl-NL" sz="2400" b="1" dirty="0" smtClean="0">
                <a:solidFill>
                  <a:schemeClr val="dk1"/>
                </a:solidFill>
                <a:latin typeface="Ubuntu" panose="020B0504030602030204" pitchFamily="34" charset="0"/>
                <a:ea typeface="Helvetica Neue"/>
                <a:cs typeface="Helvetica Neue"/>
                <a:sym typeface="Helvetica Neue"/>
              </a:rPr>
              <a:t>inquiry and inspirational methods </a:t>
            </a:r>
          </a:p>
          <a:p>
            <a:pPr marL="457200" lvl="8" indent="-457200">
              <a:lnSpc>
                <a:spcPct val="150000"/>
              </a:lnSpc>
              <a:buClr>
                <a:schemeClr val="dk1"/>
              </a:buClr>
              <a:buSzPct val="100000"/>
              <a:buFont typeface="Arial" panose="020B0604020202020204" pitchFamily="34" charset="0"/>
              <a:buChar char="•"/>
            </a:pPr>
            <a:r>
              <a:rPr lang="nl-NL" sz="2400" dirty="0" smtClean="0">
                <a:solidFill>
                  <a:schemeClr val="dk1"/>
                </a:solidFill>
                <a:latin typeface="Ubuntu" panose="020B0504030602030204" pitchFamily="34" charset="0"/>
                <a:ea typeface="Helvetica Neue"/>
                <a:cs typeface="Helvetica Neue"/>
                <a:sym typeface="Helvetica Neue"/>
              </a:rPr>
              <a:t>To </a:t>
            </a:r>
            <a:r>
              <a:rPr lang="nl-NL" sz="2400" b="1" dirty="0" smtClean="0">
                <a:solidFill>
                  <a:schemeClr val="dk1"/>
                </a:solidFill>
                <a:latin typeface="Ubuntu" panose="020B0504030602030204" pitchFamily="34" charset="0"/>
                <a:ea typeface="Helvetica Neue"/>
                <a:cs typeface="Helvetica Neue"/>
                <a:sym typeface="Helvetica Neue"/>
              </a:rPr>
              <a:t>inform about space careers </a:t>
            </a:r>
            <a:r>
              <a:rPr lang="nl-NL" sz="2400" dirty="0" smtClean="0">
                <a:solidFill>
                  <a:schemeClr val="dk1"/>
                </a:solidFill>
                <a:latin typeface="Ubuntu" panose="020B0504030602030204" pitchFamily="34" charset="0"/>
                <a:ea typeface="Helvetica Neue"/>
                <a:cs typeface="Helvetica Neue"/>
                <a:sym typeface="Helvetica Neue"/>
              </a:rPr>
              <a:t>from early ages</a:t>
            </a:r>
          </a:p>
          <a:p>
            <a:pPr marL="300723" indent="-167069">
              <a:lnSpc>
                <a:spcPct val="150000"/>
              </a:lnSpc>
              <a:buClr>
                <a:srgbClr val="000000"/>
              </a:buClr>
            </a:pPr>
            <a:endParaRPr lang="en-US" sz="2800" dirty="0">
              <a:solidFill>
                <a:schemeClr val="dk1"/>
              </a:solidFill>
              <a:latin typeface="Ubuntu" panose="020B0504030602030204" pitchFamily="34" charset="0"/>
              <a:ea typeface="Helvetica Neue"/>
              <a:cs typeface="Helvetica Neue"/>
              <a:sym typeface="Helvetica Neue"/>
            </a:endParaRPr>
          </a:p>
          <a:p>
            <a:pPr lvl="0" algn="ctr">
              <a:lnSpc>
                <a:spcPct val="117999"/>
              </a:lnSpc>
              <a:buClr>
                <a:schemeClr val="dk1"/>
              </a:buClr>
            </a:pPr>
            <a:r>
              <a:rPr lang="nl-NL" sz="2400" dirty="0">
                <a:solidFill>
                  <a:schemeClr val="dk1"/>
                </a:solidFill>
                <a:latin typeface="Ubuntu" panose="020B0504030602030204" pitchFamily="34" charset="0"/>
                <a:ea typeface="Helvetica Neue"/>
                <a:cs typeface="Helvetica Neue"/>
              </a:rPr>
              <a:t>More </a:t>
            </a:r>
            <a:r>
              <a:rPr lang="nl-NL" sz="2400" dirty="0" smtClean="0">
                <a:solidFill>
                  <a:schemeClr val="dk1"/>
                </a:solidFill>
                <a:latin typeface="Ubuntu" panose="020B0504030602030204" pitchFamily="34" charset="0"/>
                <a:ea typeface="Helvetica Neue"/>
                <a:cs typeface="Helvetica Neue"/>
              </a:rPr>
              <a:t>on </a:t>
            </a:r>
            <a:r>
              <a:rPr lang="nl-NL" sz="2400" dirty="0" smtClean="0">
                <a:solidFill>
                  <a:schemeClr val="dk1"/>
                </a:solidFill>
                <a:latin typeface="Ubuntu" panose="020B0504030602030204" pitchFamily="34" charset="0"/>
                <a:ea typeface="Helvetica Neue"/>
                <a:cs typeface="Helvetica Neue"/>
                <a:hlinkClick r:id="rId5"/>
              </a:rPr>
              <a:t>www.space-awareness.org/skills</a:t>
            </a:r>
            <a:r>
              <a:rPr lang="nl-NL" sz="2400" dirty="0" smtClean="0">
                <a:solidFill>
                  <a:schemeClr val="dk1"/>
                </a:solidFill>
                <a:latin typeface="Ubuntu" panose="020B0504030602030204" pitchFamily="34" charset="0"/>
                <a:ea typeface="Helvetica Neue"/>
                <a:cs typeface="Helvetica Neue"/>
              </a:rPr>
              <a:t> </a:t>
            </a:r>
            <a:endParaRPr lang="nl-NL" sz="2400" dirty="0">
              <a:solidFill>
                <a:schemeClr val="dk1"/>
              </a:solidFill>
              <a:latin typeface="Ubuntu" panose="020B0504030602030204" pitchFamily="34" charset="0"/>
              <a:ea typeface="Helvetica Neue"/>
              <a:cs typeface="Helvetica Neue"/>
            </a:endParaRPr>
          </a:p>
          <a:p>
            <a:pPr marL="300723" indent="-300723">
              <a:lnSpc>
                <a:spcPct val="150000"/>
              </a:lnSpc>
              <a:buClr>
                <a:schemeClr val="dk1"/>
              </a:buClr>
              <a:buSzPct val="100000"/>
              <a:buFont typeface="Arial"/>
              <a:buChar char="•"/>
            </a:pPr>
            <a:endParaRPr lang="nl-NL" sz="2800" b="1" dirty="0">
              <a:solidFill>
                <a:schemeClr val="dk1"/>
              </a:solidFill>
              <a:latin typeface="Ubuntu" panose="020B0504030602030204" pitchFamily="34" charset="0"/>
              <a:ea typeface="Helvetica Neue"/>
              <a:cs typeface="Helvetica Neue"/>
              <a:sym typeface="Helvetica Neue"/>
            </a:endParaRPr>
          </a:p>
        </p:txBody>
      </p:sp>
    </p:spTree>
    <p:extLst>
      <p:ext uri="{BB962C8B-B14F-4D97-AF65-F5344CB8AC3E}">
        <p14:creationId xmlns:p14="http://schemas.microsoft.com/office/powerpoint/2010/main" val="2661125830"/>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pic>
        <p:nvPicPr>
          <p:cNvPr id="11" name="Imagen 10"/>
          <p:cNvPicPr>
            <a:picLocks noChangeAspect="1"/>
          </p:cNvPicPr>
          <p:nvPr/>
        </p:nvPicPr>
        <p:blipFill>
          <a:blip r:embed="rId3">
            <a:alphaModFix amt="50000"/>
          </a:blip>
          <a:stretch>
            <a:fillRect/>
          </a:stretch>
        </p:blipFill>
        <p:spPr>
          <a:xfrm>
            <a:off x="0" y="0"/>
            <a:ext cx="10150693" cy="7559675"/>
          </a:xfrm>
          <a:prstGeom prst="rect">
            <a:avLst/>
          </a:prstGeom>
        </p:spPr>
      </p:pic>
      <p:sp>
        <p:nvSpPr>
          <p:cNvPr id="80" name="Shape 80"/>
          <p:cNvSpPr txBox="1">
            <a:spLocks noGrp="1"/>
          </p:cNvSpPr>
          <p:nvPr>
            <p:ph type="title"/>
          </p:nvPr>
        </p:nvSpPr>
        <p:spPr>
          <a:xfrm>
            <a:off x="754898" y="920631"/>
            <a:ext cx="9210551" cy="1002357"/>
          </a:xfrm>
          <a:prstGeom prst="rect">
            <a:avLst/>
          </a:prstGeom>
          <a:noFill/>
          <a:ln>
            <a:noFill/>
          </a:ln>
        </p:spPr>
        <p:txBody>
          <a:bodyPr lIns="0" tIns="0" rIns="0" bIns="0" anchor="ctr" anchorCtr="0">
            <a:noAutofit/>
          </a:bodyPr>
          <a:lstStyle/>
          <a:p>
            <a:pPr>
              <a:buSzPct val="25000"/>
            </a:pPr>
            <a:r>
              <a:rPr lang="nl-NL" sz="4800" b="1" spc="300" dirty="0" smtClean="0">
                <a:solidFill>
                  <a:srgbClr val="3D5FDC"/>
                </a:solidFill>
                <a:latin typeface="Miso" charset="0"/>
                <a:ea typeface="Miso" charset="0"/>
                <a:cs typeface="Miso" charset="0"/>
                <a:sym typeface="Helvetica Neue"/>
              </a:rPr>
              <a:t>22 NATIONAL CONTACTS</a:t>
            </a:r>
            <a:endParaRPr lang="nl-NL" sz="4800" b="1" spc="300" dirty="0">
              <a:solidFill>
                <a:srgbClr val="3D5FDC"/>
              </a:solidFill>
              <a:latin typeface="Miso" charset="0"/>
              <a:ea typeface="Miso" charset="0"/>
              <a:cs typeface="Miso" charset="0"/>
              <a:sym typeface="Helvetica Neue"/>
            </a:endParaRPr>
          </a:p>
        </p:txBody>
      </p:sp>
      <p:sp>
        <p:nvSpPr>
          <p:cNvPr id="81" name="Shape 81"/>
          <p:cNvSpPr txBox="1">
            <a:spLocks noGrp="1"/>
          </p:cNvSpPr>
          <p:nvPr>
            <p:ph type="body" idx="1"/>
          </p:nvPr>
        </p:nvSpPr>
        <p:spPr>
          <a:xfrm>
            <a:off x="-64035" y="2552977"/>
            <a:ext cx="9351363" cy="740894"/>
          </a:xfrm>
          <a:prstGeom prst="rect">
            <a:avLst/>
          </a:prstGeom>
          <a:noFill/>
          <a:ln>
            <a:noFill/>
          </a:ln>
        </p:spPr>
        <p:txBody>
          <a:bodyPr lIns="0" tIns="0" rIns="0" bIns="0" anchor="t" anchorCtr="0">
            <a:noAutofit/>
          </a:bodyPr>
          <a:lstStyle/>
          <a:p>
            <a:pPr marL="278448" lvl="1" indent="0" algn="ctr">
              <a:buClr>
                <a:srgbClr val="000000"/>
              </a:buClr>
              <a:buSzPct val="25000"/>
              <a:buNone/>
            </a:pPr>
            <a:endParaRPr lang="nl-NL" sz="2000" dirty="0">
              <a:solidFill>
                <a:schemeClr val="dk1"/>
              </a:solidFill>
              <a:latin typeface="Ubuntu" panose="020B0504030602030204" pitchFamily="34" charset="0"/>
              <a:ea typeface="Helvetica Neue"/>
              <a:cs typeface="Helvetica Neue"/>
              <a:sym typeface="Helvetica Neue"/>
            </a:endParaRPr>
          </a:p>
          <a:p>
            <a:pPr indent="-172637">
              <a:buClr>
                <a:srgbClr val="000000"/>
              </a:buClr>
              <a:buNone/>
            </a:pPr>
            <a:endParaRPr sz="2000" dirty="0">
              <a:latin typeface="Ubuntu "/>
              <a:ea typeface="Ubuntu Light" charset="0"/>
              <a:cs typeface="Ubuntu Light" charset="0"/>
              <a:sym typeface="Helvetica Neue"/>
            </a:endParaRPr>
          </a:p>
        </p:txBody>
      </p:sp>
      <p:pic>
        <p:nvPicPr>
          <p:cNvPr id="13" name="Imagen 12"/>
          <p:cNvPicPr>
            <a:picLocks noChangeAspect="1"/>
          </p:cNvPicPr>
          <p:nvPr/>
        </p:nvPicPr>
        <p:blipFill>
          <a:blip r:embed="rId4"/>
          <a:stretch>
            <a:fillRect/>
          </a:stretch>
        </p:blipFill>
        <p:spPr>
          <a:xfrm>
            <a:off x="4611647" y="256469"/>
            <a:ext cx="1497054" cy="672290"/>
          </a:xfrm>
          <a:prstGeom prst="rect">
            <a:avLst/>
          </a:prstGeom>
        </p:spPr>
      </p:pic>
      <p:sp>
        <p:nvSpPr>
          <p:cNvPr id="6" name="Shape 70"/>
          <p:cNvSpPr/>
          <p:nvPr/>
        </p:nvSpPr>
        <p:spPr>
          <a:xfrm>
            <a:off x="318150" y="2551936"/>
            <a:ext cx="5227885" cy="709140"/>
          </a:xfrm>
          <a:prstGeom prst="rect">
            <a:avLst/>
          </a:prstGeom>
          <a:noFill/>
          <a:ln>
            <a:noFill/>
          </a:ln>
        </p:spPr>
        <p:txBody>
          <a:bodyPr lIns="22275" tIns="22275" rIns="22275" bIns="22275" anchor="t" anchorCtr="0">
            <a:noAutofit/>
          </a:bodyPr>
          <a:lstStyle/>
          <a:p>
            <a:pPr algn="ctr">
              <a:buClr>
                <a:srgbClr val="000000"/>
              </a:buClr>
              <a:buSzPct val="75000"/>
            </a:pPr>
            <a:endParaRPr lang="nl-NL" sz="2800" dirty="0">
              <a:latin typeface="Ubuntu" panose="020B0504030602030204" pitchFamily="34" charset="0"/>
              <a:ea typeface="Helvetica Neue"/>
              <a:cs typeface="Helvetica Neue"/>
              <a:sym typeface="Helvetica Neue"/>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31194" y="2189965"/>
            <a:ext cx="8374284" cy="5102732"/>
          </a:xfrm>
          <a:prstGeom prst="rect">
            <a:avLst/>
          </a:prstGeom>
        </p:spPr>
      </p:pic>
    </p:spTree>
    <p:extLst>
      <p:ext uri="{BB962C8B-B14F-4D97-AF65-F5344CB8AC3E}">
        <p14:creationId xmlns:p14="http://schemas.microsoft.com/office/powerpoint/2010/main" val="3416233134"/>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30" name="Imagen 29"/>
          <p:cNvPicPr>
            <a:picLocks noChangeAspect="1"/>
          </p:cNvPicPr>
          <p:nvPr/>
        </p:nvPicPr>
        <p:blipFill>
          <a:blip r:embed="rId3">
            <a:alphaModFix amt="50000"/>
          </a:blip>
          <a:stretch>
            <a:fillRect/>
          </a:stretch>
        </p:blipFill>
        <p:spPr>
          <a:xfrm>
            <a:off x="0" y="104932"/>
            <a:ext cx="10150693" cy="7559675"/>
          </a:xfrm>
          <a:prstGeom prst="rect">
            <a:avLst/>
          </a:prstGeom>
        </p:spPr>
      </p:pic>
      <p:sp>
        <p:nvSpPr>
          <p:cNvPr id="28" name="Shape 71"/>
          <p:cNvSpPr txBox="1">
            <a:spLocks/>
          </p:cNvSpPr>
          <p:nvPr/>
        </p:nvSpPr>
        <p:spPr>
          <a:xfrm>
            <a:off x="938581" y="1450018"/>
            <a:ext cx="7632793" cy="1002357"/>
          </a:xfrm>
          <a:prstGeom prst="rect">
            <a:avLst/>
          </a:prstGeom>
          <a:noFill/>
          <a:ln>
            <a:noFill/>
          </a:ln>
        </p:spPr>
        <p:txBody>
          <a:bodyPr lIns="0" tIns="0" rIns="0" bIns="0" anchor="ctr" anchorCtr="0">
            <a:noAutofit/>
          </a:bodyPr>
          <a:lstStyle>
            <a:defPPr marR="0" algn="l" rtl="0">
              <a:lnSpc>
                <a:spcPct val="100000"/>
              </a:lnSpc>
              <a:spcBef>
                <a:spcPts val="0"/>
              </a:spcBef>
              <a:spcAft>
                <a:spcPts val="0"/>
              </a:spcAft>
            </a:defPPr>
            <a:lvl1pPr marL="0" marR="0" indent="0" algn="ctr" rtl="0">
              <a:lnSpc>
                <a:spcPct val="100000"/>
              </a:lnSpc>
              <a:spcBef>
                <a:spcPts val="0"/>
              </a:spcBef>
              <a:spcAft>
                <a:spcPts val="0"/>
              </a:spcAft>
              <a:buClr>
                <a:srgbClr val="000000"/>
              </a:buClr>
              <a:buFont typeface="Arial"/>
              <a:buNone/>
              <a:defRPr sz="614" b="0" i="0" u="none" strike="noStrike" cap="none" baseline="0">
                <a:solidFill>
                  <a:srgbClr val="000000"/>
                </a:solidFill>
                <a:latin typeface="Arial"/>
                <a:ea typeface="Arial"/>
                <a:cs typeface="Arial"/>
                <a:sym typeface="Arial"/>
                <a:rtl val="0"/>
              </a:defRPr>
            </a:lvl1pPr>
            <a:lvl2pPr marL="0" marR="0" indent="342900" algn="ctr" rtl="0">
              <a:lnSpc>
                <a:spcPct val="100000"/>
              </a:lnSpc>
              <a:spcBef>
                <a:spcPts val="0"/>
              </a:spcBef>
              <a:spcAft>
                <a:spcPts val="0"/>
              </a:spcAft>
              <a:buClr>
                <a:srgbClr val="000000"/>
              </a:buClr>
              <a:buFont typeface="Arial"/>
              <a:buNone/>
              <a:defRPr sz="614" b="0" i="0" u="none" strike="noStrike" cap="none" baseline="0">
                <a:solidFill>
                  <a:srgbClr val="000000"/>
                </a:solidFill>
                <a:latin typeface="Arial"/>
                <a:ea typeface="Arial"/>
                <a:cs typeface="Arial"/>
                <a:sym typeface="Arial"/>
                <a:rtl val="0"/>
              </a:defRPr>
            </a:lvl2pPr>
            <a:lvl3pPr marL="0" marR="0" indent="685800" algn="ctr" rtl="0">
              <a:spcBef>
                <a:spcPts val="0"/>
              </a:spcBef>
              <a:defRPr/>
            </a:lvl3pPr>
            <a:lvl4pPr marL="0" marR="0" indent="1028700" algn="ctr" rtl="0">
              <a:spcBef>
                <a:spcPts val="0"/>
              </a:spcBef>
              <a:defRPr/>
            </a:lvl4pPr>
            <a:lvl5pPr marL="0" marR="0" indent="1371600" algn="ctr" rtl="0">
              <a:spcBef>
                <a:spcPts val="0"/>
              </a:spcBef>
              <a:defRPr/>
            </a:lvl5pPr>
            <a:lvl6pPr marL="0" marR="0" indent="1714500" algn="ctr" rtl="0">
              <a:spcBef>
                <a:spcPts val="0"/>
              </a:spcBef>
              <a:defRPr/>
            </a:lvl6pPr>
            <a:lvl7pPr marL="0" marR="0" indent="2057400" algn="ctr" rtl="0">
              <a:spcBef>
                <a:spcPts val="0"/>
              </a:spcBef>
              <a:defRPr/>
            </a:lvl7pPr>
            <a:lvl8pPr marL="0" marR="0" indent="2400300" algn="ctr" rtl="0">
              <a:spcBef>
                <a:spcPts val="0"/>
              </a:spcBef>
              <a:defRPr/>
            </a:lvl8pPr>
            <a:lvl9pPr marL="0" marR="0" indent="2743200" algn="ctr" rtl="0">
              <a:spcBef>
                <a:spcPts val="0"/>
              </a:spcBef>
              <a:defRPr/>
            </a:lvl9pPr>
          </a:lstStyle>
          <a:p>
            <a:pPr algn="l">
              <a:buSzPct val="25000"/>
            </a:pPr>
            <a:r>
              <a:rPr lang="nl-NL" sz="4800" b="1" spc="300" dirty="0" smtClean="0">
                <a:solidFill>
                  <a:srgbClr val="3D5FDC"/>
                </a:solidFill>
                <a:latin typeface="Miso" charset="0"/>
                <a:ea typeface="Miso" charset="0"/>
                <a:cs typeface="Miso" charset="0"/>
                <a:sym typeface="Helvetica Neue"/>
              </a:rPr>
              <a:t>GET INVOLVED! </a:t>
            </a:r>
            <a:endParaRPr lang="nl-NL" sz="3600" b="1" spc="300" dirty="0">
              <a:solidFill>
                <a:srgbClr val="3D5FDC"/>
              </a:solidFill>
              <a:latin typeface="Miso" charset="0"/>
              <a:ea typeface="Miso" charset="0"/>
              <a:cs typeface="Miso" charset="0"/>
              <a:sym typeface="Helvetica Neue"/>
            </a:endParaRPr>
          </a:p>
        </p:txBody>
      </p:sp>
      <p:pic>
        <p:nvPicPr>
          <p:cNvPr id="32" name="Imagen 31"/>
          <p:cNvPicPr>
            <a:picLocks noChangeAspect="1"/>
          </p:cNvPicPr>
          <p:nvPr/>
        </p:nvPicPr>
        <p:blipFill>
          <a:blip r:embed="rId4"/>
          <a:stretch>
            <a:fillRect/>
          </a:stretch>
        </p:blipFill>
        <p:spPr>
          <a:xfrm>
            <a:off x="4611647" y="256469"/>
            <a:ext cx="1497054" cy="672290"/>
          </a:xfrm>
          <a:prstGeom prst="rect">
            <a:avLst/>
          </a:prstGeom>
        </p:spPr>
      </p:pic>
      <p:sp>
        <p:nvSpPr>
          <p:cNvPr id="5" name="Shape 70"/>
          <p:cNvSpPr/>
          <p:nvPr/>
        </p:nvSpPr>
        <p:spPr>
          <a:xfrm>
            <a:off x="857300" y="2635188"/>
            <a:ext cx="9302699" cy="4089066"/>
          </a:xfrm>
          <a:prstGeom prst="rect">
            <a:avLst/>
          </a:prstGeom>
          <a:noFill/>
          <a:ln>
            <a:noFill/>
          </a:ln>
        </p:spPr>
        <p:txBody>
          <a:bodyPr lIns="22275" tIns="22275" rIns="22275" bIns="22275" anchor="t" anchorCtr="0">
            <a:noAutofit/>
          </a:bodyPr>
          <a:lstStyle/>
          <a:p>
            <a:pPr lvl="8">
              <a:lnSpc>
                <a:spcPct val="150000"/>
              </a:lnSpc>
              <a:buClr>
                <a:schemeClr val="dk1"/>
              </a:buClr>
              <a:buSzPct val="100000"/>
            </a:pPr>
            <a:r>
              <a:rPr lang="nl-NL" sz="2400" dirty="0">
                <a:solidFill>
                  <a:schemeClr val="dk1"/>
                </a:solidFill>
                <a:latin typeface="Ubuntu" panose="020B0504030602030204" pitchFamily="34" charset="0"/>
                <a:ea typeface="Helvetica Neue"/>
                <a:cs typeface="Helvetica Neue"/>
                <a:sym typeface="Helvetica Neue"/>
              </a:rPr>
              <a:t>From October 2016 to April 2017, Space Awareness </a:t>
            </a:r>
            <a:r>
              <a:rPr lang="nl-NL" sz="2400" dirty="0" smtClean="0">
                <a:solidFill>
                  <a:schemeClr val="dk1"/>
                </a:solidFill>
                <a:latin typeface="Ubuntu" panose="020B0504030602030204" pitchFamily="34" charset="0"/>
                <a:ea typeface="Helvetica Neue"/>
                <a:cs typeface="Helvetica Neue"/>
                <a:sym typeface="Helvetica Neue"/>
              </a:rPr>
              <a:t>tests </a:t>
            </a:r>
            <a:r>
              <a:rPr lang="nl-NL" sz="2400" dirty="0">
                <a:solidFill>
                  <a:schemeClr val="dk1"/>
                </a:solidFill>
                <a:latin typeface="Ubuntu" panose="020B0504030602030204" pitchFamily="34" charset="0"/>
                <a:ea typeface="Helvetica Neue"/>
                <a:cs typeface="Helvetica Neue"/>
                <a:sym typeface="Helvetica Neue"/>
              </a:rPr>
              <a:t>its educational </a:t>
            </a:r>
            <a:r>
              <a:rPr lang="nl-NL" sz="2400" dirty="0" smtClean="0">
                <a:solidFill>
                  <a:schemeClr val="dk1"/>
                </a:solidFill>
                <a:latin typeface="Ubuntu" panose="020B0504030602030204" pitchFamily="34" charset="0"/>
                <a:ea typeface="Helvetica Neue"/>
                <a:cs typeface="Helvetica Neue"/>
                <a:sym typeface="Helvetica Neue"/>
              </a:rPr>
              <a:t>activities: we need your feedback to improve! </a:t>
            </a:r>
          </a:p>
          <a:p>
            <a:pPr marL="457200" lvl="8" indent="-457200">
              <a:lnSpc>
                <a:spcPct val="150000"/>
              </a:lnSpc>
              <a:buClr>
                <a:schemeClr val="dk1"/>
              </a:buClr>
              <a:buSzPct val="100000"/>
              <a:buFont typeface="Arial" panose="020B0604020202020204" pitchFamily="34" charset="0"/>
              <a:buChar char="•"/>
            </a:pPr>
            <a:endParaRPr lang="nl-NL" sz="2400" dirty="0">
              <a:solidFill>
                <a:schemeClr val="dk1"/>
              </a:solidFill>
              <a:latin typeface="Ubuntu" panose="020B0504030602030204" pitchFamily="34" charset="0"/>
              <a:ea typeface="Helvetica Neue"/>
              <a:cs typeface="Helvetica Neue"/>
              <a:sym typeface="Helvetica Neue"/>
            </a:endParaRPr>
          </a:p>
          <a:p>
            <a:pPr lvl="8">
              <a:lnSpc>
                <a:spcPct val="150000"/>
              </a:lnSpc>
              <a:buClr>
                <a:schemeClr val="dk1"/>
              </a:buClr>
              <a:buSzPct val="100000"/>
            </a:pPr>
            <a:r>
              <a:rPr lang="nl-NL" sz="2400" b="1" dirty="0" smtClean="0">
                <a:solidFill>
                  <a:schemeClr val="dk1"/>
                </a:solidFill>
                <a:latin typeface="Ubuntu" panose="020B0504030602030204" pitchFamily="34" charset="0"/>
                <a:ea typeface="Helvetica Neue"/>
                <a:cs typeface="Helvetica Neue"/>
                <a:sym typeface="Helvetica Neue"/>
              </a:rPr>
              <a:t>How can I help?</a:t>
            </a:r>
          </a:p>
          <a:p>
            <a:pPr lvl="8">
              <a:lnSpc>
                <a:spcPct val="150000"/>
              </a:lnSpc>
              <a:buClr>
                <a:schemeClr val="dk1"/>
              </a:buClr>
              <a:buSzPct val="100000"/>
            </a:pPr>
            <a:r>
              <a:rPr lang="nl-NL" sz="2400" dirty="0" smtClean="0">
                <a:solidFill>
                  <a:schemeClr val="dk1"/>
                </a:solidFill>
                <a:latin typeface="Ubuntu" panose="020B0504030602030204" pitchFamily="34" charset="0"/>
                <a:ea typeface="Helvetica Neue"/>
                <a:cs typeface="Helvetica Neue"/>
                <a:sym typeface="Helvetica Neue"/>
              </a:rPr>
              <a:t>1/ Choose and activity you like in </a:t>
            </a:r>
            <a:r>
              <a:rPr lang="nl-NL" sz="2400" dirty="0" smtClean="0">
                <a:solidFill>
                  <a:schemeClr val="dk1"/>
                </a:solidFill>
                <a:latin typeface="Ubuntu" panose="020B0504030602030204" pitchFamily="34" charset="0"/>
                <a:ea typeface="Helvetica Neue"/>
                <a:cs typeface="Helvetica Neue"/>
                <a:sym typeface="Helvetica Neue"/>
                <a:hlinkClick r:id="rId5"/>
              </a:rPr>
              <a:t>www.space-awareness.org</a:t>
            </a:r>
            <a:endParaRPr lang="nl-NL" sz="2400" dirty="0" smtClean="0">
              <a:solidFill>
                <a:schemeClr val="dk1"/>
              </a:solidFill>
              <a:latin typeface="Ubuntu" panose="020B0504030602030204" pitchFamily="34" charset="0"/>
              <a:ea typeface="Helvetica Neue"/>
              <a:cs typeface="Helvetica Neue"/>
              <a:sym typeface="Helvetica Neue"/>
            </a:endParaRPr>
          </a:p>
          <a:p>
            <a:pPr lvl="8">
              <a:lnSpc>
                <a:spcPct val="150000"/>
              </a:lnSpc>
              <a:buClr>
                <a:schemeClr val="dk1"/>
              </a:buClr>
              <a:buSzPct val="100000"/>
            </a:pPr>
            <a:r>
              <a:rPr lang="nl-NL" sz="2400" dirty="0" smtClean="0">
                <a:solidFill>
                  <a:schemeClr val="dk1"/>
                </a:solidFill>
                <a:latin typeface="Ubuntu" panose="020B0504030602030204" pitchFamily="34" charset="0"/>
                <a:ea typeface="Helvetica Neue"/>
                <a:cs typeface="Helvetica Neue"/>
                <a:sym typeface="Helvetica Neue"/>
              </a:rPr>
              <a:t>2/ Implement the activity with your students</a:t>
            </a:r>
          </a:p>
          <a:p>
            <a:pPr lvl="8">
              <a:lnSpc>
                <a:spcPct val="150000"/>
              </a:lnSpc>
              <a:buClr>
                <a:schemeClr val="dk1"/>
              </a:buClr>
              <a:buSzPct val="100000"/>
            </a:pPr>
            <a:r>
              <a:rPr lang="nl-NL" sz="2400" dirty="0" smtClean="0">
                <a:solidFill>
                  <a:schemeClr val="dk1"/>
                </a:solidFill>
                <a:latin typeface="Ubuntu" panose="020B0504030602030204" pitchFamily="34" charset="0"/>
                <a:ea typeface="Helvetica Neue"/>
                <a:cs typeface="Helvetica Neue"/>
                <a:sym typeface="Helvetica Neue"/>
              </a:rPr>
              <a:t>3/ Fill in the feedback form at </a:t>
            </a:r>
            <a:r>
              <a:rPr lang="nl-NL" sz="2400" dirty="0" smtClean="0">
                <a:solidFill>
                  <a:schemeClr val="dk1"/>
                </a:solidFill>
                <a:latin typeface="Ubuntu" panose="020B0504030602030204" pitchFamily="34" charset="0"/>
                <a:ea typeface="Helvetica Neue"/>
                <a:cs typeface="Helvetica Neue"/>
                <a:sym typeface="Helvetica Neue"/>
                <a:hlinkClick r:id="rId6"/>
              </a:rPr>
              <a:t>www.space-awareness.org/feedback</a:t>
            </a:r>
            <a:r>
              <a:rPr lang="nl-NL" sz="2400" dirty="0" smtClean="0">
                <a:solidFill>
                  <a:schemeClr val="dk1"/>
                </a:solidFill>
                <a:latin typeface="Ubuntu" panose="020B0504030602030204" pitchFamily="34" charset="0"/>
                <a:ea typeface="Helvetica Neue"/>
                <a:cs typeface="Helvetica Neue"/>
                <a:sym typeface="Helvetica Neue"/>
              </a:rPr>
              <a:t> </a:t>
            </a:r>
          </a:p>
          <a:p>
            <a:pPr lvl="8">
              <a:lnSpc>
                <a:spcPct val="150000"/>
              </a:lnSpc>
              <a:buClr>
                <a:schemeClr val="dk1"/>
              </a:buClr>
              <a:buSzPct val="100000"/>
            </a:pPr>
            <a:endParaRPr lang="nl-NL" sz="2400" dirty="0">
              <a:solidFill>
                <a:schemeClr val="dk1"/>
              </a:solidFill>
              <a:latin typeface="Ubuntu" panose="020B0504030602030204" pitchFamily="34" charset="0"/>
              <a:ea typeface="Helvetica Neue"/>
              <a:cs typeface="Helvetica Neue"/>
              <a:sym typeface="Helvetica Neue"/>
            </a:endParaRPr>
          </a:p>
          <a:p>
            <a:pPr marL="457200" lvl="8" indent="-457200">
              <a:lnSpc>
                <a:spcPct val="150000"/>
              </a:lnSpc>
              <a:buClr>
                <a:schemeClr val="dk1"/>
              </a:buClr>
              <a:buSzPct val="100000"/>
              <a:buFont typeface="Arial" panose="020B0604020202020204" pitchFamily="34" charset="0"/>
              <a:buChar char="•"/>
            </a:pPr>
            <a:endParaRPr lang="nl-NL" sz="2800" dirty="0" smtClean="0">
              <a:solidFill>
                <a:schemeClr val="dk1"/>
              </a:solidFill>
              <a:latin typeface="Ubuntu" panose="020B0504030602030204" pitchFamily="34" charset="0"/>
              <a:ea typeface="Helvetica Neue"/>
              <a:cs typeface="Helvetica Neue"/>
              <a:sym typeface="Helvetica Neue"/>
            </a:endParaRPr>
          </a:p>
          <a:p>
            <a:pPr marL="457200" lvl="8" indent="-457200">
              <a:lnSpc>
                <a:spcPct val="150000"/>
              </a:lnSpc>
              <a:buClr>
                <a:schemeClr val="dk1"/>
              </a:buClr>
              <a:buSzPct val="100000"/>
              <a:buFont typeface="Arial" panose="020B0604020202020204" pitchFamily="34" charset="0"/>
              <a:buChar char="•"/>
            </a:pPr>
            <a:endParaRPr lang="nl-NL" sz="2800" dirty="0" smtClean="0">
              <a:solidFill>
                <a:schemeClr val="dk1"/>
              </a:solidFill>
              <a:latin typeface="Ubuntu" panose="020B0504030602030204" pitchFamily="34" charset="0"/>
              <a:ea typeface="Helvetica Neue"/>
              <a:cs typeface="Helvetica Neue"/>
              <a:sym typeface="Helvetica Neue"/>
            </a:endParaRPr>
          </a:p>
          <a:p>
            <a:pPr marL="300723" indent="-167069">
              <a:lnSpc>
                <a:spcPct val="150000"/>
              </a:lnSpc>
              <a:buClr>
                <a:srgbClr val="000000"/>
              </a:buClr>
            </a:pPr>
            <a:endParaRPr lang="en-US" sz="2800" dirty="0">
              <a:solidFill>
                <a:schemeClr val="dk1"/>
              </a:solidFill>
              <a:latin typeface="Ubuntu" panose="020B0504030602030204" pitchFamily="34" charset="0"/>
              <a:ea typeface="Helvetica Neue"/>
              <a:cs typeface="Helvetica Neue"/>
              <a:sym typeface="Helvetica Neue"/>
            </a:endParaRPr>
          </a:p>
          <a:p>
            <a:pPr marL="300723" indent="-300723">
              <a:lnSpc>
                <a:spcPct val="150000"/>
              </a:lnSpc>
              <a:buClr>
                <a:schemeClr val="dk1"/>
              </a:buClr>
              <a:buSzPct val="100000"/>
              <a:buFont typeface="Arial"/>
              <a:buChar char="•"/>
            </a:pPr>
            <a:endParaRPr lang="nl-NL" sz="2800" b="1" dirty="0">
              <a:solidFill>
                <a:schemeClr val="dk1"/>
              </a:solidFill>
              <a:latin typeface="Ubuntu" panose="020B0504030602030204" pitchFamily="34" charset="0"/>
              <a:ea typeface="Helvetica Neue"/>
              <a:cs typeface="Helvetica Neue"/>
              <a:sym typeface="Helvetica Neue"/>
            </a:endParaRPr>
          </a:p>
        </p:txBody>
      </p:sp>
    </p:spTree>
    <p:extLst>
      <p:ext uri="{BB962C8B-B14F-4D97-AF65-F5344CB8AC3E}">
        <p14:creationId xmlns:p14="http://schemas.microsoft.com/office/powerpoint/2010/main" val="268165096"/>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30" name="Imagen 29"/>
          <p:cNvPicPr>
            <a:picLocks noChangeAspect="1"/>
          </p:cNvPicPr>
          <p:nvPr/>
        </p:nvPicPr>
        <p:blipFill>
          <a:blip r:embed="rId3">
            <a:alphaModFix amt="50000"/>
          </a:blip>
          <a:stretch>
            <a:fillRect/>
          </a:stretch>
        </p:blipFill>
        <p:spPr>
          <a:xfrm>
            <a:off x="0" y="104932"/>
            <a:ext cx="10150693" cy="7559675"/>
          </a:xfrm>
          <a:prstGeom prst="rect">
            <a:avLst/>
          </a:prstGeom>
        </p:spPr>
      </p:pic>
      <p:sp>
        <p:nvSpPr>
          <p:cNvPr id="28" name="Shape 71"/>
          <p:cNvSpPr txBox="1">
            <a:spLocks/>
          </p:cNvSpPr>
          <p:nvPr/>
        </p:nvSpPr>
        <p:spPr>
          <a:xfrm>
            <a:off x="1121461" y="1531298"/>
            <a:ext cx="7632793" cy="1002357"/>
          </a:xfrm>
          <a:prstGeom prst="rect">
            <a:avLst/>
          </a:prstGeom>
          <a:noFill/>
          <a:ln>
            <a:noFill/>
          </a:ln>
        </p:spPr>
        <p:txBody>
          <a:bodyPr lIns="0" tIns="0" rIns="0" bIns="0" anchor="ctr" anchorCtr="0">
            <a:noAutofit/>
          </a:bodyPr>
          <a:lstStyle>
            <a:defPPr marR="0" algn="l" rtl="0">
              <a:lnSpc>
                <a:spcPct val="100000"/>
              </a:lnSpc>
              <a:spcBef>
                <a:spcPts val="0"/>
              </a:spcBef>
              <a:spcAft>
                <a:spcPts val="0"/>
              </a:spcAft>
            </a:defPPr>
            <a:lvl1pPr marL="0" marR="0" indent="0" algn="ctr" rtl="0">
              <a:lnSpc>
                <a:spcPct val="100000"/>
              </a:lnSpc>
              <a:spcBef>
                <a:spcPts val="0"/>
              </a:spcBef>
              <a:spcAft>
                <a:spcPts val="0"/>
              </a:spcAft>
              <a:buClr>
                <a:srgbClr val="000000"/>
              </a:buClr>
              <a:buFont typeface="Arial"/>
              <a:buNone/>
              <a:defRPr sz="614" b="0" i="0" u="none" strike="noStrike" cap="none" baseline="0">
                <a:solidFill>
                  <a:srgbClr val="000000"/>
                </a:solidFill>
                <a:latin typeface="Arial"/>
                <a:ea typeface="Arial"/>
                <a:cs typeface="Arial"/>
                <a:sym typeface="Arial"/>
                <a:rtl val="0"/>
              </a:defRPr>
            </a:lvl1pPr>
            <a:lvl2pPr marL="0" marR="0" indent="342900" algn="ctr" rtl="0">
              <a:lnSpc>
                <a:spcPct val="100000"/>
              </a:lnSpc>
              <a:spcBef>
                <a:spcPts val="0"/>
              </a:spcBef>
              <a:spcAft>
                <a:spcPts val="0"/>
              </a:spcAft>
              <a:buClr>
                <a:srgbClr val="000000"/>
              </a:buClr>
              <a:buFont typeface="Arial"/>
              <a:buNone/>
              <a:defRPr sz="614" b="0" i="0" u="none" strike="noStrike" cap="none" baseline="0">
                <a:solidFill>
                  <a:srgbClr val="000000"/>
                </a:solidFill>
                <a:latin typeface="Arial"/>
                <a:ea typeface="Arial"/>
                <a:cs typeface="Arial"/>
                <a:sym typeface="Arial"/>
                <a:rtl val="0"/>
              </a:defRPr>
            </a:lvl2pPr>
            <a:lvl3pPr marL="0" marR="0" indent="685800" algn="ctr" rtl="0">
              <a:spcBef>
                <a:spcPts val="0"/>
              </a:spcBef>
              <a:defRPr/>
            </a:lvl3pPr>
            <a:lvl4pPr marL="0" marR="0" indent="1028700" algn="ctr" rtl="0">
              <a:spcBef>
                <a:spcPts val="0"/>
              </a:spcBef>
              <a:defRPr/>
            </a:lvl4pPr>
            <a:lvl5pPr marL="0" marR="0" indent="1371600" algn="ctr" rtl="0">
              <a:spcBef>
                <a:spcPts val="0"/>
              </a:spcBef>
              <a:defRPr/>
            </a:lvl5pPr>
            <a:lvl6pPr marL="0" marR="0" indent="1714500" algn="ctr" rtl="0">
              <a:spcBef>
                <a:spcPts val="0"/>
              </a:spcBef>
              <a:defRPr/>
            </a:lvl6pPr>
            <a:lvl7pPr marL="0" marR="0" indent="2057400" algn="ctr" rtl="0">
              <a:spcBef>
                <a:spcPts val="0"/>
              </a:spcBef>
              <a:defRPr/>
            </a:lvl7pPr>
            <a:lvl8pPr marL="0" marR="0" indent="2400300" algn="ctr" rtl="0">
              <a:spcBef>
                <a:spcPts val="0"/>
              </a:spcBef>
              <a:defRPr/>
            </a:lvl8pPr>
            <a:lvl9pPr marL="0" marR="0" indent="2743200" algn="ctr" rtl="0">
              <a:spcBef>
                <a:spcPts val="0"/>
              </a:spcBef>
              <a:defRPr/>
            </a:lvl9pPr>
          </a:lstStyle>
          <a:p>
            <a:pPr algn="l">
              <a:buSzPct val="25000"/>
            </a:pPr>
            <a:r>
              <a:rPr lang="nl-NL" sz="4800" b="1" spc="300" dirty="0" smtClean="0">
                <a:solidFill>
                  <a:srgbClr val="3D5FDC"/>
                </a:solidFill>
                <a:latin typeface="Miso" charset="0"/>
                <a:ea typeface="Miso" charset="0"/>
                <a:cs typeface="Miso" charset="0"/>
                <a:sym typeface="Helvetica Neue"/>
              </a:rPr>
              <a:t>COMING UP IN 2017</a:t>
            </a:r>
            <a:r>
              <a:rPr lang="nl-NL" sz="5400" b="1" spc="300" dirty="0" smtClean="0">
                <a:solidFill>
                  <a:srgbClr val="3D5FDC"/>
                </a:solidFill>
                <a:latin typeface="Miso" charset="0"/>
                <a:ea typeface="Miso" charset="0"/>
                <a:cs typeface="Miso" charset="0"/>
                <a:sym typeface="Helvetica Neue"/>
              </a:rPr>
              <a:t>! </a:t>
            </a:r>
            <a:endParaRPr lang="nl-NL" sz="3600" b="1" spc="300" dirty="0">
              <a:solidFill>
                <a:srgbClr val="3D5FDC"/>
              </a:solidFill>
              <a:latin typeface="Miso" charset="0"/>
              <a:ea typeface="Miso" charset="0"/>
              <a:cs typeface="Miso" charset="0"/>
              <a:sym typeface="Helvetica Neue"/>
            </a:endParaRPr>
          </a:p>
        </p:txBody>
      </p:sp>
      <p:pic>
        <p:nvPicPr>
          <p:cNvPr id="32" name="Imagen 31"/>
          <p:cNvPicPr>
            <a:picLocks noChangeAspect="1"/>
          </p:cNvPicPr>
          <p:nvPr/>
        </p:nvPicPr>
        <p:blipFill>
          <a:blip r:embed="rId4"/>
          <a:stretch>
            <a:fillRect/>
          </a:stretch>
        </p:blipFill>
        <p:spPr>
          <a:xfrm>
            <a:off x="4611647" y="256469"/>
            <a:ext cx="1497054" cy="672290"/>
          </a:xfrm>
          <a:prstGeom prst="rect">
            <a:avLst/>
          </a:prstGeom>
        </p:spPr>
      </p:pic>
      <p:sp>
        <p:nvSpPr>
          <p:cNvPr id="5" name="Shape 70"/>
          <p:cNvSpPr/>
          <p:nvPr/>
        </p:nvSpPr>
        <p:spPr>
          <a:xfrm>
            <a:off x="1121461" y="2716468"/>
            <a:ext cx="8763856" cy="4089066"/>
          </a:xfrm>
          <a:prstGeom prst="rect">
            <a:avLst/>
          </a:prstGeom>
          <a:noFill/>
          <a:ln>
            <a:noFill/>
          </a:ln>
        </p:spPr>
        <p:txBody>
          <a:bodyPr lIns="22275" tIns="22275" rIns="22275" bIns="22275" anchor="t" anchorCtr="0">
            <a:noAutofit/>
          </a:bodyPr>
          <a:lstStyle/>
          <a:p>
            <a:pPr marL="457200" lvl="8" indent="-457200">
              <a:lnSpc>
                <a:spcPct val="150000"/>
              </a:lnSpc>
              <a:buClr>
                <a:schemeClr val="dk1"/>
              </a:buClr>
              <a:buSzPct val="100000"/>
              <a:buFont typeface="Arial" panose="020B0604020202020204" pitchFamily="34" charset="0"/>
              <a:buChar char="•"/>
            </a:pPr>
            <a:r>
              <a:rPr lang="nl-NL" sz="2400" b="1" dirty="0" smtClean="0">
                <a:solidFill>
                  <a:srgbClr val="3D5FDC"/>
                </a:solidFill>
                <a:latin typeface="Ubuntu" panose="020B0504030602030204" pitchFamily="34" charset="0"/>
                <a:ea typeface="Helvetica Neue"/>
                <a:cs typeface="Helvetica Neue"/>
                <a:sym typeface="Helvetica Neue"/>
              </a:rPr>
              <a:t>Free online courses </a:t>
            </a:r>
            <a:r>
              <a:rPr lang="nl-NL" sz="2400" dirty="0" smtClean="0">
                <a:solidFill>
                  <a:schemeClr val="dk1"/>
                </a:solidFill>
                <a:latin typeface="Ubuntu" panose="020B0504030602030204" pitchFamily="34" charset="0"/>
                <a:ea typeface="Helvetica Neue"/>
                <a:cs typeface="Helvetica Neue"/>
                <a:sym typeface="Helvetica Neue"/>
              </a:rPr>
              <a:t>for educators: “Navigation through the ages”, “Our wonderful Universe”, “Our fragile planet”</a:t>
            </a:r>
          </a:p>
          <a:p>
            <a:pPr marL="457200" lvl="8" indent="-457200">
              <a:lnSpc>
                <a:spcPct val="150000"/>
              </a:lnSpc>
              <a:buClr>
                <a:schemeClr val="dk1"/>
              </a:buClr>
              <a:buSzPct val="100000"/>
              <a:buFont typeface="Arial" panose="020B0604020202020204" pitchFamily="34" charset="0"/>
              <a:buChar char="•"/>
            </a:pPr>
            <a:r>
              <a:rPr lang="nl-NL" sz="2400" dirty="0" smtClean="0">
                <a:solidFill>
                  <a:schemeClr val="dk1"/>
                </a:solidFill>
                <a:latin typeface="Ubuntu" panose="020B0504030602030204" pitchFamily="34" charset="0"/>
                <a:ea typeface="Helvetica Neue"/>
                <a:cs typeface="Helvetica Neue"/>
                <a:sym typeface="Helvetica Neue"/>
              </a:rPr>
              <a:t>New </a:t>
            </a:r>
            <a:r>
              <a:rPr lang="nl-NL" sz="2400" b="1" dirty="0">
                <a:solidFill>
                  <a:srgbClr val="3D5FDC"/>
                </a:solidFill>
                <a:latin typeface="Ubuntu" panose="020B0504030602030204" pitchFamily="34" charset="0"/>
                <a:ea typeface="Helvetica Neue"/>
                <a:cs typeface="Helvetica Neue"/>
                <a:sym typeface="Helvetica Neue"/>
              </a:rPr>
              <a:t>career </a:t>
            </a:r>
            <a:r>
              <a:rPr lang="nl-NL" sz="2400" b="1" dirty="0" smtClean="0">
                <a:solidFill>
                  <a:srgbClr val="3D5FDC"/>
                </a:solidFill>
                <a:latin typeface="Ubuntu" panose="020B0504030602030204" pitchFamily="34" charset="0"/>
                <a:ea typeface="Helvetica Neue"/>
                <a:cs typeface="Helvetica Neue"/>
                <a:sym typeface="Helvetica Neue"/>
              </a:rPr>
              <a:t>material </a:t>
            </a:r>
            <a:r>
              <a:rPr lang="nl-NL" sz="2400" dirty="0" smtClean="0">
                <a:solidFill>
                  <a:schemeClr val="dk1"/>
                </a:solidFill>
                <a:latin typeface="Ubuntu" panose="020B0504030602030204" pitchFamily="34" charset="0"/>
                <a:ea typeface="Helvetica Neue"/>
                <a:cs typeface="Helvetica Neue"/>
                <a:sym typeface="Helvetica Neue"/>
              </a:rPr>
              <a:t>and interviews</a:t>
            </a:r>
            <a:endParaRPr lang="nl-NL" sz="2400" dirty="0">
              <a:solidFill>
                <a:schemeClr val="dk1"/>
              </a:solidFill>
              <a:latin typeface="Ubuntu" panose="020B0504030602030204" pitchFamily="34" charset="0"/>
              <a:ea typeface="Helvetica Neue"/>
              <a:cs typeface="Helvetica Neue"/>
              <a:sym typeface="Helvetica Neue"/>
            </a:endParaRPr>
          </a:p>
          <a:p>
            <a:pPr marL="457200" lvl="8" indent="-457200">
              <a:lnSpc>
                <a:spcPct val="150000"/>
              </a:lnSpc>
              <a:buClr>
                <a:schemeClr val="dk1"/>
              </a:buClr>
              <a:buSzPct val="100000"/>
              <a:buFont typeface="Arial" panose="020B0604020202020204" pitchFamily="34" charset="0"/>
              <a:buChar char="•"/>
            </a:pPr>
            <a:r>
              <a:rPr lang="nl-NL" sz="2400" b="1" dirty="0">
                <a:solidFill>
                  <a:srgbClr val="3D5FDC"/>
                </a:solidFill>
                <a:latin typeface="Ubuntu" panose="020B0504030602030204" pitchFamily="34" charset="0"/>
                <a:ea typeface="Helvetica Neue"/>
                <a:cs typeface="Helvetica Neue"/>
                <a:sym typeface="Helvetica Neue"/>
              </a:rPr>
              <a:t>Monthly webinars</a:t>
            </a:r>
          </a:p>
          <a:p>
            <a:pPr marL="457200" lvl="8" indent="-457200">
              <a:lnSpc>
                <a:spcPct val="150000"/>
              </a:lnSpc>
              <a:buClr>
                <a:schemeClr val="dk1"/>
              </a:buClr>
              <a:buSzPct val="100000"/>
              <a:buFont typeface="Arial" panose="020B0604020202020204" pitchFamily="34" charset="0"/>
              <a:buChar char="•"/>
            </a:pPr>
            <a:r>
              <a:rPr lang="nl-NL" sz="2400" b="1" dirty="0">
                <a:solidFill>
                  <a:srgbClr val="3D5FDC"/>
                </a:solidFill>
                <a:latin typeface="Ubuntu" panose="020B0504030602030204" pitchFamily="34" charset="0"/>
                <a:ea typeface="Helvetica Neue"/>
                <a:cs typeface="Helvetica Neue"/>
                <a:sym typeface="Helvetica Neue"/>
              </a:rPr>
              <a:t>The Journey of Ideas, </a:t>
            </a:r>
            <a:r>
              <a:rPr lang="nl-NL" sz="2400" dirty="0">
                <a:solidFill>
                  <a:schemeClr val="dk1"/>
                </a:solidFill>
                <a:latin typeface="Ubuntu" panose="020B0504030602030204" pitchFamily="34" charset="0"/>
                <a:ea typeface="Helvetica Neue"/>
                <a:cs typeface="Helvetica Neue"/>
                <a:sym typeface="Helvetica Neue"/>
              </a:rPr>
              <a:t>complete educational kit</a:t>
            </a:r>
          </a:p>
          <a:p>
            <a:pPr marL="457200" lvl="8" indent="-457200">
              <a:lnSpc>
                <a:spcPct val="150000"/>
              </a:lnSpc>
              <a:buClr>
                <a:schemeClr val="dk1"/>
              </a:buClr>
              <a:buSzPct val="100000"/>
              <a:buFont typeface="Arial" panose="020B0604020202020204" pitchFamily="34" charset="0"/>
              <a:buChar char="•"/>
            </a:pPr>
            <a:r>
              <a:rPr lang="nl-NL" sz="2400" dirty="0">
                <a:solidFill>
                  <a:schemeClr val="dk1"/>
                </a:solidFill>
                <a:latin typeface="Ubuntu" panose="020B0504030602030204" pitchFamily="34" charset="0"/>
                <a:ea typeface="Helvetica Neue"/>
                <a:cs typeface="Helvetica Neue"/>
                <a:sym typeface="Helvetica Neue"/>
              </a:rPr>
              <a:t>Local </a:t>
            </a:r>
            <a:r>
              <a:rPr lang="nl-NL" sz="2400" b="1" dirty="0">
                <a:solidFill>
                  <a:srgbClr val="3D5FDC"/>
                </a:solidFill>
                <a:latin typeface="Ubuntu" panose="020B0504030602030204" pitchFamily="34" charset="0"/>
                <a:ea typeface="Helvetica Neue"/>
                <a:cs typeface="Helvetica Neue"/>
                <a:sym typeface="Helvetica Neue"/>
              </a:rPr>
              <a:t>teacher training</a:t>
            </a:r>
          </a:p>
          <a:p>
            <a:pPr marL="457200" lvl="8" indent="-457200">
              <a:lnSpc>
                <a:spcPct val="150000"/>
              </a:lnSpc>
              <a:buClr>
                <a:schemeClr val="dk1"/>
              </a:buClr>
              <a:buSzPct val="100000"/>
              <a:buFont typeface="Arial" panose="020B0604020202020204" pitchFamily="34" charset="0"/>
              <a:buChar char="•"/>
            </a:pPr>
            <a:endParaRPr lang="nl-NL" sz="2400" dirty="0" smtClean="0">
              <a:solidFill>
                <a:schemeClr val="dk1"/>
              </a:solidFill>
              <a:latin typeface="Ubuntu" panose="020B0504030602030204" pitchFamily="34" charset="0"/>
              <a:ea typeface="Helvetica Neue"/>
              <a:cs typeface="Helvetica Neue"/>
              <a:sym typeface="Helvetica Neue"/>
            </a:endParaRPr>
          </a:p>
          <a:p>
            <a:pPr marL="457200" lvl="8" indent="-457200">
              <a:lnSpc>
                <a:spcPct val="150000"/>
              </a:lnSpc>
              <a:buClr>
                <a:schemeClr val="dk1"/>
              </a:buClr>
              <a:buSzPct val="100000"/>
              <a:buFont typeface="Arial" panose="020B0604020202020204" pitchFamily="34" charset="0"/>
              <a:buChar char="•"/>
            </a:pPr>
            <a:endParaRPr lang="nl-NL" sz="2800" dirty="0" smtClean="0">
              <a:solidFill>
                <a:schemeClr val="dk1"/>
              </a:solidFill>
              <a:latin typeface="Ubuntu" panose="020B0504030602030204" pitchFamily="34" charset="0"/>
              <a:ea typeface="Helvetica Neue"/>
              <a:cs typeface="Helvetica Neue"/>
              <a:sym typeface="Helvetica Neue"/>
            </a:endParaRPr>
          </a:p>
          <a:p>
            <a:pPr marL="457200" lvl="8" indent="-457200">
              <a:lnSpc>
                <a:spcPct val="150000"/>
              </a:lnSpc>
              <a:buClr>
                <a:schemeClr val="dk1"/>
              </a:buClr>
              <a:buSzPct val="100000"/>
              <a:buFont typeface="Arial" panose="020B0604020202020204" pitchFamily="34" charset="0"/>
              <a:buChar char="•"/>
            </a:pPr>
            <a:endParaRPr lang="nl-NL" sz="2800" dirty="0" smtClean="0">
              <a:solidFill>
                <a:schemeClr val="dk1"/>
              </a:solidFill>
              <a:latin typeface="Ubuntu" panose="020B0504030602030204" pitchFamily="34" charset="0"/>
              <a:ea typeface="Helvetica Neue"/>
              <a:cs typeface="Helvetica Neue"/>
              <a:sym typeface="Helvetica Neue"/>
            </a:endParaRPr>
          </a:p>
          <a:p>
            <a:pPr marL="300723" indent="-167069">
              <a:lnSpc>
                <a:spcPct val="150000"/>
              </a:lnSpc>
              <a:buClr>
                <a:srgbClr val="000000"/>
              </a:buClr>
            </a:pPr>
            <a:endParaRPr lang="en-US" sz="2800" dirty="0">
              <a:solidFill>
                <a:schemeClr val="dk1"/>
              </a:solidFill>
              <a:latin typeface="Ubuntu" panose="020B0504030602030204" pitchFamily="34" charset="0"/>
              <a:ea typeface="Helvetica Neue"/>
              <a:cs typeface="Helvetica Neue"/>
              <a:sym typeface="Helvetica Neue"/>
            </a:endParaRPr>
          </a:p>
          <a:p>
            <a:pPr marL="300723" indent="-300723">
              <a:lnSpc>
                <a:spcPct val="150000"/>
              </a:lnSpc>
              <a:buClr>
                <a:schemeClr val="dk1"/>
              </a:buClr>
              <a:buSzPct val="100000"/>
              <a:buFont typeface="Arial"/>
              <a:buChar char="•"/>
            </a:pPr>
            <a:endParaRPr lang="nl-NL" sz="2800" b="1" dirty="0">
              <a:solidFill>
                <a:schemeClr val="dk1"/>
              </a:solidFill>
              <a:latin typeface="Ubuntu" panose="020B0504030602030204" pitchFamily="34" charset="0"/>
              <a:ea typeface="Helvetica Neue"/>
              <a:cs typeface="Helvetica Neue"/>
              <a:sym typeface="Helvetica Neue"/>
            </a:endParaRPr>
          </a:p>
        </p:txBody>
      </p:sp>
    </p:spTree>
    <p:extLst>
      <p:ext uri="{BB962C8B-B14F-4D97-AF65-F5344CB8AC3E}">
        <p14:creationId xmlns:p14="http://schemas.microsoft.com/office/powerpoint/2010/main" val="2773872430"/>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30" name="Imagen 29"/>
          <p:cNvPicPr>
            <a:picLocks noChangeAspect="1"/>
          </p:cNvPicPr>
          <p:nvPr/>
        </p:nvPicPr>
        <p:blipFill>
          <a:blip r:embed="rId3">
            <a:alphaModFix amt="50000"/>
          </a:blip>
          <a:stretch>
            <a:fillRect/>
          </a:stretch>
        </p:blipFill>
        <p:spPr>
          <a:xfrm>
            <a:off x="0" y="0"/>
            <a:ext cx="10150693" cy="7559675"/>
          </a:xfrm>
          <a:prstGeom prst="rect">
            <a:avLst/>
          </a:prstGeom>
        </p:spPr>
      </p:pic>
      <p:sp>
        <p:nvSpPr>
          <p:cNvPr id="28" name="Shape 71"/>
          <p:cNvSpPr txBox="1">
            <a:spLocks/>
          </p:cNvSpPr>
          <p:nvPr/>
        </p:nvSpPr>
        <p:spPr>
          <a:xfrm>
            <a:off x="636749" y="1396386"/>
            <a:ext cx="9733280" cy="1002357"/>
          </a:xfrm>
          <a:prstGeom prst="rect">
            <a:avLst/>
          </a:prstGeom>
          <a:noFill/>
          <a:ln>
            <a:noFill/>
          </a:ln>
        </p:spPr>
        <p:txBody>
          <a:bodyPr lIns="0" tIns="0" rIns="0" bIns="0" anchor="ctr" anchorCtr="0">
            <a:noAutofit/>
          </a:bodyPr>
          <a:lstStyle>
            <a:defPPr marR="0" algn="l" rtl="0">
              <a:lnSpc>
                <a:spcPct val="100000"/>
              </a:lnSpc>
              <a:spcBef>
                <a:spcPts val="0"/>
              </a:spcBef>
              <a:spcAft>
                <a:spcPts val="0"/>
              </a:spcAft>
            </a:defPPr>
            <a:lvl1pPr marL="0" marR="0" indent="0" algn="ctr" rtl="0">
              <a:lnSpc>
                <a:spcPct val="100000"/>
              </a:lnSpc>
              <a:spcBef>
                <a:spcPts val="0"/>
              </a:spcBef>
              <a:spcAft>
                <a:spcPts val="0"/>
              </a:spcAft>
              <a:buClr>
                <a:srgbClr val="000000"/>
              </a:buClr>
              <a:buFont typeface="Arial"/>
              <a:buNone/>
              <a:defRPr sz="614" b="0" i="0" u="none" strike="noStrike" cap="none" baseline="0">
                <a:solidFill>
                  <a:srgbClr val="000000"/>
                </a:solidFill>
                <a:latin typeface="Arial"/>
                <a:ea typeface="Arial"/>
                <a:cs typeface="Arial"/>
                <a:sym typeface="Arial"/>
                <a:rtl val="0"/>
              </a:defRPr>
            </a:lvl1pPr>
            <a:lvl2pPr marL="0" marR="0" indent="342900" algn="ctr" rtl="0">
              <a:lnSpc>
                <a:spcPct val="100000"/>
              </a:lnSpc>
              <a:spcBef>
                <a:spcPts val="0"/>
              </a:spcBef>
              <a:spcAft>
                <a:spcPts val="0"/>
              </a:spcAft>
              <a:buClr>
                <a:srgbClr val="000000"/>
              </a:buClr>
              <a:buFont typeface="Arial"/>
              <a:buNone/>
              <a:defRPr sz="614" b="0" i="0" u="none" strike="noStrike" cap="none" baseline="0">
                <a:solidFill>
                  <a:srgbClr val="000000"/>
                </a:solidFill>
                <a:latin typeface="Arial"/>
                <a:ea typeface="Arial"/>
                <a:cs typeface="Arial"/>
                <a:sym typeface="Arial"/>
                <a:rtl val="0"/>
              </a:defRPr>
            </a:lvl2pPr>
            <a:lvl3pPr marL="0" marR="0" indent="685800" algn="ctr" rtl="0">
              <a:spcBef>
                <a:spcPts val="0"/>
              </a:spcBef>
              <a:defRPr/>
            </a:lvl3pPr>
            <a:lvl4pPr marL="0" marR="0" indent="1028700" algn="ctr" rtl="0">
              <a:spcBef>
                <a:spcPts val="0"/>
              </a:spcBef>
              <a:defRPr/>
            </a:lvl4pPr>
            <a:lvl5pPr marL="0" marR="0" indent="1371600" algn="ctr" rtl="0">
              <a:spcBef>
                <a:spcPts val="0"/>
              </a:spcBef>
              <a:defRPr/>
            </a:lvl5pPr>
            <a:lvl6pPr marL="0" marR="0" indent="1714500" algn="ctr" rtl="0">
              <a:spcBef>
                <a:spcPts val="0"/>
              </a:spcBef>
              <a:defRPr/>
            </a:lvl6pPr>
            <a:lvl7pPr marL="0" marR="0" indent="2057400" algn="ctr" rtl="0">
              <a:spcBef>
                <a:spcPts val="0"/>
              </a:spcBef>
              <a:defRPr/>
            </a:lvl7pPr>
            <a:lvl8pPr marL="0" marR="0" indent="2400300" algn="ctr" rtl="0">
              <a:spcBef>
                <a:spcPts val="0"/>
              </a:spcBef>
              <a:defRPr/>
            </a:lvl8pPr>
            <a:lvl9pPr marL="0" marR="0" indent="2743200" algn="ctr" rtl="0">
              <a:spcBef>
                <a:spcPts val="0"/>
              </a:spcBef>
              <a:defRPr/>
            </a:lvl9pPr>
          </a:lstStyle>
          <a:p>
            <a:pPr algn="l">
              <a:buSzPct val="25000"/>
            </a:pPr>
            <a:r>
              <a:rPr lang="nl-NL" sz="4000" b="1" spc="300" dirty="0" smtClean="0">
                <a:solidFill>
                  <a:srgbClr val="3D5FDC"/>
                </a:solidFill>
                <a:latin typeface="Miso" charset="0"/>
                <a:ea typeface="Miso" charset="0"/>
                <a:cs typeface="Miso" charset="0"/>
                <a:sym typeface="Helvetica Neue"/>
              </a:rPr>
              <a:t>DON’T MISS NEW OPPORTUNITIES AND RESOURCES</a:t>
            </a:r>
          </a:p>
          <a:p>
            <a:pPr algn="l">
              <a:buSzPct val="25000"/>
            </a:pPr>
            <a:r>
              <a:rPr lang="nl-NL" sz="2400" b="1" spc="300" dirty="0" smtClean="0">
                <a:solidFill>
                  <a:schemeClr val="tx1"/>
                </a:solidFill>
                <a:latin typeface="Ubuntu" panose="020B0504030602030204" pitchFamily="34" charset="0"/>
                <a:ea typeface="Helvetica Neue"/>
                <a:cs typeface="Helvetica Neue"/>
                <a:sym typeface="Helvetica Neue"/>
              </a:rPr>
              <a:t>And share your comments and pictures!</a:t>
            </a:r>
            <a:endParaRPr lang="nl-NL" sz="1100" b="1" dirty="0">
              <a:solidFill>
                <a:schemeClr val="tx1"/>
              </a:solidFill>
              <a:latin typeface="Ubuntu" panose="020B0504030602030204" pitchFamily="34" charset="0"/>
              <a:ea typeface="Helvetica Neue"/>
              <a:cs typeface="Helvetica Neue"/>
              <a:sym typeface="Helvetica Neue"/>
            </a:endParaRPr>
          </a:p>
        </p:txBody>
      </p:sp>
      <p:pic>
        <p:nvPicPr>
          <p:cNvPr id="32" name="Imagen 31"/>
          <p:cNvPicPr>
            <a:picLocks noChangeAspect="1"/>
          </p:cNvPicPr>
          <p:nvPr/>
        </p:nvPicPr>
        <p:blipFill>
          <a:blip r:embed="rId4"/>
          <a:stretch>
            <a:fillRect/>
          </a:stretch>
        </p:blipFill>
        <p:spPr>
          <a:xfrm>
            <a:off x="4611647" y="256469"/>
            <a:ext cx="1497054" cy="672290"/>
          </a:xfrm>
          <a:prstGeom prst="rect">
            <a:avLst/>
          </a:prstGeom>
        </p:spPr>
      </p:pic>
      <p:sp>
        <p:nvSpPr>
          <p:cNvPr id="9" name="Shape 70"/>
          <p:cNvSpPr/>
          <p:nvPr/>
        </p:nvSpPr>
        <p:spPr>
          <a:xfrm>
            <a:off x="1121461" y="2762622"/>
            <a:ext cx="8763856" cy="4433174"/>
          </a:xfrm>
          <a:prstGeom prst="rect">
            <a:avLst/>
          </a:prstGeom>
          <a:noFill/>
          <a:ln>
            <a:noFill/>
          </a:ln>
        </p:spPr>
        <p:txBody>
          <a:bodyPr lIns="22275" tIns="22275" rIns="22275" bIns="22275" anchor="t" anchorCtr="0">
            <a:noAutofit/>
          </a:bodyPr>
          <a:lstStyle/>
          <a:p>
            <a:pPr marL="457200" lvl="8" indent="-457200">
              <a:lnSpc>
                <a:spcPct val="150000"/>
              </a:lnSpc>
              <a:spcBef>
                <a:spcPts val="1200"/>
              </a:spcBef>
              <a:buClr>
                <a:schemeClr val="dk1"/>
              </a:buClr>
              <a:buSzPct val="100000"/>
              <a:buFont typeface="Arial" panose="020B0604020202020204" pitchFamily="34" charset="0"/>
              <a:buChar char="•"/>
            </a:pPr>
            <a:r>
              <a:rPr lang="nl-NL" sz="2400" dirty="0" err="1" smtClean="0">
                <a:solidFill>
                  <a:schemeClr val="dk1"/>
                </a:solidFill>
                <a:latin typeface="Ubuntu" panose="020B0504030602030204" pitchFamily="34" charset="0"/>
                <a:ea typeface="Helvetica Neue"/>
                <a:cs typeface="Helvetica Neue"/>
                <a:sym typeface="Helvetica Neue"/>
              </a:rPr>
              <a:t>Facebook</a:t>
            </a:r>
            <a:r>
              <a:rPr lang="nl-NL" sz="2400" dirty="0" smtClean="0">
                <a:solidFill>
                  <a:schemeClr val="dk1"/>
                </a:solidFill>
                <a:latin typeface="Ubuntu" panose="020B0504030602030204" pitchFamily="34" charset="0"/>
                <a:ea typeface="Helvetica Neue"/>
                <a:cs typeface="Helvetica Neue"/>
                <a:sym typeface="Helvetica Neue"/>
              </a:rPr>
              <a:t>: </a:t>
            </a:r>
            <a:r>
              <a:rPr lang="nl-NL" sz="2400" b="1" dirty="0" smtClean="0">
                <a:solidFill>
                  <a:srgbClr val="3D5FDC"/>
                </a:solidFill>
                <a:latin typeface="Ubuntu" panose="020B0504030602030204" pitchFamily="34" charset="0"/>
                <a:ea typeface="Helvetica Neue"/>
                <a:cs typeface="Helvetica Neue"/>
                <a:sym typeface="Helvetica Neue"/>
              </a:rPr>
              <a:t>Space Awareness</a:t>
            </a:r>
            <a:endParaRPr lang="nl-NL" sz="2400" dirty="0" smtClean="0">
              <a:solidFill>
                <a:schemeClr val="dk1"/>
              </a:solidFill>
              <a:latin typeface="Ubuntu" panose="020B0504030602030204" pitchFamily="34" charset="0"/>
              <a:ea typeface="Helvetica Neue"/>
              <a:cs typeface="Helvetica Neue"/>
              <a:sym typeface="Helvetica Neue"/>
            </a:endParaRPr>
          </a:p>
          <a:p>
            <a:pPr marL="457200" lvl="8" indent="-457200">
              <a:lnSpc>
                <a:spcPct val="150000"/>
              </a:lnSpc>
              <a:spcBef>
                <a:spcPts val="1200"/>
              </a:spcBef>
              <a:buClr>
                <a:schemeClr val="dk1"/>
              </a:buClr>
              <a:buSzPct val="100000"/>
              <a:buFont typeface="Arial" panose="020B0604020202020204" pitchFamily="34" charset="0"/>
              <a:buChar char="•"/>
            </a:pPr>
            <a:r>
              <a:rPr lang="nl-NL" sz="2400" dirty="0" err="1" smtClean="0">
                <a:solidFill>
                  <a:schemeClr val="dk1"/>
                </a:solidFill>
                <a:latin typeface="Ubuntu" panose="020B0504030602030204" pitchFamily="34" charset="0"/>
                <a:ea typeface="Helvetica Neue"/>
                <a:cs typeface="Helvetica Neue"/>
                <a:sym typeface="Helvetica Neue"/>
              </a:rPr>
              <a:t>Twitter</a:t>
            </a:r>
            <a:r>
              <a:rPr lang="nl-NL" sz="2400" dirty="0" smtClean="0">
                <a:solidFill>
                  <a:schemeClr val="dk1"/>
                </a:solidFill>
                <a:latin typeface="Ubuntu" panose="020B0504030602030204" pitchFamily="34" charset="0"/>
                <a:ea typeface="Helvetica Neue"/>
                <a:cs typeface="Helvetica Neue"/>
                <a:sym typeface="Helvetica Neue"/>
              </a:rPr>
              <a:t>: </a:t>
            </a:r>
            <a:r>
              <a:rPr lang="nl-NL" sz="2400" b="1" dirty="0">
                <a:solidFill>
                  <a:srgbClr val="3D5FDC"/>
                </a:solidFill>
                <a:latin typeface="Ubuntu" panose="020B0504030602030204" pitchFamily="34" charset="0"/>
                <a:ea typeface="Helvetica Neue"/>
                <a:cs typeface="Helvetica Neue"/>
                <a:sym typeface="Helvetica Neue"/>
              </a:rPr>
              <a:t>@space_awe</a:t>
            </a:r>
          </a:p>
          <a:p>
            <a:pPr marL="457200" lvl="8" indent="-457200">
              <a:lnSpc>
                <a:spcPct val="150000"/>
              </a:lnSpc>
              <a:spcBef>
                <a:spcPts val="1200"/>
              </a:spcBef>
              <a:buClr>
                <a:schemeClr val="dk1"/>
              </a:buClr>
              <a:buSzPct val="100000"/>
              <a:buFont typeface="Arial" panose="020B0604020202020204" pitchFamily="34" charset="0"/>
              <a:buChar char="•"/>
            </a:pPr>
            <a:r>
              <a:rPr lang="nl-NL" sz="2400" dirty="0" err="1" smtClean="0">
                <a:solidFill>
                  <a:schemeClr val="dk1"/>
                </a:solidFill>
                <a:latin typeface="Ubuntu" panose="020B0504030602030204" pitchFamily="34" charset="0"/>
                <a:ea typeface="Helvetica Neue"/>
                <a:cs typeface="Helvetica Neue"/>
                <a:sym typeface="Helvetica Neue"/>
              </a:rPr>
              <a:t>Instragram</a:t>
            </a:r>
            <a:r>
              <a:rPr lang="nl-NL" sz="2400" dirty="0" smtClean="0">
                <a:solidFill>
                  <a:schemeClr val="dk1"/>
                </a:solidFill>
                <a:latin typeface="Ubuntu" panose="020B0504030602030204" pitchFamily="34" charset="0"/>
                <a:ea typeface="Helvetica Neue"/>
                <a:cs typeface="Helvetica Neue"/>
                <a:sym typeface="Helvetica Neue"/>
              </a:rPr>
              <a:t>: </a:t>
            </a:r>
            <a:r>
              <a:rPr lang="nl-NL" sz="2400" b="1" dirty="0" err="1" smtClean="0">
                <a:solidFill>
                  <a:srgbClr val="3D5FDC"/>
                </a:solidFill>
                <a:latin typeface="Ubuntu" panose="020B0504030602030204" pitchFamily="34" charset="0"/>
                <a:ea typeface="Helvetica Neue"/>
                <a:cs typeface="Helvetica Neue"/>
                <a:sym typeface="Helvetica Neue"/>
              </a:rPr>
              <a:t>space_awe</a:t>
            </a:r>
            <a:endParaRPr lang="nl-NL" sz="2400" dirty="0" smtClean="0">
              <a:solidFill>
                <a:schemeClr val="dk1"/>
              </a:solidFill>
              <a:latin typeface="Ubuntu" panose="020B0504030602030204" pitchFamily="34" charset="0"/>
              <a:ea typeface="Helvetica Neue"/>
              <a:cs typeface="Helvetica Neue"/>
              <a:sym typeface="Helvetica Neue"/>
            </a:endParaRPr>
          </a:p>
          <a:p>
            <a:pPr marL="457200" lvl="8" indent="-457200">
              <a:lnSpc>
                <a:spcPct val="150000"/>
              </a:lnSpc>
              <a:spcBef>
                <a:spcPts val="1200"/>
              </a:spcBef>
              <a:buClr>
                <a:schemeClr val="dk1"/>
              </a:buClr>
              <a:buSzPct val="100000"/>
              <a:buFont typeface="Arial" panose="020B0604020202020204" pitchFamily="34" charset="0"/>
              <a:buChar char="•"/>
            </a:pPr>
            <a:r>
              <a:rPr lang="nl-NL" sz="2400" dirty="0" smtClean="0">
                <a:solidFill>
                  <a:schemeClr val="dk1"/>
                </a:solidFill>
                <a:latin typeface="Ubuntu" panose="020B0504030602030204" pitchFamily="34" charset="0"/>
                <a:ea typeface="Helvetica Neue"/>
                <a:cs typeface="Helvetica Neue"/>
                <a:sym typeface="Helvetica Neue"/>
              </a:rPr>
              <a:t>Subscribe to the Space Awareness </a:t>
            </a:r>
            <a:r>
              <a:rPr lang="nl-NL" sz="2400" b="1" dirty="0">
                <a:solidFill>
                  <a:srgbClr val="3D5FDC"/>
                </a:solidFill>
                <a:latin typeface="Ubuntu" panose="020B0504030602030204" pitchFamily="34" charset="0"/>
                <a:ea typeface="Helvetica Neue"/>
                <a:cs typeface="Helvetica Neue"/>
                <a:sym typeface="Helvetica Neue"/>
              </a:rPr>
              <a:t>newsletter </a:t>
            </a:r>
          </a:p>
          <a:p>
            <a:pPr marL="457200" lvl="8" indent="-457200">
              <a:lnSpc>
                <a:spcPct val="150000"/>
              </a:lnSpc>
              <a:spcBef>
                <a:spcPts val="1200"/>
              </a:spcBef>
              <a:buClr>
                <a:schemeClr val="dk1"/>
              </a:buClr>
              <a:buSzPct val="100000"/>
              <a:buFont typeface="Arial" panose="020B0604020202020204" pitchFamily="34" charset="0"/>
              <a:buChar char="•"/>
            </a:pPr>
            <a:r>
              <a:rPr lang="nl-NL" sz="2400" dirty="0" smtClean="0">
                <a:solidFill>
                  <a:schemeClr val="dk1"/>
                </a:solidFill>
                <a:latin typeface="Ubuntu" panose="020B0504030602030204" pitchFamily="34" charset="0"/>
                <a:ea typeface="Helvetica Neue"/>
                <a:cs typeface="Helvetica Neue"/>
                <a:sym typeface="Helvetica Neue"/>
              </a:rPr>
              <a:t>Contact the project team at </a:t>
            </a:r>
            <a:r>
              <a:rPr lang="nl-NL" sz="2400" dirty="0" smtClean="0">
                <a:solidFill>
                  <a:schemeClr val="dk1"/>
                </a:solidFill>
                <a:latin typeface="Ubuntu" panose="020B0504030602030204" pitchFamily="34" charset="0"/>
                <a:ea typeface="Helvetica Neue"/>
                <a:cs typeface="Helvetica Neue"/>
                <a:sym typeface="Helvetica Neue"/>
                <a:hlinkClick r:id="rId5"/>
              </a:rPr>
              <a:t>euspaceawe@eun.org</a:t>
            </a:r>
            <a:endParaRPr lang="nl-NL" sz="2400" dirty="0">
              <a:solidFill>
                <a:schemeClr val="dk1"/>
              </a:solidFill>
              <a:latin typeface="Ubuntu" panose="020B0504030602030204" pitchFamily="34" charset="0"/>
              <a:ea typeface="Helvetica Neue"/>
              <a:cs typeface="Helvetica Neue"/>
              <a:sym typeface="Helvetica Neue"/>
            </a:endParaRPr>
          </a:p>
          <a:p>
            <a:pPr marL="457200" lvl="8" indent="-457200">
              <a:lnSpc>
                <a:spcPct val="150000"/>
              </a:lnSpc>
              <a:spcBef>
                <a:spcPts val="1200"/>
              </a:spcBef>
              <a:buClr>
                <a:schemeClr val="dk1"/>
              </a:buClr>
              <a:buSzPct val="100000"/>
              <a:buFont typeface="Arial" panose="020B0604020202020204" pitchFamily="34" charset="0"/>
              <a:buChar char="•"/>
            </a:pPr>
            <a:r>
              <a:rPr lang="nl-NL" sz="2400" dirty="0" smtClean="0">
                <a:solidFill>
                  <a:schemeClr val="dk1"/>
                </a:solidFill>
                <a:latin typeface="Ubuntu" panose="020B0504030602030204" pitchFamily="34" charset="0"/>
                <a:ea typeface="Helvetica Neue"/>
                <a:cs typeface="Helvetica Neue"/>
                <a:sym typeface="Helvetica Neue"/>
              </a:rPr>
              <a:t>All </a:t>
            </a:r>
            <a:r>
              <a:rPr lang="nl-NL" sz="2400" dirty="0">
                <a:solidFill>
                  <a:schemeClr val="dk1"/>
                </a:solidFill>
                <a:latin typeface="Ubuntu" panose="020B0504030602030204" pitchFamily="34" charset="0"/>
                <a:ea typeface="Helvetica Neue"/>
                <a:cs typeface="Helvetica Neue"/>
                <a:sym typeface="Helvetica Neue"/>
              </a:rPr>
              <a:t>information on </a:t>
            </a:r>
            <a:r>
              <a:rPr lang="nl-NL" sz="2400" dirty="0" smtClean="0">
                <a:solidFill>
                  <a:schemeClr val="dk1"/>
                </a:solidFill>
                <a:latin typeface="Ubuntu" panose="020B0504030602030204" pitchFamily="34" charset="0"/>
                <a:ea typeface="Helvetica Neue"/>
                <a:cs typeface="Helvetica Neue"/>
                <a:sym typeface="Helvetica Neue"/>
                <a:hlinkClick r:id="rId6"/>
              </a:rPr>
              <a:t>www.space-awareness.org</a:t>
            </a:r>
            <a:r>
              <a:rPr lang="nl-NL" sz="2400" dirty="0" smtClean="0">
                <a:solidFill>
                  <a:schemeClr val="dk1"/>
                </a:solidFill>
                <a:latin typeface="Ubuntu" panose="020B0504030602030204" pitchFamily="34" charset="0"/>
                <a:ea typeface="Helvetica Neue"/>
                <a:cs typeface="Helvetica Neue"/>
                <a:sym typeface="Helvetica Neue"/>
              </a:rPr>
              <a:t> </a:t>
            </a:r>
          </a:p>
          <a:p>
            <a:pPr marL="457200" lvl="8" indent="-457200">
              <a:lnSpc>
                <a:spcPct val="150000"/>
              </a:lnSpc>
              <a:spcBef>
                <a:spcPts val="1200"/>
              </a:spcBef>
              <a:buClr>
                <a:schemeClr val="dk1"/>
              </a:buClr>
              <a:buSzPct val="100000"/>
              <a:buFont typeface="Arial" panose="020B0604020202020204" pitchFamily="34" charset="0"/>
              <a:buChar char="•"/>
            </a:pPr>
            <a:endParaRPr lang="nl-NL" sz="2000" dirty="0" smtClean="0">
              <a:solidFill>
                <a:schemeClr val="dk1"/>
              </a:solidFill>
              <a:latin typeface="Ubuntu" panose="020B0504030602030204" pitchFamily="34" charset="0"/>
              <a:ea typeface="Helvetica Neue"/>
              <a:cs typeface="Helvetica Neue"/>
              <a:sym typeface="Helvetica Neue"/>
            </a:endParaRPr>
          </a:p>
          <a:p>
            <a:pPr marL="457200" lvl="8" indent="-457200">
              <a:lnSpc>
                <a:spcPct val="150000"/>
              </a:lnSpc>
              <a:buClr>
                <a:schemeClr val="dk1"/>
              </a:buClr>
              <a:buSzPct val="100000"/>
              <a:buFont typeface="Arial" panose="020B0604020202020204" pitchFamily="34" charset="0"/>
              <a:buChar char="•"/>
            </a:pPr>
            <a:endParaRPr lang="nl-NL" sz="2000" dirty="0" smtClean="0">
              <a:solidFill>
                <a:schemeClr val="dk1"/>
              </a:solidFill>
              <a:latin typeface="Ubuntu" panose="020B0504030602030204" pitchFamily="34" charset="0"/>
              <a:ea typeface="Helvetica Neue"/>
              <a:cs typeface="Helvetica Neue"/>
              <a:sym typeface="Helvetica Neue"/>
            </a:endParaRPr>
          </a:p>
          <a:p>
            <a:pPr marL="457200" lvl="8" indent="-457200">
              <a:lnSpc>
                <a:spcPct val="150000"/>
              </a:lnSpc>
              <a:buClr>
                <a:schemeClr val="dk1"/>
              </a:buClr>
              <a:buSzPct val="100000"/>
              <a:buFont typeface="Arial" panose="020B0604020202020204" pitchFamily="34" charset="0"/>
              <a:buChar char="•"/>
            </a:pPr>
            <a:endParaRPr lang="nl-NL" sz="2400" dirty="0" smtClean="0">
              <a:solidFill>
                <a:schemeClr val="dk1"/>
              </a:solidFill>
              <a:latin typeface="Ubuntu" panose="020B0504030602030204" pitchFamily="34" charset="0"/>
              <a:ea typeface="Helvetica Neue"/>
              <a:cs typeface="Helvetica Neue"/>
              <a:sym typeface="Helvetica Neue"/>
            </a:endParaRPr>
          </a:p>
          <a:p>
            <a:pPr marL="457200" lvl="8" indent="-457200">
              <a:lnSpc>
                <a:spcPct val="150000"/>
              </a:lnSpc>
              <a:buClr>
                <a:schemeClr val="dk1"/>
              </a:buClr>
              <a:buSzPct val="100000"/>
              <a:buFont typeface="Arial" panose="020B0604020202020204" pitchFamily="34" charset="0"/>
              <a:buChar char="•"/>
            </a:pPr>
            <a:endParaRPr lang="nl-NL" sz="2400" dirty="0" smtClean="0">
              <a:solidFill>
                <a:schemeClr val="dk1"/>
              </a:solidFill>
              <a:latin typeface="Ubuntu" panose="020B0504030602030204" pitchFamily="34" charset="0"/>
              <a:ea typeface="Helvetica Neue"/>
              <a:cs typeface="Helvetica Neue"/>
              <a:sym typeface="Helvetica Neue"/>
            </a:endParaRPr>
          </a:p>
          <a:p>
            <a:pPr marL="457200" lvl="8" indent="-457200">
              <a:lnSpc>
                <a:spcPct val="150000"/>
              </a:lnSpc>
              <a:buClr>
                <a:schemeClr val="dk1"/>
              </a:buClr>
              <a:buSzPct val="100000"/>
              <a:buFont typeface="Arial" panose="020B0604020202020204" pitchFamily="34" charset="0"/>
              <a:buChar char="•"/>
            </a:pPr>
            <a:endParaRPr lang="nl-NL" sz="2400" dirty="0" smtClean="0">
              <a:solidFill>
                <a:schemeClr val="dk1"/>
              </a:solidFill>
              <a:latin typeface="Ubuntu" panose="020B0504030602030204" pitchFamily="34" charset="0"/>
              <a:ea typeface="Helvetica Neue"/>
              <a:cs typeface="Helvetica Neue"/>
              <a:sym typeface="Helvetica Neue"/>
            </a:endParaRPr>
          </a:p>
          <a:p>
            <a:pPr marL="300723" indent="-167069">
              <a:lnSpc>
                <a:spcPct val="150000"/>
              </a:lnSpc>
              <a:buClr>
                <a:srgbClr val="000000"/>
              </a:buClr>
            </a:pPr>
            <a:endParaRPr lang="en-US" sz="2400" dirty="0">
              <a:solidFill>
                <a:schemeClr val="dk1"/>
              </a:solidFill>
              <a:latin typeface="Ubuntu" panose="020B0504030602030204" pitchFamily="34" charset="0"/>
              <a:ea typeface="Helvetica Neue"/>
              <a:cs typeface="Helvetica Neue"/>
              <a:sym typeface="Helvetica Neue"/>
            </a:endParaRPr>
          </a:p>
          <a:p>
            <a:pPr marL="300723" indent="-300723">
              <a:lnSpc>
                <a:spcPct val="150000"/>
              </a:lnSpc>
              <a:buClr>
                <a:schemeClr val="dk1"/>
              </a:buClr>
              <a:buSzPct val="100000"/>
              <a:buFont typeface="Arial"/>
              <a:buChar char="•"/>
            </a:pPr>
            <a:endParaRPr lang="nl-NL" sz="2400" b="1" dirty="0">
              <a:solidFill>
                <a:schemeClr val="dk1"/>
              </a:solidFill>
              <a:latin typeface="Ubuntu" panose="020B0504030602030204" pitchFamily="34" charset="0"/>
              <a:ea typeface="Helvetica Neue"/>
              <a:cs typeface="Helvetica Neue"/>
              <a:sym typeface="Helvetica Neue"/>
            </a:endParaRPr>
          </a:p>
        </p:txBody>
      </p:sp>
    </p:spTree>
    <p:extLst>
      <p:ext uri="{BB962C8B-B14F-4D97-AF65-F5344CB8AC3E}">
        <p14:creationId xmlns:p14="http://schemas.microsoft.com/office/powerpoint/2010/main" val="2692760510"/>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30" name="Imagen 29"/>
          <p:cNvPicPr>
            <a:picLocks noChangeAspect="1"/>
          </p:cNvPicPr>
          <p:nvPr/>
        </p:nvPicPr>
        <p:blipFill>
          <a:blip r:embed="rId3">
            <a:alphaModFix amt="50000"/>
          </a:blip>
          <a:stretch>
            <a:fillRect/>
          </a:stretch>
        </p:blipFill>
        <p:spPr>
          <a:xfrm>
            <a:off x="0" y="104932"/>
            <a:ext cx="10150693" cy="7559675"/>
          </a:xfrm>
          <a:prstGeom prst="rect">
            <a:avLst/>
          </a:prstGeom>
        </p:spPr>
      </p:pic>
      <p:sp>
        <p:nvSpPr>
          <p:cNvPr id="28" name="Shape 71"/>
          <p:cNvSpPr txBox="1">
            <a:spLocks/>
          </p:cNvSpPr>
          <p:nvPr/>
        </p:nvSpPr>
        <p:spPr>
          <a:xfrm>
            <a:off x="1121461" y="1531298"/>
            <a:ext cx="9029232" cy="1002357"/>
          </a:xfrm>
          <a:prstGeom prst="rect">
            <a:avLst/>
          </a:prstGeom>
          <a:noFill/>
          <a:ln>
            <a:noFill/>
          </a:ln>
        </p:spPr>
        <p:txBody>
          <a:bodyPr lIns="0" tIns="0" rIns="0" bIns="0" anchor="ctr" anchorCtr="0">
            <a:noAutofit/>
          </a:bodyPr>
          <a:lstStyle>
            <a:defPPr marR="0" algn="l" rtl="0">
              <a:lnSpc>
                <a:spcPct val="100000"/>
              </a:lnSpc>
              <a:spcBef>
                <a:spcPts val="0"/>
              </a:spcBef>
              <a:spcAft>
                <a:spcPts val="0"/>
              </a:spcAft>
            </a:defPPr>
            <a:lvl1pPr marL="0" marR="0" indent="0" algn="ctr" rtl="0">
              <a:lnSpc>
                <a:spcPct val="100000"/>
              </a:lnSpc>
              <a:spcBef>
                <a:spcPts val="0"/>
              </a:spcBef>
              <a:spcAft>
                <a:spcPts val="0"/>
              </a:spcAft>
              <a:buClr>
                <a:srgbClr val="000000"/>
              </a:buClr>
              <a:buFont typeface="Arial"/>
              <a:buNone/>
              <a:defRPr sz="614" b="0" i="0" u="none" strike="noStrike" cap="none" baseline="0">
                <a:solidFill>
                  <a:srgbClr val="000000"/>
                </a:solidFill>
                <a:latin typeface="Arial"/>
                <a:ea typeface="Arial"/>
                <a:cs typeface="Arial"/>
                <a:sym typeface="Arial"/>
                <a:rtl val="0"/>
              </a:defRPr>
            </a:lvl1pPr>
            <a:lvl2pPr marL="0" marR="0" indent="342900" algn="ctr" rtl="0">
              <a:lnSpc>
                <a:spcPct val="100000"/>
              </a:lnSpc>
              <a:spcBef>
                <a:spcPts val="0"/>
              </a:spcBef>
              <a:spcAft>
                <a:spcPts val="0"/>
              </a:spcAft>
              <a:buClr>
                <a:srgbClr val="000000"/>
              </a:buClr>
              <a:buFont typeface="Arial"/>
              <a:buNone/>
              <a:defRPr sz="614" b="0" i="0" u="none" strike="noStrike" cap="none" baseline="0">
                <a:solidFill>
                  <a:srgbClr val="000000"/>
                </a:solidFill>
                <a:latin typeface="Arial"/>
                <a:ea typeface="Arial"/>
                <a:cs typeface="Arial"/>
                <a:sym typeface="Arial"/>
                <a:rtl val="0"/>
              </a:defRPr>
            </a:lvl2pPr>
            <a:lvl3pPr marL="0" marR="0" indent="685800" algn="ctr" rtl="0">
              <a:spcBef>
                <a:spcPts val="0"/>
              </a:spcBef>
              <a:defRPr/>
            </a:lvl3pPr>
            <a:lvl4pPr marL="0" marR="0" indent="1028700" algn="ctr" rtl="0">
              <a:spcBef>
                <a:spcPts val="0"/>
              </a:spcBef>
              <a:defRPr/>
            </a:lvl4pPr>
            <a:lvl5pPr marL="0" marR="0" indent="1371600" algn="ctr" rtl="0">
              <a:spcBef>
                <a:spcPts val="0"/>
              </a:spcBef>
              <a:defRPr/>
            </a:lvl5pPr>
            <a:lvl6pPr marL="0" marR="0" indent="1714500" algn="ctr" rtl="0">
              <a:spcBef>
                <a:spcPts val="0"/>
              </a:spcBef>
              <a:defRPr/>
            </a:lvl6pPr>
            <a:lvl7pPr marL="0" marR="0" indent="2057400" algn="ctr" rtl="0">
              <a:spcBef>
                <a:spcPts val="0"/>
              </a:spcBef>
              <a:defRPr/>
            </a:lvl7pPr>
            <a:lvl8pPr marL="0" marR="0" indent="2400300" algn="ctr" rtl="0">
              <a:spcBef>
                <a:spcPts val="0"/>
              </a:spcBef>
              <a:defRPr/>
            </a:lvl8pPr>
            <a:lvl9pPr marL="0" marR="0" indent="2743200" algn="ctr" rtl="0">
              <a:spcBef>
                <a:spcPts val="0"/>
              </a:spcBef>
              <a:defRPr/>
            </a:lvl9pPr>
          </a:lstStyle>
          <a:p>
            <a:pPr algn="l">
              <a:buSzPct val="25000"/>
            </a:pPr>
            <a:r>
              <a:rPr lang="nl-NL" sz="4800" b="1" spc="300" dirty="0" smtClean="0">
                <a:solidFill>
                  <a:srgbClr val="3D5FDC"/>
                </a:solidFill>
                <a:latin typeface="Miso" charset="0"/>
                <a:ea typeface="Miso" charset="0"/>
                <a:cs typeface="Miso" charset="0"/>
                <a:sym typeface="Helvetica Neue"/>
              </a:rPr>
              <a:t>SPACE AWARENESS THIS WEEK </a:t>
            </a:r>
            <a:endParaRPr lang="nl-NL" sz="3600" b="1" spc="300" dirty="0">
              <a:solidFill>
                <a:srgbClr val="3D5FDC"/>
              </a:solidFill>
              <a:latin typeface="Miso" charset="0"/>
              <a:ea typeface="Miso" charset="0"/>
              <a:cs typeface="Miso" charset="0"/>
              <a:sym typeface="Helvetica Neue"/>
            </a:endParaRPr>
          </a:p>
        </p:txBody>
      </p:sp>
      <p:pic>
        <p:nvPicPr>
          <p:cNvPr id="32" name="Imagen 31"/>
          <p:cNvPicPr>
            <a:picLocks noChangeAspect="1"/>
          </p:cNvPicPr>
          <p:nvPr/>
        </p:nvPicPr>
        <p:blipFill>
          <a:blip r:embed="rId4"/>
          <a:stretch>
            <a:fillRect/>
          </a:stretch>
        </p:blipFill>
        <p:spPr>
          <a:xfrm>
            <a:off x="4611647" y="256469"/>
            <a:ext cx="1497054" cy="672290"/>
          </a:xfrm>
          <a:prstGeom prst="rect">
            <a:avLst/>
          </a:prstGeom>
        </p:spPr>
      </p:pic>
      <p:sp>
        <p:nvSpPr>
          <p:cNvPr id="5" name="Shape 70"/>
          <p:cNvSpPr/>
          <p:nvPr/>
        </p:nvSpPr>
        <p:spPr>
          <a:xfrm>
            <a:off x="1121460" y="2716468"/>
            <a:ext cx="9241739" cy="4089066"/>
          </a:xfrm>
          <a:prstGeom prst="rect">
            <a:avLst/>
          </a:prstGeom>
          <a:noFill/>
          <a:ln>
            <a:noFill/>
          </a:ln>
        </p:spPr>
        <p:txBody>
          <a:bodyPr lIns="22275" tIns="22275" rIns="22275" bIns="22275" anchor="t" anchorCtr="0">
            <a:noAutofit/>
          </a:bodyPr>
          <a:lstStyle/>
          <a:p>
            <a:pPr lvl="8">
              <a:lnSpc>
                <a:spcPct val="150000"/>
              </a:lnSpc>
              <a:buClr>
                <a:schemeClr val="dk1"/>
              </a:buClr>
              <a:buSzPct val="100000"/>
            </a:pPr>
            <a:r>
              <a:rPr lang="nl-NL" sz="2400" b="1" dirty="0" err="1" smtClean="0">
                <a:solidFill>
                  <a:srgbClr val="3D5FDC"/>
                </a:solidFill>
                <a:latin typeface="Ubuntu" panose="020B0504030602030204" pitchFamily="34" charset="0"/>
                <a:ea typeface="Helvetica Neue"/>
                <a:cs typeface="Helvetica Neue"/>
                <a:sym typeface="Helvetica Neue"/>
              </a:rPr>
              <a:t>Wednesday</a:t>
            </a:r>
            <a:r>
              <a:rPr lang="nl-NL" sz="2400" b="1" dirty="0" smtClean="0">
                <a:solidFill>
                  <a:srgbClr val="3D5FDC"/>
                </a:solidFill>
                <a:latin typeface="Ubuntu" panose="020B0504030602030204" pitchFamily="34" charset="0"/>
                <a:ea typeface="Helvetica Neue"/>
                <a:cs typeface="Helvetica Neue"/>
                <a:sym typeface="Helvetica Neue"/>
              </a:rPr>
              <a:t> 19 </a:t>
            </a:r>
            <a:r>
              <a:rPr lang="nl-NL" sz="2400" b="1" dirty="0" err="1" smtClean="0">
                <a:solidFill>
                  <a:srgbClr val="3D5FDC"/>
                </a:solidFill>
                <a:latin typeface="Ubuntu" panose="020B0504030602030204" pitchFamily="34" charset="0"/>
                <a:ea typeface="Helvetica Neue"/>
                <a:cs typeface="Helvetica Neue"/>
                <a:sym typeface="Helvetica Neue"/>
              </a:rPr>
              <a:t>October</a:t>
            </a:r>
            <a:endParaRPr lang="nl-NL" sz="2400" b="1" dirty="0" smtClean="0">
              <a:solidFill>
                <a:srgbClr val="3D5FDC"/>
              </a:solidFill>
              <a:latin typeface="Ubuntu" panose="020B0504030602030204" pitchFamily="34" charset="0"/>
              <a:ea typeface="Helvetica Neue"/>
              <a:cs typeface="Helvetica Neue"/>
              <a:sym typeface="Helvetica Neue"/>
            </a:endParaRPr>
          </a:p>
          <a:p>
            <a:pPr marL="457200" lvl="8" indent="-457200">
              <a:lnSpc>
                <a:spcPct val="150000"/>
              </a:lnSpc>
              <a:buClr>
                <a:schemeClr val="dk1"/>
              </a:buClr>
              <a:buSzPct val="100000"/>
              <a:buFont typeface="Arial" panose="020B0604020202020204" pitchFamily="34" charset="0"/>
              <a:buChar char="•"/>
            </a:pPr>
            <a:r>
              <a:rPr lang="nl-NL" sz="2400" b="1" dirty="0" smtClean="0">
                <a:solidFill>
                  <a:srgbClr val="3D5FDC"/>
                </a:solidFill>
                <a:latin typeface="Ubuntu" panose="020B0504030602030204" pitchFamily="34" charset="0"/>
                <a:ea typeface="Helvetica Neue"/>
                <a:cs typeface="Helvetica Neue"/>
                <a:sym typeface="Helvetica Neue"/>
              </a:rPr>
              <a:t>9:30 </a:t>
            </a:r>
            <a:r>
              <a:rPr lang="nl-NL" sz="2400" dirty="0" smtClean="0">
                <a:solidFill>
                  <a:schemeClr val="dk1"/>
                </a:solidFill>
                <a:latin typeface="Ubuntu" panose="020B0504030602030204" pitchFamily="34" charset="0"/>
                <a:ea typeface="Helvetica Neue"/>
                <a:cs typeface="Helvetica Neue"/>
                <a:sym typeface="Helvetica Neue"/>
              </a:rPr>
              <a:t>-  Plenary talk:  “Intercultural education on the example of the Space Awareness Islamic Heritage </a:t>
            </a:r>
            <a:r>
              <a:rPr lang="nl-NL" sz="2400" smtClean="0">
                <a:solidFill>
                  <a:schemeClr val="dk1"/>
                </a:solidFill>
                <a:latin typeface="Ubuntu" panose="020B0504030602030204" pitchFamily="34" charset="0"/>
                <a:ea typeface="Helvetica Neue"/>
                <a:cs typeface="Helvetica Neue"/>
                <a:sym typeface="Helvetica Neue"/>
              </a:rPr>
              <a:t>kit”</a:t>
            </a:r>
            <a:endParaRPr lang="nl-NL" sz="2400" dirty="0" smtClean="0">
              <a:solidFill>
                <a:schemeClr val="dk1"/>
              </a:solidFill>
              <a:latin typeface="Ubuntu" panose="020B0504030602030204" pitchFamily="34" charset="0"/>
              <a:ea typeface="Helvetica Neue"/>
              <a:cs typeface="Helvetica Neue"/>
              <a:sym typeface="Helvetica Neue"/>
            </a:endParaRPr>
          </a:p>
          <a:p>
            <a:pPr marL="457200" lvl="8" indent="-457200">
              <a:lnSpc>
                <a:spcPct val="150000"/>
              </a:lnSpc>
              <a:buClr>
                <a:schemeClr val="dk1"/>
              </a:buClr>
              <a:buSzPct val="100000"/>
              <a:buFont typeface="Arial" panose="020B0604020202020204" pitchFamily="34" charset="0"/>
              <a:buChar char="•"/>
            </a:pPr>
            <a:r>
              <a:rPr lang="nl-NL" sz="2400" b="1" dirty="0" smtClean="0">
                <a:solidFill>
                  <a:srgbClr val="3D5FDC"/>
                </a:solidFill>
                <a:latin typeface="Ubuntu" panose="020B0504030602030204" pitchFamily="34" charset="0"/>
                <a:ea typeface="Helvetica Neue"/>
                <a:cs typeface="Helvetica Neue"/>
                <a:sym typeface="Helvetica Neue"/>
              </a:rPr>
              <a:t>14:00 </a:t>
            </a:r>
            <a:r>
              <a:rPr lang="nl-NL" sz="2400" dirty="0" smtClean="0">
                <a:solidFill>
                  <a:schemeClr val="dk1"/>
                </a:solidFill>
                <a:latin typeface="Ubuntu" panose="020B0504030602030204" pitchFamily="34" charset="0"/>
                <a:ea typeface="Helvetica Neue"/>
                <a:cs typeface="Helvetica Neue"/>
                <a:sym typeface="Helvetica Neue"/>
              </a:rPr>
              <a:t>– Discussion:  “Let’s talk about gender balance and inclusion through space” and “Space Girl &amp; Space Boy” (careers)</a:t>
            </a:r>
            <a:endParaRPr lang="nl-NL" sz="2400" dirty="0">
              <a:solidFill>
                <a:schemeClr val="dk1"/>
              </a:solidFill>
              <a:latin typeface="Ubuntu" panose="020B0504030602030204" pitchFamily="34" charset="0"/>
              <a:ea typeface="Helvetica Neue"/>
              <a:cs typeface="Helvetica Neue"/>
              <a:sym typeface="Helvetica Neue"/>
            </a:endParaRPr>
          </a:p>
          <a:p>
            <a:pPr marL="457200" lvl="8" indent="-457200">
              <a:lnSpc>
                <a:spcPct val="150000"/>
              </a:lnSpc>
              <a:buClr>
                <a:schemeClr val="dk1"/>
              </a:buClr>
              <a:buSzPct val="100000"/>
              <a:buFont typeface="Arial" panose="020B0604020202020204" pitchFamily="34" charset="0"/>
              <a:buChar char="•"/>
            </a:pPr>
            <a:r>
              <a:rPr lang="nl-NL" sz="2400" b="1" dirty="0" smtClean="0">
                <a:solidFill>
                  <a:srgbClr val="3D5FDC"/>
                </a:solidFill>
                <a:latin typeface="Ubuntu" panose="020B0504030602030204" pitchFamily="34" charset="0"/>
                <a:ea typeface="Helvetica Neue"/>
                <a:cs typeface="Helvetica Neue"/>
                <a:sym typeface="Helvetica Neue"/>
              </a:rPr>
              <a:t>16:00 </a:t>
            </a:r>
            <a:r>
              <a:rPr lang="nl-NL" sz="2400" dirty="0" smtClean="0">
                <a:solidFill>
                  <a:schemeClr val="dk1"/>
                </a:solidFill>
                <a:latin typeface="Ubuntu" panose="020B0504030602030204" pitchFamily="34" charset="0"/>
                <a:ea typeface="Helvetica Neue"/>
                <a:cs typeface="Helvetica Neue"/>
                <a:sym typeface="Helvetica Neue"/>
              </a:rPr>
              <a:t>– Workshop: “Navigation through the ages”</a:t>
            </a:r>
            <a:r>
              <a:rPr lang="nl-NL" sz="2400" dirty="0">
                <a:solidFill>
                  <a:schemeClr val="dk1"/>
                </a:solidFill>
                <a:latin typeface="Ubuntu" panose="020B0504030602030204" pitchFamily="34" charset="0"/>
                <a:ea typeface="Helvetica Neue"/>
                <a:cs typeface="Helvetica Neue"/>
                <a:sym typeface="Helvetica Neue"/>
              </a:rPr>
              <a:t> </a:t>
            </a:r>
            <a:r>
              <a:rPr lang="nl-NL" sz="2400" dirty="0" smtClean="0">
                <a:solidFill>
                  <a:schemeClr val="dk1"/>
                </a:solidFill>
                <a:latin typeface="Ubuntu" panose="020B0504030602030204" pitchFamily="34" charset="0"/>
                <a:ea typeface="Helvetica Neue"/>
                <a:cs typeface="Helvetica Neue"/>
                <a:sym typeface="Helvetica Neue"/>
              </a:rPr>
              <a:t>and “Teaching with Inquiry”</a:t>
            </a:r>
            <a:endParaRPr lang="nl-NL" sz="2800" dirty="0" smtClean="0">
              <a:solidFill>
                <a:schemeClr val="dk1"/>
              </a:solidFill>
              <a:latin typeface="Ubuntu" panose="020B0504030602030204" pitchFamily="34" charset="0"/>
              <a:ea typeface="Helvetica Neue"/>
              <a:cs typeface="Helvetica Neue"/>
              <a:sym typeface="Helvetica Neue"/>
            </a:endParaRPr>
          </a:p>
          <a:p>
            <a:pPr marL="457200" lvl="8" indent="-457200">
              <a:lnSpc>
                <a:spcPct val="150000"/>
              </a:lnSpc>
              <a:buClr>
                <a:schemeClr val="dk1"/>
              </a:buClr>
              <a:buSzPct val="100000"/>
              <a:buFont typeface="Arial" panose="020B0604020202020204" pitchFamily="34" charset="0"/>
              <a:buChar char="•"/>
            </a:pPr>
            <a:endParaRPr lang="nl-NL" sz="2800" dirty="0" smtClean="0">
              <a:solidFill>
                <a:schemeClr val="dk1"/>
              </a:solidFill>
              <a:latin typeface="Ubuntu" panose="020B0504030602030204" pitchFamily="34" charset="0"/>
              <a:ea typeface="Helvetica Neue"/>
              <a:cs typeface="Helvetica Neue"/>
              <a:sym typeface="Helvetica Neue"/>
            </a:endParaRPr>
          </a:p>
          <a:p>
            <a:pPr marL="300723" indent="-167069">
              <a:lnSpc>
                <a:spcPct val="150000"/>
              </a:lnSpc>
              <a:buClr>
                <a:srgbClr val="000000"/>
              </a:buClr>
            </a:pPr>
            <a:endParaRPr lang="en-US" sz="2800" dirty="0">
              <a:solidFill>
                <a:schemeClr val="dk1"/>
              </a:solidFill>
              <a:latin typeface="Ubuntu" panose="020B0504030602030204" pitchFamily="34" charset="0"/>
              <a:ea typeface="Helvetica Neue"/>
              <a:cs typeface="Helvetica Neue"/>
              <a:sym typeface="Helvetica Neue"/>
            </a:endParaRPr>
          </a:p>
          <a:p>
            <a:pPr marL="300723" indent="-300723">
              <a:lnSpc>
                <a:spcPct val="150000"/>
              </a:lnSpc>
              <a:buClr>
                <a:schemeClr val="dk1"/>
              </a:buClr>
              <a:buSzPct val="100000"/>
              <a:buFont typeface="Arial"/>
              <a:buChar char="•"/>
            </a:pPr>
            <a:endParaRPr lang="nl-NL" sz="2800" b="1" dirty="0">
              <a:solidFill>
                <a:schemeClr val="dk1"/>
              </a:solidFill>
              <a:latin typeface="Ubuntu" panose="020B0504030602030204" pitchFamily="34" charset="0"/>
              <a:ea typeface="Helvetica Neue"/>
              <a:cs typeface="Helvetica Neue"/>
              <a:sym typeface="Helvetica Neue"/>
            </a:endParaRPr>
          </a:p>
        </p:txBody>
      </p:sp>
    </p:spTree>
    <p:extLst>
      <p:ext uri="{BB962C8B-B14F-4D97-AF65-F5344CB8AC3E}">
        <p14:creationId xmlns:p14="http://schemas.microsoft.com/office/powerpoint/2010/main" val="545691248"/>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30" name="Imagen 29"/>
          <p:cNvPicPr>
            <a:picLocks noChangeAspect="1"/>
          </p:cNvPicPr>
          <p:nvPr/>
        </p:nvPicPr>
        <p:blipFill>
          <a:blip r:embed="rId3">
            <a:alphaModFix amt="50000"/>
          </a:blip>
          <a:stretch>
            <a:fillRect/>
          </a:stretch>
        </p:blipFill>
        <p:spPr>
          <a:xfrm>
            <a:off x="0" y="104932"/>
            <a:ext cx="10150693" cy="7559675"/>
          </a:xfrm>
          <a:prstGeom prst="rect">
            <a:avLst/>
          </a:prstGeom>
        </p:spPr>
      </p:pic>
      <p:sp>
        <p:nvSpPr>
          <p:cNvPr id="28" name="Shape 71"/>
          <p:cNvSpPr txBox="1">
            <a:spLocks/>
          </p:cNvSpPr>
          <p:nvPr/>
        </p:nvSpPr>
        <p:spPr>
          <a:xfrm>
            <a:off x="1121461" y="1531298"/>
            <a:ext cx="9029232" cy="1002357"/>
          </a:xfrm>
          <a:prstGeom prst="rect">
            <a:avLst/>
          </a:prstGeom>
          <a:noFill/>
          <a:ln>
            <a:noFill/>
          </a:ln>
        </p:spPr>
        <p:txBody>
          <a:bodyPr lIns="0" tIns="0" rIns="0" bIns="0" anchor="ctr" anchorCtr="0">
            <a:noAutofit/>
          </a:bodyPr>
          <a:lstStyle>
            <a:defPPr marR="0" algn="l" rtl="0">
              <a:lnSpc>
                <a:spcPct val="100000"/>
              </a:lnSpc>
              <a:spcBef>
                <a:spcPts val="0"/>
              </a:spcBef>
              <a:spcAft>
                <a:spcPts val="0"/>
              </a:spcAft>
            </a:defPPr>
            <a:lvl1pPr marL="0" marR="0" indent="0" algn="ctr" rtl="0">
              <a:lnSpc>
                <a:spcPct val="100000"/>
              </a:lnSpc>
              <a:spcBef>
                <a:spcPts val="0"/>
              </a:spcBef>
              <a:spcAft>
                <a:spcPts val="0"/>
              </a:spcAft>
              <a:buClr>
                <a:srgbClr val="000000"/>
              </a:buClr>
              <a:buFont typeface="Arial"/>
              <a:buNone/>
              <a:defRPr sz="614" b="0" i="0" u="none" strike="noStrike" cap="none" baseline="0">
                <a:solidFill>
                  <a:srgbClr val="000000"/>
                </a:solidFill>
                <a:latin typeface="Arial"/>
                <a:ea typeface="Arial"/>
                <a:cs typeface="Arial"/>
                <a:sym typeface="Arial"/>
                <a:rtl val="0"/>
              </a:defRPr>
            </a:lvl1pPr>
            <a:lvl2pPr marL="0" marR="0" indent="342900" algn="ctr" rtl="0">
              <a:lnSpc>
                <a:spcPct val="100000"/>
              </a:lnSpc>
              <a:spcBef>
                <a:spcPts val="0"/>
              </a:spcBef>
              <a:spcAft>
                <a:spcPts val="0"/>
              </a:spcAft>
              <a:buClr>
                <a:srgbClr val="000000"/>
              </a:buClr>
              <a:buFont typeface="Arial"/>
              <a:buNone/>
              <a:defRPr sz="614" b="0" i="0" u="none" strike="noStrike" cap="none" baseline="0">
                <a:solidFill>
                  <a:srgbClr val="000000"/>
                </a:solidFill>
                <a:latin typeface="Arial"/>
                <a:ea typeface="Arial"/>
                <a:cs typeface="Arial"/>
                <a:sym typeface="Arial"/>
                <a:rtl val="0"/>
              </a:defRPr>
            </a:lvl2pPr>
            <a:lvl3pPr marL="0" marR="0" indent="685800" algn="ctr" rtl="0">
              <a:spcBef>
                <a:spcPts val="0"/>
              </a:spcBef>
              <a:defRPr/>
            </a:lvl3pPr>
            <a:lvl4pPr marL="0" marR="0" indent="1028700" algn="ctr" rtl="0">
              <a:spcBef>
                <a:spcPts val="0"/>
              </a:spcBef>
              <a:defRPr/>
            </a:lvl4pPr>
            <a:lvl5pPr marL="0" marR="0" indent="1371600" algn="ctr" rtl="0">
              <a:spcBef>
                <a:spcPts val="0"/>
              </a:spcBef>
              <a:defRPr/>
            </a:lvl5pPr>
            <a:lvl6pPr marL="0" marR="0" indent="1714500" algn="ctr" rtl="0">
              <a:spcBef>
                <a:spcPts val="0"/>
              </a:spcBef>
              <a:defRPr/>
            </a:lvl6pPr>
            <a:lvl7pPr marL="0" marR="0" indent="2057400" algn="ctr" rtl="0">
              <a:spcBef>
                <a:spcPts val="0"/>
              </a:spcBef>
              <a:defRPr/>
            </a:lvl7pPr>
            <a:lvl8pPr marL="0" marR="0" indent="2400300" algn="ctr" rtl="0">
              <a:spcBef>
                <a:spcPts val="0"/>
              </a:spcBef>
              <a:defRPr/>
            </a:lvl8pPr>
            <a:lvl9pPr marL="0" marR="0" indent="2743200" algn="ctr" rtl="0">
              <a:spcBef>
                <a:spcPts val="0"/>
              </a:spcBef>
              <a:defRPr/>
            </a:lvl9pPr>
          </a:lstStyle>
          <a:p>
            <a:pPr algn="l">
              <a:buSzPct val="25000"/>
            </a:pPr>
            <a:r>
              <a:rPr lang="nl-NL" sz="4800" b="1" spc="300" dirty="0" smtClean="0">
                <a:solidFill>
                  <a:srgbClr val="3D5FDC"/>
                </a:solidFill>
                <a:latin typeface="Miso" charset="0"/>
                <a:ea typeface="Miso" charset="0"/>
                <a:cs typeface="Miso" charset="0"/>
                <a:sym typeface="Helvetica Neue"/>
              </a:rPr>
              <a:t>SPACE AWARENESS THIS WEEK </a:t>
            </a:r>
            <a:endParaRPr lang="nl-NL" sz="3600" b="1" spc="300" dirty="0">
              <a:solidFill>
                <a:srgbClr val="3D5FDC"/>
              </a:solidFill>
              <a:latin typeface="Miso" charset="0"/>
              <a:ea typeface="Miso" charset="0"/>
              <a:cs typeface="Miso" charset="0"/>
              <a:sym typeface="Helvetica Neue"/>
            </a:endParaRPr>
          </a:p>
        </p:txBody>
      </p:sp>
      <p:pic>
        <p:nvPicPr>
          <p:cNvPr id="32" name="Imagen 31"/>
          <p:cNvPicPr>
            <a:picLocks noChangeAspect="1"/>
          </p:cNvPicPr>
          <p:nvPr/>
        </p:nvPicPr>
        <p:blipFill>
          <a:blip r:embed="rId4"/>
          <a:stretch>
            <a:fillRect/>
          </a:stretch>
        </p:blipFill>
        <p:spPr>
          <a:xfrm>
            <a:off x="4611647" y="256469"/>
            <a:ext cx="1497054" cy="672290"/>
          </a:xfrm>
          <a:prstGeom prst="rect">
            <a:avLst/>
          </a:prstGeom>
        </p:spPr>
      </p:pic>
      <p:sp>
        <p:nvSpPr>
          <p:cNvPr id="5" name="Shape 70"/>
          <p:cNvSpPr/>
          <p:nvPr/>
        </p:nvSpPr>
        <p:spPr>
          <a:xfrm>
            <a:off x="1121460" y="2716468"/>
            <a:ext cx="9241739" cy="4089066"/>
          </a:xfrm>
          <a:prstGeom prst="rect">
            <a:avLst/>
          </a:prstGeom>
          <a:noFill/>
          <a:ln>
            <a:noFill/>
          </a:ln>
        </p:spPr>
        <p:txBody>
          <a:bodyPr lIns="22275" tIns="22275" rIns="22275" bIns="22275" anchor="t" anchorCtr="0">
            <a:noAutofit/>
          </a:bodyPr>
          <a:lstStyle/>
          <a:p>
            <a:pPr lvl="8">
              <a:lnSpc>
                <a:spcPct val="150000"/>
              </a:lnSpc>
              <a:buClr>
                <a:schemeClr val="dk1"/>
              </a:buClr>
              <a:buSzPct val="100000"/>
            </a:pPr>
            <a:r>
              <a:rPr lang="nl-NL" sz="2400" b="1" dirty="0" smtClean="0">
                <a:solidFill>
                  <a:srgbClr val="3D5FDC"/>
                </a:solidFill>
                <a:latin typeface="Ubuntu" panose="020B0504030602030204" pitchFamily="34" charset="0"/>
                <a:ea typeface="Helvetica Neue"/>
                <a:cs typeface="Helvetica Neue"/>
                <a:sym typeface="Helvetica Neue"/>
              </a:rPr>
              <a:t>Friday 21 </a:t>
            </a:r>
            <a:r>
              <a:rPr lang="nl-NL" sz="2400" b="1" dirty="0" err="1" smtClean="0">
                <a:solidFill>
                  <a:srgbClr val="3D5FDC"/>
                </a:solidFill>
                <a:latin typeface="Ubuntu" panose="020B0504030602030204" pitchFamily="34" charset="0"/>
                <a:ea typeface="Helvetica Neue"/>
                <a:cs typeface="Helvetica Neue"/>
                <a:sym typeface="Helvetica Neue"/>
              </a:rPr>
              <a:t>October</a:t>
            </a:r>
            <a:endParaRPr lang="nl-NL" sz="2400" b="1" dirty="0" smtClean="0">
              <a:solidFill>
                <a:srgbClr val="3D5FDC"/>
              </a:solidFill>
              <a:latin typeface="Ubuntu" panose="020B0504030602030204" pitchFamily="34" charset="0"/>
              <a:ea typeface="Helvetica Neue"/>
              <a:cs typeface="Helvetica Neue"/>
              <a:sym typeface="Helvetica Neue"/>
            </a:endParaRPr>
          </a:p>
          <a:p>
            <a:pPr marL="457200" lvl="8" indent="-457200">
              <a:lnSpc>
                <a:spcPct val="150000"/>
              </a:lnSpc>
              <a:buClr>
                <a:schemeClr val="dk1"/>
              </a:buClr>
              <a:buSzPct val="100000"/>
              <a:buFont typeface="Arial" panose="020B0604020202020204" pitchFamily="34" charset="0"/>
              <a:buChar char="•"/>
            </a:pPr>
            <a:r>
              <a:rPr lang="nl-NL" sz="2400" b="1" dirty="0" smtClean="0">
                <a:solidFill>
                  <a:srgbClr val="3D5FDC"/>
                </a:solidFill>
                <a:latin typeface="Ubuntu" panose="020B0504030602030204" pitchFamily="34" charset="0"/>
                <a:ea typeface="Helvetica Neue"/>
                <a:cs typeface="Helvetica Neue"/>
                <a:sym typeface="Helvetica Neue"/>
              </a:rPr>
              <a:t>14:00 </a:t>
            </a:r>
            <a:r>
              <a:rPr lang="nl-NL" sz="2400" dirty="0" smtClean="0">
                <a:solidFill>
                  <a:schemeClr val="dk1"/>
                </a:solidFill>
                <a:latin typeface="Ubuntu" panose="020B0504030602030204" pitchFamily="34" charset="0"/>
                <a:ea typeface="Helvetica Neue"/>
                <a:cs typeface="Helvetica Neue"/>
                <a:sym typeface="Helvetica Neue"/>
              </a:rPr>
              <a:t>– Workshop:  “</a:t>
            </a:r>
            <a:r>
              <a:rPr lang="nl-NL" sz="2400" dirty="0">
                <a:solidFill>
                  <a:schemeClr val="dk1"/>
                </a:solidFill>
                <a:latin typeface="Ubuntu" panose="020B0504030602030204" pitchFamily="34" charset="0"/>
                <a:ea typeface="Helvetica Neue"/>
                <a:cs typeface="Helvetica Neue"/>
                <a:sym typeface="Helvetica Neue"/>
              </a:rPr>
              <a:t>Our wonderful Universe” and “</a:t>
            </a:r>
            <a:r>
              <a:rPr lang="en-US" sz="2400" dirty="0">
                <a:solidFill>
                  <a:schemeClr val="dk1"/>
                </a:solidFill>
                <a:latin typeface="Ubuntu" panose="020B0504030602030204" pitchFamily="34" charset="0"/>
                <a:ea typeface="Helvetica Neue"/>
                <a:cs typeface="Helvetica Neue"/>
              </a:rPr>
              <a:t>Space Scoop: astronomy news service for kids</a:t>
            </a:r>
            <a:r>
              <a:rPr lang="nl-NL" sz="2400" dirty="0">
                <a:solidFill>
                  <a:schemeClr val="dk1"/>
                </a:solidFill>
                <a:latin typeface="Ubuntu" panose="020B0504030602030204" pitchFamily="34" charset="0"/>
                <a:ea typeface="Helvetica Neue"/>
                <a:cs typeface="Helvetica Neue"/>
                <a:sym typeface="Helvetica Neue"/>
              </a:rPr>
              <a:t>”</a:t>
            </a:r>
          </a:p>
          <a:p>
            <a:pPr marL="457200" lvl="8" indent="-457200">
              <a:lnSpc>
                <a:spcPct val="150000"/>
              </a:lnSpc>
              <a:buClr>
                <a:schemeClr val="dk1"/>
              </a:buClr>
              <a:buSzPct val="100000"/>
              <a:buFont typeface="Arial" panose="020B0604020202020204" pitchFamily="34" charset="0"/>
              <a:buChar char="•"/>
            </a:pPr>
            <a:r>
              <a:rPr lang="nl-NL" sz="2400" b="1" dirty="0" smtClean="0">
                <a:solidFill>
                  <a:srgbClr val="3D5FDC"/>
                </a:solidFill>
                <a:latin typeface="Ubuntu" panose="020B0504030602030204" pitchFamily="34" charset="0"/>
                <a:ea typeface="Helvetica Neue"/>
                <a:cs typeface="Helvetica Neue"/>
                <a:sym typeface="Helvetica Neue"/>
              </a:rPr>
              <a:t>16:00 </a:t>
            </a:r>
            <a:r>
              <a:rPr lang="nl-NL" sz="2400" dirty="0" smtClean="0">
                <a:solidFill>
                  <a:schemeClr val="dk1"/>
                </a:solidFill>
                <a:latin typeface="Ubuntu" panose="020B0504030602030204" pitchFamily="34" charset="0"/>
                <a:ea typeface="Helvetica Neue"/>
                <a:cs typeface="Helvetica Neue"/>
                <a:sym typeface="Helvetica Neue"/>
              </a:rPr>
              <a:t>– Workshop: “Islamic heritage”</a:t>
            </a:r>
          </a:p>
          <a:p>
            <a:pPr lvl="8">
              <a:lnSpc>
                <a:spcPct val="150000"/>
              </a:lnSpc>
              <a:buClr>
                <a:schemeClr val="dk1"/>
              </a:buClr>
              <a:buSzPct val="100000"/>
            </a:pPr>
            <a:endParaRPr lang="nl-NL" sz="2400" b="1" dirty="0" smtClean="0">
              <a:solidFill>
                <a:srgbClr val="3D5FDC"/>
              </a:solidFill>
              <a:latin typeface="Ubuntu" panose="020B0504030602030204" pitchFamily="34" charset="0"/>
              <a:ea typeface="Helvetica Neue"/>
              <a:cs typeface="Helvetica Neue"/>
              <a:sym typeface="Helvetica Neue"/>
            </a:endParaRPr>
          </a:p>
          <a:p>
            <a:pPr lvl="8">
              <a:lnSpc>
                <a:spcPct val="150000"/>
              </a:lnSpc>
              <a:buClr>
                <a:schemeClr val="dk1"/>
              </a:buClr>
              <a:buSzPct val="100000"/>
            </a:pPr>
            <a:r>
              <a:rPr lang="nl-NL" sz="2400" b="1" dirty="0" err="1" smtClean="0">
                <a:solidFill>
                  <a:srgbClr val="3D5FDC"/>
                </a:solidFill>
                <a:latin typeface="Ubuntu" panose="020B0504030602030204" pitchFamily="34" charset="0"/>
                <a:ea typeface="Helvetica Neue"/>
                <a:cs typeface="Helvetica Neue"/>
                <a:sym typeface="Helvetica Neue"/>
              </a:rPr>
              <a:t>Saturday</a:t>
            </a:r>
            <a:r>
              <a:rPr lang="nl-NL" sz="2400" b="1" dirty="0" smtClean="0">
                <a:solidFill>
                  <a:srgbClr val="3D5FDC"/>
                </a:solidFill>
                <a:latin typeface="Ubuntu" panose="020B0504030602030204" pitchFamily="34" charset="0"/>
                <a:ea typeface="Helvetica Neue"/>
                <a:cs typeface="Helvetica Neue"/>
                <a:sym typeface="Helvetica Neue"/>
              </a:rPr>
              <a:t> 22 </a:t>
            </a:r>
            <a:r>
              <a:rPr lang="nl-NL" sz="2400" b="1" dirty="0" err="1" smtClean="0">
                <a:solidFill>
                  <a:srgbClr val="3D5FDC"/>
                </a:solidFill>
                <a:latin typeface="Ubuntu" panose="020B0504030602030204" pitchFamily="34" charset="0"/>
                <a:ea typeface="Helvetica Neue"/>
                <a:cs typeface="Helvetica Neue"/>
                <a:sym typeface="Helvetica Neue"/>
              </a:rPr>
              <a:t>October</a:t>
            </a:r>
            <a:endParaRPr lang="nl-NL" sz="2400" b="1" dirty="0">
              <a:solidFill>
                <a:srgbClr val="3D5FDC"/>
              </a:solidFill>
              <a:latin typeface="Ubuntu" panose="020B0504030602030204" pitchFamily="34" charset="0"/>
              <a:ea typeface="Helvetica Neue"/>
              <a:cs typeface="Helvetica Neue"/>
              <a:sym typeface="Helvetica Neue"/>
            </a:endParaRPr>
          </a:p>
          <a:p>
            <a:pPr marL="457200" lvl="8" indent="-457200">
              <a:lnSpc>
                <a:spcPct val="150000"/>
              </a:lnSpc>
              <a:buClr>
                <a:schemeClr val="dk1"/>
              </a:buClr>
              <a:buSzPct val="100000"/>
              <a:buFont typeface="Arial" panose="020B0604020202020204" pitchFamily="34" charset="0"/>
              <a:buChar char="•"/>
            </a:pPr>
            <a:r>
              <a:rPr lang="nl-NL" sz="2400" b="1" dirty="0">
                <a:solidFill>
                  <a:srgbClr val="3D5FDC"/>
                </a:solidFill>
                <a:latin typeface="Ubuntu" panose="020B0504030602030204" pitchFamily="34" charset="0"/>
                <a:ea typeface="Helvetica Neue"/>
                <a:cs typeface="Helvetica Neue"/>
                <a:sym typeface="Helvetica Neue"/>
              </a:rPr>
              <a:t>11:00 </a:t>
            </a:r>
            <a:r>
              <a:rPr lang="nl-NL" sz="2400" dirty="0">
                <a:solidFill>
                  <a:schemeClr val="dk1"/>
                </a:solidFill>
                <a:latin typeface="Ubuntu" panose="020B0504030602030204" pitchFamily="34" charset="0"/>
                <a:ea typeface="Helvetica Neue"/>
                <a:cs typeface="Helvetica Neue"/>
                <a:sym typeface="Helvetica Neue"/>
              </a:rPr>
              <a:t>– Workshop:  “The Climate Box”</a:t>
            </a:r>
          </a:p>
          <a:p>
            <a:pPr marL="457200" lvl="8" indent="-457200">
              <a:lnSpc>
                <a:spcPct val="150000"/>
              </a:lnSpc>
              <a:buClr>
                <a:schemeClr val="dk1"/>
              </a:buClr>
              <a:buSzPct val="100000"/>
              <a:buFont typeface="Arial" panose="020B0604020202020204" pitchFamily="34" charset="0"/>
              <a:buChar char="•"/>
            </a:pPr>
            <a:endParaRPr lang="nl-NL" sz="2800" dirty="0" smtClean="0">
              <a:solidFill>
                <a:schemeClr val="dk1"/>
              </a:solidFill>
              <a:latin typeface="Ubuntu" panose="020B0504030602030204" pitchFamily="34" charset="0"/>
              <a:ea typeface="Helvetica Neue"/>
              <a:cs typeface="Helvetica Neue"/>
              <a:sym typeface="Helvetica Neue"/>
            </a:endParaRPr>
          </a:p>
          <a:p>
            <a:pPr marL="457200" lvl="8" indent="-457200">
              <a:lnSpc>
                <a:spcPct val="150000"/>
              </a:lnSpc>
              <a:buClr>
                <a:schemeClr val="dk1"/>
              </a:buClr>
              <a:buSzPct val="100000"/>
              <a:buFont typeface="Arial" panose="020B0604020202020204" pitchFamily="34" charset="0"/>
              <a:buChar char="•"/>
            </a:pPr>
            <a:endParaRPr lang="nl-NL" sz="2800" dirty="0" smtClean="0">
              <a:solidFill>
                <a:schemeClr val="dk1"/>
              </a:solidFill>
              <a:latin typeface="Ubuntu" panose="020B0504030602030204" pitchFamily="34" charset="0"/>
              <a:ea typeface="Helvetica Neue"/>
              <a:cs typeface="Helvetica Neue"/>
              <a:sym typeface="Helvetica Neue"/>
            </a:endParaRPr>
          </a:p>
          <a:p>
            <a:pPr marL="300723" indent="-167069">
              <a:lnSpc>
                <a:spcPct val="150000"/>
              </a:lnSpc>
              <a:buClr>
                <a:srgbClr val="000000"/>
              </a:buClr>
            </a:pPr>
            <a:endParaRPr lang="en-US" sz="2800" dirty="0">
              <a:solidFill>
                <a:schemeClr val="dk1"/>
              </a:solidFill>
              <a:latin typeface="Ubuntu" panose="020B0504030602030204" pitchFamily="34" charset="0"/>
              <a:ea typeface="Helvetica Neue"/>
              <a:cs typeface="Helvetica Neue"/>
              <a:sym typeface="Helvetica Neue"/>
            </a:endParaRPr>
          </a:p>
          <a:p>
            <a:pPr marL="300723" indent="-300723">
              <a:lnSpc>
                <a:spcPct val="150000"/>
              </a:lnSpc>
              <a:buClr>
                <a:schemeClr val="dk1"/>
              </a:buClr>
              <a:buSzPct val="100000"/>
              <a:buFont typeface="Arial"/>
              <a:buChar char="•"/>
            </a:pPr>
            <a:endParaRPr lang="nl-NL" sz="2800" b="1" dirty="0">
              <a:solidFill>
                <a:schemeClr val="dk1"/>
              </a:solidFill>
              <a:latin typeface="Ubuntu" panose="020B0504030602030204" pitchFamily="34" charset="0"/>
              <a:ea typeface="Helvetica Neue"/>
              <a:cs typeface="Helvetica Neue"/>
              <a:sym typeface="Helvetica Neue"/>
            </a:endParaRPr>
          </a:p>
        </p:txBody>
      </p:sp>
    </p:spTree>
    <p:extLst>
      <p:ext uri="{BB962C8B-B14F-4D97-AF65-F5344CB8AC3E}">
        <p14:creationId xmlns:p14="http://schemas.microsoft.com/office/powerpoint/2010/main" val="47889151"/>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pic>
        <p:nvPicPr>
          <p:cNvPr id="18" name="Imagen 2"/>
          <p:cNvPicPr>
            <a:picLocks noChangeAspect="1"/>
          </p:cNvPicPr>
          <p:nvPr/>
        </p:nvPicPr>
        <p:blipFill>
          <a:blip r:embed="rId3"/>
          <a:stretch>
            <a:fillRect/>
          </a:stretch>
        </p:blipFill>
        <p:spPr>
          <a:xfrm>
            <a:off x="-1" y="519"/>
            <a:ext cx="10691813" cy="7558636"/>
          </a:xfrm>
          <a:prstGeom prst="rect">
            <a:avLst/>
          </a:prstGeom>
        </p:spPr>
      </p:pic>
      <p:sp>
        <p:nvSpPr>
          <p:cNvPr id="19" name="Rectángulo 1"/>
          <p:cNvSpPr/>
          <p:nvPr/>
        </p:nvSpPr>
        <p:spPr>
          <a:xfrm>
            <a:off x="-14993" y="0"/>
            <a:ext cx="10691813" cy="7559675"/>
          </a:xfrm>
          <a:prstGeom prst="rect">
            <a:avLst/>
          </a:prstGeom>
          <a:solidFill>
            <a:srgbClr val="3D5FDC">
              <a:alpha val="8700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_tradnl"/>
          </a:p>
        </p:txBody>
      </p:sp>
      <p:pic>
        <p:nvPicPr>
          <p:cNvPr id="20" name="Imagen 8"/>
          <p:cNvPicPr>
            <a:picLocks noChangeAspect="1"/>
          </p:cNvPicPr>
          <p:nvPr/>
        </p:nvPicPr>
        <p:blipFill>
          <a:blip r:embed="rId4">
            <a:alphaModFix amt="50000"/>
          </a:blip>
          <a:stretch>
            <a:fillRect/>
          </a:stretch>
        </p:blipFill>
        <p:spPr>
          <a:xfrm>
            <a:off x="-412231" y="0"/>
            <a:ext cx="10150693" cy="7559675"/>
          </a:xfrm>
          <a:prstGeom prst="rect">
            <a:avLst/>
          </a:prstGeom>
        </p:spPr>
      </p:pic>
      <p:sp>
        <p:nvSpPr>
          <p:cNvPr id="14" name="Shape 53"/>
          <p:cNvSpPr txBox="1">
            <a:spLocks/>
          </p:cNvSpPr>
          <p:nvPr/>
        </p:nvSpPr>
        <p:spPr>
          <a:xfrm>
            <a:off x="1257758" y="3170254"/>
            <a:ext cx="8176294" cy="2121655"/>
          </a:xfrm>
          <a:prstGeom prst="rect">
            <a:avLst/>
          </a:prstGeom>
          <a:noFill/>
          <a:ln>
            <a:noFill/>
          </a:ln>
        </p:spPr>
        <p:txBody>
          <a:bodyPr lIns="0" tIns="0" rIns="0" bIns="0" anchor="t" anchorCtr="0">
            <a:noAutofit/>
          </a:bodyPr>
          <a:lstStyle>
            <a:defPPr marR="0" algn="l" rtl="0">
              <a:lnSpc>
                <a:spcPct val="100000"/>
              </a:lnSpc>
              <a:spcBef>
                <a:spcPts val="0"/>
              </a:spcBef>
              <a:spcAft>
                <a:spcPts val="0"/>
              </a:spcAft>
            </a:defPPr>
            <a:lvl1pPr marL="0" marR="0" indent="0" algn="ctr" rtl="0">
              <a:lnSpc>
                <a:spcPct val="100000"/>
              </a:lnSpc>
              <a:spcBef>
                <a:spcPts val="0"/>
              </a:spcBef>
              <a:spcAft>
                <a:spcPts val="0"/>
              </a:spcAft>
              <a:buClr>
                <a:srgbClr val="000000"/>
              </a:buClr>
              <a:buFont typeface="Helvetica Neue"/>
              <a:buNone/>
              <a:defRPr sz="614" b="0" i="0" u="none" strike="noStrike" cap="none" baseline="0">
                <a:solidFill>
                  <a:srgbClr val="000000"/>
                </a:solidFill>
                <a:latin typeface="Arial"/>
                <a:ea typeface="Arial"/>
                <a:cs typeface="Arial"/>
                <a:sym typeface="Arial"/>
                <a:rtl val="0"/>
              </a:defRPr>
            </a:lvl1pPr>
            <a:lvl2pPr marL="0" marR="0" indent="100241" algn="ctr" rtl="0">
              <a:lnSpc>
                <a:spcPct val="100000"/>
              </a:lnSpc>
              <a:spcBef>
                <a:spcPts val="0"/>
              </a:spcBef>
              <a:spcAft>
                <a:spcPts val="0"/>
              </a:spcAft>
              <a:buClr>
                <a:srgbClr val="000000"/>
              </a:buClr>
              <a:buFont typeface="Helvetica Neue"/>
              <a:buNone/>
              <a:defRPr sz="614" b="0" i="0" u="none" strike="noStrike" cap="none" baseline="0">
                <a:solidFill>
                  <a:srgbClr val="000000"/>
                </a:solidFill>
                <a:latin typeface="Arial"/>
                <a:ea typeface="Arial"/>
                <a:cs typeface="Arial"/>
                <a:sym typeface="Arial"/>
                <a:rtl val="0"/>
              </a:defRPr>
            </a:lvl2pPr>
            <a:lvl3pPr marL="0" marR="0" indent="200482" algn="ctr" rtl="0">
              <a:lnSpc>
                <a:spcPct val="100000"/>
              </a:lnSpc>
              <a:spcBef>
                <a:spcPts val="0"/>
              </a:spcBef>
              <a:spcAft>
                <a:spcPts val="0"/>
              </a:spcAft>
              <a:buClr>
                <a:srgbClr val="000000"/>
              </a:buClr>
              <a:buFont typeface="Helvetica Neue"/>
              <a:buNone/>
              <a:defRPr sz="614" b="0" i="0" u="none" strike="noStrike" cap="none" baseline="0">
                <a:solidFill>
                  <a:srgbClr val="000000"/>
                </a:solidFill>
                <a:latin typeface="Arial"/>
                <a:ea typeface="Arial"/>
                <a:cs typeface="Arial"/>
                <a:sym typeface="Arial"/>
                <a:rtl val="0"/>
              </a:defRPr>
            </a:lvl3pPr>
            <a:lvl4pPr marL="0" marR="0" indent="300723" algn="ctr" rtl="0">
              <a:lnSpc>
                <a:spcPct val="100000"/>
              </a:lnSpc>
              <a:spcBef>
                <a:spcPts val="0"/>
              </a:spcBef>
              <a:spcAft>
                <a:spcPts val="0"/>
              </a:spcAft>
              <a:buClr>
                <a:srgbClr val="000000"/>
              </a:buClr>
              <a:buFont typeface="Helvetica Neue"/>
              <a:buNone/>
              <a:defRPr sz="614" b="0" i="0" u="none" strike="noStrike" cap="none" baseline="0">
                <a:solidFill>
                  <a:srgbClr val="000000"/>
                </a:solidFill>
                <a:latin typeface="Arial"/>
                <a:ea typeface="Arial"/>
                <a:cs typeface="Arial"/>
                <a:sym typeface="Arial"/>
                <a:rtl val="0"/>
              </a:defRPr>
            </a:lvl4pPr>
            <a:lvl5pPr marL="0" marR="0" indent="400964" algn="ctr" rtl="0">
              <a:lnSpc>
                <a:spcPct val="100000"/>
              </a:lnSpc>
              <a:spcBef>
                <a:spcPts val="0"/>
              </a:spcBef>
              <a:spcAft>
                <a:spcPts val="0"/>
              </a:spcAft>
              <a:buClr>
                <a:srgbClr val="000000"/>
              </a:buClr>
              <a:buFont typeface="Helvetica Neue"/>
              <a:buNone/>
              <a:defRPr sz="614" b="0" i="0" u="none" strike="noStrike" cap="none" baseline="0">
                <a:solidFill>
                  <a:srgbClr val="000000"/>
                </a:solidFill>
                <a:latin typeface="Arial"/>
                <a:ea typeface="Arial"/>
                <a:cs typeface="Arial"/>
                <a:sym typeface="Arial"/>
                <a:rtl val="0"/>
              </a:defRPr>
            </a:lvl5pPr>
            <a:lvl6pPr marL="3594100" marR="0" indent="-673100" algn="l" rtl="0">
              <a:lnSpc>
                <a:spcPct val="100000"/>
              </a:lnSpc>
              <a:spcBef>
                <a:spcPts val="0"/>
              </a:spcBef>
              <a:spcAft>
                <a:spcPts val="0"/>
              </a:spcAft>
              <a:buClr>
                <a:srgbClr val="0069B8"/>
              </a:buClr>
              <a:buFont typeface="Calibri"/>
              <a:buChar char="•"/>
              <a:defRPr sz="614" b="0" i="0" u="none" strike="noStrike" cap="none" baseline="0">
                <a:solidFill>
                  <a:srgbClr val="000000"/>
                </a:solidFill>
                <a:latin typeface="Arial"/>
                <a:ea typeface="Arial"/>
                <a:cs typeface="Arial"/>
                <a:sym typeface="Arial"/>
                <a:rtl val="0"/>
              </a:defRPr>
            </a:lvl6pPr>
            <a:lvl7pPr marL="3949700" marR="0" indent="-673100" algn="l" rtl="0">
              <a:lnSpc>
                <a:spcPct val="100000"/>
              </a:lnSpc>
              <a:spcBef>
                <a:spcPts val="0"/>
              </a:spcBef>
              <a:spcAft>
                <a:spcPts val="0"/>
              </a:spcAft>
              <a:buClr>
                <a:srgbClr val="0069B8"/>
              </a:buClr>
              <a:buFont typeface="Calibri"/>
              <a:buChar char="•"/>
              <a:defRPr sz="614" b="0" i="0" u="none" strike="noStrike" cap="none" baseline="0">
                <a:solidFill>
                  <a:srgbClr val="000000"/>
                </a:solidFill>
                <a:latin typeface="Arial"/>
                <a:ea typeface="Arial"/>
                <a:cs typeface="Arial"/>
                <a:sym typeface="Arial"/>
                <a:rtl val="0"/>
              </a:defRPr>
            </a:lvl7pPr>
            <a:lvl8pPr marL="4305300" marR="0" indent="-673100" algn="l" rtl="0">
              <a:lnSpc>
                <a:spcPct val="100000"/>
              </a:lnSpc>
              <a:spcBef>
                <a:spcPts val="0"/>
              </a:spcBef>
              <a:spcAft>
                <a:spcPts val="0"/>
              </a:spcAft>
              <a:buClr>
                <a:srgbClr val="0069B8"/>
              </a:buClr>
              <a:buFont typeface="Calibri"/>
              <a:buChar char="•"/>
              <a:defRPr sz="614" b="0" i="0" u="none" strike="noStrike" cap="none" baseline="0">
                <a:solidFill>
                  <a:srgbClr val="000000"/>
                </a:solidFill>
                <a:latin typeface="Arial"/>
                <a:ea typeface="Arial"/>
                <a:cs typeface="Arial"/>
                <a:sym typeface="Arial"/>
                <a:rtl val="0"/>
              </a:defRPr>
            </a:lvl8pPr>
            <a:lvl9pPr marL="4660900" marR="0" indent="-673100" algn="l" rtl="0">
              <a:lnSpc>
                <a:spcPct val="100000"/>
              </a:lnSpc>
              <a:spcBef>
                <a:spcPts val="0"/>
              </a:spcBef>
              <a:spcAft>
                <a:spcPts val="0"/>
              </a:spcAft>
              <a:buClr>
                <a:srgbClr val="0069B8"/>
              </a:buClr>
              <a:buFont typeface="Calibri"/>
              <a:buChar char="•"/>
              <a:defRPr sz="614" b="0" i="0" u="none" strike="noStrike" cap="none" baseline="0">
                <a:solidFill>
                  <a:srgbClr val="000000"/>
                </a:solidFill>
                <a:latin typeface="Arial"/>
                <a:ea typeface="Arial"/>
                <a:cs typeface="Arial"/>
                <a:sym typeface="Arial"/>
                <a:rtl val="0"/>
              </a:defRPr>
            </a:lvl9pPr>
          </a:lstStyle>
          <a:p>
            <a:pPr>
              <a:buSzPct val="25000"/>
            </a:pPr>
            <a:r>
              <a:rPr lang="nl-NL" sz="3600" b="1" spc="300" dirty="0" smtClean="0">
                <a:solidFill>
                  <a:schemeClr val="bg1"/>
                </a:solidFill>
                <a:latin typeface="Miso Light" charset="0"/>
                <a:ea typeface="Miso Light" charset="0"/>
                <a:cs typeface="Miso Light" charset="0"/>
                <a:sym typeface="Helvetica Neue"/>
              </a:rPr>
              <a:t>www.space-awareness.org</a:t>
            </a:r>
          </a:p>
          <a:p>
            <a:pPr>
              <a:buSzPct val="25000"/>
            </a:pPr>
            <a:endParaRPr lang="nl-NL" sz="2800" b="1" spc="300" dirty="0" smtClean="0">
              <a:solidFill>
                <a:schemeClr val="bg1"/>
              </a:solidFill>
              <a:latin typeface="Miso Light" charset="0"/>
              <a:ea typeface="Miso Light" charset="0"/>
              <a:cs typeface="Miso Light" charset="0"/>
              <a:sym typeface="Helvetica Neue"/>
            </a:endParaRPr>
          </a:p>
          <a:p>
            <a:pPr>
              <a:buSzPct val="25000"/>
            </a:pPr>
            <a:r>
              <a:rPr lang="nl-NL" sz="2800" b="1" spc="300" dirty="0" smtClean="0">
                <a:solidFill>
                  <a:schemeClr val="bg1"/>
                </a:solidFill>
                <a:latin typeface="Miso Light" charset="0"/>
                <a:ea typeface="Miso Light" charset="0"/>
                <a:cs typeface="Miso Light" charset="0"/>
                <a:sym typeface="Helvetica Neue"/>
              </a:rPr>
              <a:t>euspaceawe@eun.org</a:t>
            </a:r>
          </a:p>
          <a:p>
            <a:pPr>
              <a:buSzPct val="25000"/>
            </a:pPr>
            <a:r>
              <a:rPr lang="nl-NL" sz="3200" spc="300" dirty="0" smtClean="0">
                <a:solidFill>
                  <a:schemeClr val="bg1"/>
                </a:solidFill>
                <a:latin typeface="Miso Light" charset="0"/>
                <a:ea typeface="Miso Light" charset="0"/>
                <a:cs typeface="Miso Light" charset="0"/>
                <a:sym typeface="Helvetica Neue"/>
              </a:rPr>
              <a:t>@space_awe</a:t>
            </a:r>
          </a:p>
          <a:p>
            <a:pPr>
              <a:buSzPct val="25000"/>
            </a:pPr>
            <a:r>
              <a:rPr lang="nl-NL" sz="3200" spc="300" dirty="0">
                <a:solidFill>
                  <a:schemeClr val="bg1"/>
                </a:solidFill>
                <a:latin typeface="Miso Light" charset="0"/>
                <a:ea typeface="Miso Light" charset="0"/>
                <a:cs typeface="Miso Light" charset="0"/>
                <a:sym typeface="Helvetica Neue"/>
              </a:rPr>
              <a:t>facebook.com/spaceawe</a:t>
            </a:r>
          </a:p>
          <a:p>
            <a:pPr>
              <a:buSzPct val="25000"/>
            </a:pPr>
            <a:endParaRPr lang="nl-NL" sz="3200" spc="300" dirty="0">
              <a:solidFill>
                <a:schemeClr val="bg1"/>
              </a:solidFill>
              <a:latin typeface="Miso Light" charset="0"/>
              <a:ea typeface="Miso Light" charset="0"/>
              <a:cs typeface="Miso Light" charset="0"/>
              <a:sym typeface="Helvetica Neue"/>
            </a:endParaRPr>
          </a:p>
          <a:p>
            <a:pPr>
              <a:buSzPct val="25000"/>
            </a:pPr>
            <a:endParaRPr lang="nl-NL" sz="3600" spc="300" dirty="0">
              <a:solidFill>
                <a:schemeClr val="bg1"/>
              </a:solidFill>
              <a:latin typeface="Miso Light" charset="0"/>
              <a:ea typeface="Miso Light" charset="0"/>
              <a:cs typeface="Miso Light" charset="0"/>
              <a:sym typeface="Helvetica Neue"/>
            </a:endParaRPr>
          </a:p>
        </p:txBody>
      </p:sp>
      <p:sp>
        <p:nvSpPr>
          <p:cNvPr id="10" name="Shape 53"/>
          <p:cNvSpPr txBox="1">
            <a:spLocks/>
          </p:cNvSpPr>
          <p:nvPr/>
        </p:nvSpPr>
        <p:spPr>
          <a:xfrm>
            <a:off x="1229690" y="5657502"/>
            <a:ext cx="8176294" cy="475233"/>
          </a:xfrm>
          <a:prstGeom prst="rect">
            <a:avLst/>
          </a:prstGeom>
          <a:noFill/>
          <a:ln>
            <a:noFill/>
          </a:ln>
        </p:spPr>
        <p:txBody>
          <a:bodyPr lIns="0" tIns="0" rIns="0" bIns="0" anchor="t" anchorCtr="0">
            <a:noAutofit/>
          </a:bodyPr>
          <a:lstStyle>
            <a:defPPr marR="0" algn="l" rtl="0">
              <a:lnSpc>
                <a:spcPct val="100000"/>
              </a:lnSpc>
              <a:spcBef>
                <a:spcPts val="0"/>
              </a:spcBef>
              <a:spcAft>
                <a:spcPts val="0"/>
              </a:spcAft>
            </a:defPPr>
            <a:lvl1pPr marL="0" marR="0" indent="0" algn="ctr" rtl="0">
              <a:lnSpc>
                <a:spcPct val="100000"/>
              </a:lnSpc>
              <a:spcBef>
                <a:spcPts val="0"/>
              </a:spcBef>
              <a:spcAft>
                <a:spcPts val="0"/>
              </a:spcAft>
              <a:buClr>
                <a:srgbClr val="000000"/>
              </a:buClr>
              <a:buFont typeface="Helvetica Neue"/>
              <a:buNone/>
              <a:defRPr sz="614" b="0" i="0" u="none" strike="noStrike" cap="none" baseline="0">
                <a:solidFill>
                  <a:srgbClr val="000000"/>
                </a:solidFill>
                <a:latin typeface="Arial"/>
                <a:ea typeface="Arial"/>
                <a:cs typeface="Arial"/>
                <a:sym typeface="Arial"/>
                <a:rtl val="0"/>
              </a:defRPr>
            </a:lvl1pPr>
            <a:lvl2pPr marL="0" marR="0" indent="100241" algn="ctr" rtl="0">
              <a:lnSpc>
                <a:spcPct val="100000"/>
              </a:lnSpc>
              <a:spcBef>
                <a:spcPts val="0"/>
              </a:spcBef>
              <a:spcAft>
                <a:spcPts val="0"/>
              </a:spcAft>
              <a:buClr>
                <a:srgbClr val="000000"/>
              </a:buClr>
              <a:buFont typeface="Helvetica Neue"/>
              <a:buNone/>
              <a:defRPr sz="614" b="0" i="0" u="none" strike="noStrike" cap="none" baseline="0">
                <a:solidFill>
                  <a:srgbClr val="000000"/>
                </a:solidFill>
                <a:latin typeface="Arial"/>
                <a:ea typeface="Arial"/>
                <a:cs typeface="Arial"/>
                <a:sym typeface="Arial"/>
                <a:rtl val="0"/>
              </a:defRPr>
            </a:lvl2pPr>
            <a:lvl3pPr marL="0" marR="0" indent="200482" algn="ctr" rtl="0">
              <a:lnSpc>
                <a:spcPct val="100000"/>
              </a:lnSpc>
              <a:spcBef>
                <a:spcPts val="0"/>
              </a:spcBef>
              <a:spcAft>
                <a:spcPts val="0"/>
              </a:spcAft>
              <a:buClr>
                <a:srgbClr val="000000"/>
              </a:buClr>
              <a:buFont typeface="Helvetica Neue"/>
              <a:buNone/>
              <a:defRPr sz="614" b="0" i="0" u="none" strike="noStrike" cap="none" baseline="0">
                <a:solidFill>
                  <a:srgbClr val="000000"/>
                </a:solidFill>
                <a:latin typeface="Arial"/>
                <a:ea typeface="Arial"/>
                <a:cs typeface="Arial"/>
                <a:sym typeface="Arial"/>
                <a:rtl val="0"/>
              </a:defRPr>
            </a:lvl3pPr>
            <a:lvl4pPr marL="0" marR="0" indent="300723" algn="ctr" rtl="0">
              <a:lnSpc>
                <a:spcPct val="100000"/>
              </a:lnSpc>
              <a:spcBef>
                <a:spcPts val="0"/>
              </a:spcBef>
              <a:spcAft>
                <a:spcPts val="0"/>
              </a:spcAft>
              <a:buClr>
                <a:srgbClr val="000000"/>
              </a:buClr>
              <a:buFont typeface="Helvetica Neue"/>
              <a:buNone/>
              <a:defRPr sz="614" b="0" i="0" u="none" strike="noStrike" cap="none" baseline="0">
                <a:solidFill>
                  <a:srgbClr val="000000"/>
                </a:solidFill>
                <a:latin typeface="Arial"/>
                <a:ea typeface="Arial"/>
                <a:cs typeface="Arial"/>
                <a:sym typeface="Arial"/>
                <a:rtl val="0"/>
              </a:defRPr>
            </a:lvl4pPr>
            <a:lvl5pPr marL="0" marR="0" indent="400964" algn="ctr" rtl="0">
              <a:lnSpc>
                <a:spcPct val="100000"/>
              </a:lnSpc>
              <a:spcBef>
                <a:spcPts val="0"/>
              </a:spcBef>
              <a:spcAft>
                <a:spcPts val="0"/>
              </a:spcAft>
              <a:buClr>
                <a:srgbClr val="000000"/>
              </a:buClr>
              <a:buFont typeface="Helvetica Neue"/>
              <a:buNone/>
              <a:defRPr sz="614" b="0" i="0" u="none" strike="noStrike" cap="none" baseline="0">
                <a:solidFill>
                  <a:srgbClr val="000000"/>
                </a:solidFill>
                <a:latin typeface="Arial"/>
                <a:ea typeface="Arial"/>
                <a:cs typeface="Arial"/>
                <a:sym typeface="Arial"/>
                <a:rtl val="0"/>
              </a:defRPr>
            </a:lvl5pPr>
            <a:lvl6pPr marL="3594100" marR="0" indent="-673100" algn="l" rtl="0">
              <a:lnSpc>
                <a:spcPct val="100000"/>
              </a:lnSpc>
              <a:spcBef>
                <a:spcPts val="0"/>
              </a:spcBef>
              <a:spcAft>
                <a:spcPts val="0"/>
              </a:spcAft>
              <a:buClr>
                <a:srgbClr val="0069B8"/>
              </a:buClr>
              <a:buFont typeface="Calibri"/>
              <a:buChar char="•"/>
              <a:defRPr sz="614" b="0" i="0" u="none" strike="noStrike" cap="none" baseline="0">
                <a:solidFill>
                  <a:srgbClr val="000000"/>
                </a:solidFill>
                <a:latin typeface="Arial"/>
                <a:ea typeface="Arial"/>
                <a:cs typeface="Arial"/>
                <a:sym typeface="Arial"/>
                <a:rtl val="0"/>
              </a:defRPr>
            </a:lvl6pPr>
            <a:lvl7pPr marL="3949700" marR="0" indent="-673100" algn="l" rtl="0">
              <a:lnSpc>
                <a:spcPct val="100000"/>
              </a:lnSpc>
              <a:spcBef>
                <a:spcPts val="0"/>
              </a:spcBef>
              <a:spcAft>
                <a:spcPts val="0"/>
              </a:spcAft>
              <a:buClr>
                <a:srgbClr val="0069B8"/>
              </a:buClr>
              <a:buFont typeface="Calibri"/>
              <a:buChar char="•"/>
              <a:defRPr sz="614" b="0" i="0" u="none" strike="noStrike" cap="none" baseline="0">
                <a:solidFill>
                  <a:srgbClr val="000000"/>
                </a:solidFill>
                <a:latin typeface="Arial"/>
                <a:ea typeface="Arial"/>
                <a:cs typeface="Arial"/>
                <a:sym typeface="Arial"/>
                <a:rtl val="0"/>
              </a:defRPr>
            </a:lvl7pPr>
            <a:lvl8pPr marL="4305300" marR="0" indent="-673100" algn="l" rtl="0">
              <a:lnSpc>
                <a:spcPct val="100000"/>
              </a:lnSpc>
              <a:spcBef>
                <a:spcPts val="0"/>
              </a:spcBef>
              <a:spcAft>
                <a:spcPts val="0"/>
              </a:spcAft>
              <a:buClr>
                <a:srgbClr val="0069B8"/>
              </a:buClr>
              <a:buFont typeface="Calibri"/>
              <a:buChar char="•"/>
              <a:defRPr sz="614" b="0" i="0" u="none" strike="noStrike" cap="none" baseline="0">
                <a:solidFill>
                  <a:srgbClr val="000000"/>
                </a:solidFill>
                <a:latin typeface="Arial"/>
                <a:ea typeface="Arial"/>
                <a:cs typeface="Arial"/>
                <a:sym typeface="Arial"/>
                <a:rtl val="0"/>
              </a:defRPr>
            </a:lvl8pPr>
            <a:lvl9pPr marL="4660900" marR="0" indent="-673100" algn="l" rtl="0">
              <a:lnSpc>
                <a:spcPct val="100000"/>
              </a:lnSpc>
              <a:spcBef>
                <a:spcPts val="0"/>
              </a:spcBef>
              <a:spcAft>
                <a:spcPts val="0"/>
              </a:spcAft>
              <a:buClr>
                <a:srgbClr val="0069B8"/>
              </a:buClr>
              <a:buFont typeface="Calibri"/>
              <a:buChar char="•"/>
              <a:defRPr sz="614" b="0" i="0" u="none" strike="noStrike" cap="none" baseline="0">
                <a:solidFill>
                  <a:srgbClr val="000000"/>
                </a:solidFill>
                <a:latin typeface="Arial"/>
                <a:ea typeface="Arial"/>
                <a:cs typeface="Arial"/>
                <a:sym typeface="Arial"/>
                <a:rtl val="0"/>
              </a:defRPr>
            </a:lvl9pPr>
          </a:lstStyle>
          <a:p>
            <a:pPr>
              <a:buSzPct val="25000"/>
            </a:pPr>
            <a:endParaRPr lang="nl-NL" sz="1800" b="1" i="1" spc="200" dirty="0">
              <a:solidFill>
                <a:schemeClr val="bg1"/>
              </a:solidFill>
              <a:latin typeface="Ubuntu Light" charset="0"/>
              <a:ea typeface="Ubuntu Light" charset="0"/>
              <a:cs typeface="Ubuntu Light" charset="0"/>
              <a:sym typeface="Helvetica Neue"/>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8413" y="6339546"/>
            <a:ext cx="1357874" cy="90525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46318" y="1069009"/>
            <a:ext cx="3969190" cy="1969130"/>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19661" y="6339546"/>
            <a:ext cx="1883668" cy="798578"/>
          </a:xfrm>
          <a:prstGeom prst="rect">
            <a:avLst/>
          </a:prstGeom>
        </p:spPr>
      </p:pic>
    </p:spTree>
    <p:extLst>
      <p:ext uri="{BB962C8B-B14F-4D97-AF65-F5344CB8AC3E}">
        <p14:creationId xmlns:p14="http://schemas.microsoft.com/office/powerpoint/2010/main" val="1918258803"/>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pic>
        <p:nvPicPr>
          <p:cNvPr id="6" name="Imagen 5"/>
          <p:cNvPicPr>
            <a:picLocks noChangeAspect="1"/>
          </p:cNvPicPr>
          <p:nvPr/>
        </p:nvPicPr>
        <p:blipFill>
          <a:blip r:embed="rId3">
            <a:alphaModFix amt="50000"/>
          </a:blip>
          <a:stretch>
            <a:fillRect/>
          </a:stretch>
        </p:blipFill>
        <p:spPr>
          <a:xfrm>
            <a:off x="0" y="0"/>
            <a:ext cx="10150693" cy="7559675"/>
          </a:xfrm>
          <a:prstGeom prst="rect">
            <a:avLst/>
          </a:prstGeom>
        </p:spPr>
      </p:pic>
      <p:sp>
        <p:nvSpPr>
          <p:cNvPr id="70" name="Shape 70"/>
          <p:cNvSpPr/>
          <p:nvPr/>
        </p:nvSpPr>
        <p:spPr>
          <a:xfrm>
            <a:off x="1324735" y="2870003"/>
            <a:ext cx="8825958" cy="4034649"/>
          </a:xfrm>
          <a:prstGeom prst="rect">
            <a:avLst/>
          </a:prstGeom>
          <a:noFill/>
          <a:ln>
            <a:noFill/>
          </a:ln>
        </p:spPr>
        <p:txBody>
          <a:bodyPr lIns="22275" tIns="22275" rIns="22275" bIns="22275" anchor="t" anchorCtr="0">
            <a:noAutofit/>
          </a:bodyPr>
          <a:lstStyle/>
          <a:p>
            <a:pPr marL="300723" indent="-300723">
              <a:lnSpc>
                <a:spcPct val="150000"/>
              </a:lnSpc>
              <a:buClr>
                <a:schemeClr val="dk1"/>
              </a:buClr>
              <a:buSzPct val="100000"/>
              <a:buFont typeface="Arial"/>
              <a:buChar char="•"/>
            </a:pPr>
            <a:r>
              <a:rPr lang="nl-NL" sz="2400" dirty="0">
                <a:solidFill>
                  <a:schemeClr val="dk1"/>
                </a:solidFill>
                <a:latin typeface="Ubuntu" panose="020B0504030602030204" pitchFamily="34" charset="0"/>
                <a:ea typeface="Helvetica Neue"/>
                <a:cs typeface="Helvetica Neue"/>
                <a:sym typeface="Helvetica Neue"/>
              </a:rPr>
              <a:t>Use </a:t>
            </a:r>
            <a:r>
              <a:rPr lang="nl-NL" sz="2400" dirty="0" smtClean="0">
                <a:solidFill>
                  <a:schemeClr val="dk1"/>
                </a:solidFill>
                <a:latin typeface="Ubuntu" panose="020B0504030602030204" pitchFamily="34" charset="0"/>
                <a:ea typeface="Helvetica Neue"/>
                <a:cs typeface="Helvetica Neue"/>
                <a:sym typeface="Helvetica Neue"/>
              </a:rPr>
              <a:t>the excitment of space </a:t>
            </a:r>
            <a:r>
              <a:rPr lang="nl-NL" sz="2400" dirty="0">
                <a:solidFill>
                  <a:schemeClr val="dk1"/>
                </a:solidFill>
                <a:latin typeface="Ubuntu" panose="020B0504030602030204" pitchFamily="34" charset="0"/>
                <a:ea typeface="Helvetica Neue"/>
                <a:cs typeface="Helvetica Neue"/>
                <a:sym typeface="Helvetica Neue"/>
              </a:rPr>
              <a:t>as </a:t>
            </a:r>
            <a:r>
              <a:rPr lang="nl-NL" sz="2400" b="1" dirty="0">
                <a:solidFill>
                  <a:srgbClr val="3D5FDC"/>
                </a:solidFill>
                <a:latin typeface="Ubuntu" panose="020B0504030602030204" pitchFamily="34" charset="0"/>
                <a:ea typeface="Helvetica Neue"/>
                <a:cs typeface="Helvetica Neue"/>
                <a:sym typeface="Helvetica Neue"/>
              </a:rPr>
              <a:t>an inspiration for </a:t>
            </a:r>
            <a:r>
              <a:rPr lang="nl-NL" sz="2400" b="1" dirty="0" smtClean="0">
                <a:solidFill>
                  <a:srgbClr val="3D5FDC"/>
                </a:solidFill>
                <a:latin typeface="Ubuntu" panose="020B0504030602030204" pitchFamily="34" charset="0"/>
                <a:ea typeface="Helvetica Neue"/>
                <a:cs typeface="Helvetica Neue"/>
                <a:sym typeface="Helvetica Neue"/>
              </a:rPr>
              <a:t>education </a:t>
            </a:r>
            <a:endParaRPr lang="nl-NL" sz="2400" b="1" dirty="0">
              <a:solidFill>
                <a:srgbClr val="3D5FDC"/>
              </a:solidFill>
              <a:latin typeface="Ubuntu" panose="020B0504030602030204" pitchFamily="34" charset="0"/>
              <a:ea typeface="Helvetica Neue"/>
              <a:cs typeface="Helvetica Neue"/>
              <a:sym typeface="Helvetica Neue"/>
            </a:endParaRPr>
          </a:p>
          <a:p>
            <a:pPr marL="300723" indent="-300723">
              <a:lnSpc>
                <a:spcPct val="150000"/>
              </a:lnSpc>
              <a:buClr>
                <a:schemeClr val="dk1"/>
              </a:buClr>
              <a:buSzPct val="100000"/>
              <a:buFont typeface="Arial"/>
              <a:buChar char="•"/>
            </a:pPr>
            <a:r>
              <a:rPr lang="nl-NL" sz="2400" dirty="0" smtClean="0">
                <a:solidFill>
                  <a:schemeClr val="dk1"/>
                </a:solidFill>
                <a:latin typeface="Ubuntu" panose="020B0504030602030204" pitchFamily="34" charset="0"/>
                <a:ea typeface="Helvetica Neue"/>
                <a:cs typeface="Helvetica Neue"/>
                <a:sym typeface="Helvetica Neue"/>
              </a:rPr>
              <a:t>Stimulate interest in </a:t>
            </a:r>
            <a:r>
              <a:rPr lang="nl-NL" sz="2400" b="1" dirty="0">
                <a:solidFill>
                  <a:srgbClr val="3D5FDC"/>
                </a:solidFill>
                <a:latin typeface="Ubuntu" panose="020B0504030602030204" pitchFamily="34" charset="0"/>
                <a:ea typeface="Helvetica Neue"/>
                <a:cs typeface="Helvetica Neue"/>
                <a:sym typeface="Helvetica Neue"/>
              </a:rPr>
              <a:t>space </a:t>
            </a:r>
            <a:r>
              <a:rPr lang="nl-NL" sz="2400" b="1" dirty="0" smtClean="0">
                <a:solidFill>
                  <a:srgbClr val="3D5FDC"/>
                </a:solidFill>
                <a:latin typeface="Ubuntu" panose="020B0504030602030204" pitchFamily="34" charset="0"/>
                <a:ea typeface="Helvetica Neue"/>
                <a:cs typeface="Helvetica Neue"/>
                <a:sym typeface="Helvetica Neue"/>
              </a:rPr>
              <a:t>science and careers</a:t>
            </a:r>
          </a:p>
          <a:p>
            <a:pPr marL="300723" indent="-300723">
              <a:lnSpc>
                <a:spcPct val="150000"/>
              </a:lnSpc>
              <a:buClr>
                <a:schemeClr val="dk1"/>
              </a:buClr>
              <a:buSzPct val="100000"/>
              <a:buFont typeface="Arial"/>
              <a:buChar char="•"/>
            </a:pPr>
            <a:r>
              <a:rPr lang="nl-NL" sz="2400" dirty="0" smtClean="0">
                <a:solidFill>
                  <a:schemeClr val="dk1"/>
                </a:solidFill>
                <a:latin typeface="Ubuntu" panose="020B0504030602030204" pitchFamily="34" charset="0"/>
                <a:ea typeface="Helvetica Neue"/>
                <a:cs typeface="Helvetica Neue"/>
                <a:sym typeface="Helvetica Neue"/>
              </a:rPr>
              <a:t>Foster inclusion of </a:t>
            </a:r>
            <a:r>
              <a:rPr lang="nl-NL" sz="2400" b="1" dirty="0">
                <a:solidFill>
                  <a:srgbClr val="3D5FDC"/>
                </a:solidFill>
                <a:latin typeface="Ubuntu" panose="020B0504030602030204" pitchFamily="34" charset="0"/>
                <a:ea typeface="Helvetica Neue"/>
                <a:cs typeface="Helvetica Neue"/>
                <a:sym typeface="Helvetica Neue"/>
              </a:rPr>
              <a:t>girls</a:t>
            </a:r>
            <a:r>
              <a:rPr lang="nl-NL" sz="2400" dirty="0">
                <a:solidFill>
                  <a:schemeClr val="dk1"/>
                </a:solidFill>
                <a:latin typeface="Ubuntu" panose="020B0504030602030204" pitchFamily="34" charset="0"/>
                <a:ea typeface="Helvetica Neue"/>
                <a:cs typeface="Helvetica Neue"/>
                <a:sym typeface="Helvetica Neue"/>
              </a:rPr>
              <a:t> and </a:t>
            </a:r>
            <a:r>
              <a:rPr lang="nl-NL" sz="2400" b="1" dirty="0">
                <a:solidFill>
                  <a:srgbClr val="3D5FDC"/>
                </a:solidFill>
                <a:latin typeface="Ubuntu" panose="020B0504030602030204" pitchFamily="34" charset="0"/>
                <a:ea typeface="Helvetica Neue"/>
                <a:cs typeface="Helvetica Neue"/>
                <a:sym typeface="Helvetica Neue"/>
              </a:rPr>
              <a:t>ethnic </a:t>
            </a:r>
            <a:r>
              <a:rPr lang="nl-NL" sz="2400" b="1" dirty="0" smtClean="0">
                <a:solidFill>
                  <a:srgbClr val="3D5FDC"/>
                </a:solidFill>
                <a:latin typeface="Ubuntu" panose="020B0504030602030204" pitchFamily="34" charset="0"/>
                <a:ea typeface="Helvetica Neue"/>
                <a:cs typeface="Helvetica Neue"/>
                <a:sym typeface="Helvetica Neue"/>
              </a:rPr>
              <a:t>minorities in science</a:t>
            </a:r>
            <a:endParaRPr lang="nl-NL" sz="2400" b="1" dirty="0">
              <a:solidFill>
                <a:srgbClr val="3D5FDC"/>
              </a:solidFill>
              <a:latin typeface="Ubuntu" panose="020B0504030602030204" pitchFamily="34" charset="0"/>
              <a:ea typeface="Helvetica Neue"/>
              <a:cs typeface="Helvetica Neue"/>
              <a:sym typeface="Helvetica Neue"/>
            </a:endParaRPr>
          </a:p>
          <a:p>
            <a:pPr marL="300723" indent="-300723">
              <a:lnSpc>
                <a:spcPct val="150000"/>
              </a:lnSpc>
              <a:buClr>
                <a:schemeClr val="dk1"/>
              </a:buClr>
              <a:buSzPct val="100000"/>
              <a:buFont typeface="Arial"/>
              <a:buChar char="•"/>
            </a:pPr>
            <a:r>
              <a:rPr lang="nl-NL" sz="2400" b="1" dirty="0">
                <a:solidFill>
                  <a:srgbClr val="3D5FDC"/>
                </a:solidFill>
                <a:latin typeface="Ubuntu" panose="020B0504030602030204" pitchFamily="34" charset="0"/>
                <a:ea typeface="Helvetica Neue"/>
                <a:cs typeface="Helvetica Neue"/>
                <a:sym typeface="Helvetica Neue"/>
              </a:rPr>
              <a:t>Broaden children’s </a:t>
            </a:r>
            <a:r>
              <a:rPr lang="nl-NL" sz="2400" b="1" dirty="0" smtClean="0">
                <a:solidFill>
                  <a:srgbClr val="3D5FDC"/>
                </a:solidFill>
                <a:latin typeface="Ubuntu" panose="020B0504030602030204" pitchFamily="34" charset="0"/>
                <a:ea typeface="Helvetica Neue"/>
                <a:cs typeface="Helvetica Neue"/>
                <a:sym typeface="Helvetica Neue"/>
              </a:rPr>
              <a:t>minds</a:t>
            </a:r>
            <a:endParaRPr lang="nl-NL" sz="2400" b="1" dirty="0">
              <a:solidFill>
                <a:srgbClr val="3D5FDC"/>
              </a:solidFill>
              <a:latin typeface="Ubuntu" panose="020B0504030602030204" pitchFamily="34" charset="0"/>
              <a:ea typeface="Helvetica Neue"/>
              <a:cs typeface="Helvetica Neue"/>
              <a:sym typeface="Helvetica Neue"/>
            </a:endParaRPr>
          </a:p>
          <a:p>
            <a:pPr marL="300723" indent="-300723">
              <a:lnSpc>
                <a:spcPct val="150000"/>
              </a:lnSpc>
              <a:buClr>
                <a:schemeClr val="dk1"/>
              </a:buClr>
              <a:buSzPct val="100000"/>
              <a:buFont typeface="Arial"/>
              <a:buChar char="•"/>
            </a:pPr>
            <a:r>
              <a:rPr lang="nl-NL" sz="2400" dirty="0" smtClean="0">
                <a:solidFill>
                  <a:schemeClr val="dk1"/>
                </a:solidFill>
                <a:latin typeface="Ubuntu" panose="020B0504030602030204" pitchFamily="34" charset="0"/>
                <a:ea typeface="Helvetica Neue"/>
                <a:cs typeface="Helvetica Neue"/>
                <a:sym typeface="Helvetica Neue"/>
              </a:rPr>
              <a:t>Develop </a:t>
            </a:r>
            <a:r>
              <a:rPr lang="nl-NL" sz="2400" dirty="0">
                <a:solidFill>
                  <a:schemeClr val="dk1"/>
                </a:solidFill>
                <a:latin typeface="Ubuntu" panose="020B0504030602030204" pitchFamily="34" charset="0"/>
                <a:ea typeface="Helvetica Neue"/>
                <a:cs typeface="Helvetica Neue"/>
                <a:sym typeface="Helvetica Neue"/>
              </a:rPr>
              <a:t>a sense of </a:t>
            </a:r>
            <a:r>
              <a:rPr lang="nl-NL" sz="2400" b="1" dirty="0">
                <a:solidFill>
                  <a:srgbClr val="3D5FDC"/>
                </a:solidFill>
                <a:latin typeface="Ubuntu" panose="020B0504030602030204" pitchFamily="34" charset="0"/>
                <a:ea typeface="Helvetica Neue"/>
                <a:cs typeface="Helvetica Neue"/>
                <a:sym typeface="Helvetica Neue"/>
              </a:rPr>
              <a:t>global </a:t>
            </a:r>
            <a:r>
              <a:rPr lang="nl-NL" sz="2400" b="1" dirty="0" smtClean="0">
                <a:solidFill>
                  <a:srgbClr val="3D5FDC"/>
                </a:solidFill>
                <a:latin typeface="Ubuntu" panose="020B0504030602030204" pitchFamily="34" charset="0"/>
                <a:ea typeface="Helvetica Neue"/>
                <a:cs typeface="Helvetica Neue"/>
                <a:sym typeface="Helvetica Neue"/>
              </a:rPr>
              <a:t>citizenship</a:t>
            </a:r>
            <a:endParaRPr lang="nl-NL" sz="2400" b="1" dirty="0">
              <a:solidFill>
                <a:srgbClr val="3D5FDC"/>
              </a:solidFill>
              <a:latin typeface="Ubuntu" panose="020B0504030602030204" pitchFamily="34" charset="0"/>
              <a:ea typeface="Helvetica Neue"/>
              <a:cs typeface="Helvetica Neue"/>
              <a:sym typeface="Helvetica Neue"/>
            </a:endParaRPr>
          </a:p>
          <a:p>
            <a:pPr marL="300723" indent="-300723">
              <a:lnSpc>
                <a:spcPct val="150000"/>
              </a:lnSpc>
              <a:buClr>
                <a:schemeClr val="dk1"/>
              </a:buClr>
              <a:buSzPct val="100000"/>
              <a:buFont typeface="Arial"/>
              <a:buChar char="•"/>
            </a:pPr>
            <a:endParaRPr lang="nl-NL" sz="2400" dirty="0">
              <a:solidFill>
                <a:schemeClr val="dk1"/>
              </a:solidFill>
              <a:latin typeface="Ubuntu" panose="020B0504030602030204" pitchFamily="34" charset="0"/>
              <a:ea typeface="Helvetica Neue"/>
              <a:cs typeface="Helvetica Neue"/>
              <a:sym typeface="Helvetica Neue"/>
            </a:endParaRPr>
          </a:p>
          <a:p>
            <a:pPr marL="300723" indent="-167069">
              <a:lnSpc>
                <a:spcPts val="2600"/>
              </a:lnSpc>
              <a:buClr>
                <a:srgbClr val="000000"/>
              </a:buClr>
            </a:pPr>
            <a:endParaRPr sz="2400" dirty="0" smtClean="0">
              <a:solidFill>
                <a:schemeClr val="dk1"/>
              </a:solidFill>
              <a:latin typeface="Ubuntu" panose="020B0504030602030204" pitchFamily="34" charset="0"/>
              <a:ea typeface="Helvetica Neue"/>
              <a:cs typeface="Helvetica Neue"/>
              <a:sym typeface="Helvetica Neue"/>
            </a:endParaRPr>
          </a:p>
        </p:txBody>
      </p:sp>
      <p:sp>
        <p:nvSpPr>
          <p:cNvPr id="71" name="Shape 71"/>
          <p:cNvSpPr txBox="1">
            <a:spLocks noGrp="1"/>
          </p:cNvSpPr>
          <p:nvPr>
            <p:ph type="title"/>
          </p:nvPr>
        </p:nvSpPr>
        <p:spPr>
          <a:xfrm>
            <a:off x="1331325" y="1605341"/>
            <a:ext cx="4993044" cy="1002357"/>
          </a:xfrm>
          <a:prstGeom prst="rect">
            <a:avLst/>
          </a:prstGeom>
          <a:noFill/>
          <a:ln>
            <a:noFill/>
          </a:ln>
        </p:spPr>
        <p:txBody>
          <a:bodyPr lIns="0" tIns="0" rIns="0" bIns="0" anchor="ctr" anchorCtr="0">
            <a:noAutofit/>
          </a:bodyPr>
          <a:lstStyle/>
          <a:p>
            <a:pPr algn="l">
              <a:buSzPct val="25000"/>
            </a:pPr>
            <a:r>
              <a:rPr lang="nl-NL" sz="4800" b="1" spc="300" dirty="0" smtClean="0">
                <a:solidFill>
                  <a:srgbClr val="3D5FDC"/>
                </a:solidFill>
                <a:latin typeface="Miso" charset="0"/>
                <a:ea typeface="Miso" charset="0"/>
                <a:cs typeface="Miso" charset="0"/>
                <a:sym typeface="Helvetica Neue"/>
              </a:rPr>
              <a:t>OBJECTIVES</a:t>
            </a:r>
            <a:endParaRPr lang="nl-NL" sz="4210" b="1" spc="300" dirty="0">
              <a:solidFill>
                <a:srgbClr val="3D5FDC"/>
              </a:solidFill>
              <a:latin typeface="Miso" charset="0"/>
              <a:ea typeface="Miso" charset="0"/>
              <a:cs typeface="Miso" charset="0"/>
              <a:sym typeface="Helvetica Neue"/>
            </a:endParaRPr>
          </a:p>
        </p:txBody>
      </p:sp>
      <p:pic>
        <p:nvPicPr>
          <p:cNvPr id="10" name="Imagen 9"/>
          <p:cNvPicPr>
            <a:picLocks noChangeAspect="1"/>
          </p:cNvPicPr>
          <p:nvPr/>
        </p:nvPicPr>
        <p:blipFill>
          <a:blip r:embed="rId4"/>
          <a:stretch>
            <a:fillRect/>
          </a:stretch>
        </p:blipFill>
        <p:spPr>
          <a:xfrm>
            <a:off x="4649747" y="256469"/>
            <a:ext cx="1497054" cy="672290"/>
          </a:xfrm>
          <a:prstGeom prst="rect">
            <a:avLst/>
          </a:prstGeom>
        </p:spPr>
      </p:pic>
    </p:spTree>
    <p:extLst>
      <p:ext uri="{BB962C8B-B14F-4D97-AF65-F5344CB8AC3E}">
        <p14:creationId xmlns:p14="http://schemas.microsoft.com/office/powerpoint/2010/main" val="2931455633"/>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pic>
        <p:nvPicPr>
          <p:cNvPr id="6" name="Imagen 5"/>
          <p:cNvPicPr>
            <a:picLocks noChangeAspect="1"/>
          </p:cNvPicPr>
          <p:nvPr/>
        </p:nvPicPr>
        <p:blipFill>
          <a:blip r:embed="rId3">
            <a:alphaModFix amt="50000"/>
          </a:blip>
          <a:stretch>
            <a:fillRect/>
          </a:stretch>
        </p:blipFill>
        <p:spPr>
          <a:xfrm>
            <a:off x="0" y="0"/>
            <a:ext cx="10150693" cy="7559675"/>
          </a:xfrm>
          <a:prstGeom prst="rect">
            <a:avLst/>
          </a:prstGeom>
        </p:spPr>
      </p:pic>
      <p:sp>
        <p:nvSpPr>
          <p:cNvPr id="70" name="Shape 70"/>
          <p:cNvSpPr/>
          <p:nvPr/>
        </p:nvSpPr>
        <p:spPr>
          <a:xfrm>
            <a:off x="1324735" y="2973329"/>
            <a:ext cx="8613744" cy="3057334"/>
          </a:xfrm>
          <a:prstGeom prst="rect">
            <a:avLst/>
          </a:prstGeom>
          <a:noFill/>
          <a:ln>
            <a:noFill/>
          </a:ln>
        </p:spPr>
        <p:txBody>
          <a:bodyPr lIns="22275" tIns="22275" rIns="22275" bIns="22275" anchor="t" anchorCtr="0">
            <a:noAutofit/>
          </a:bodyPr>
          <a:lstStyle/>
          <a:p>
            <a:pPr marL="300723" indent="-300723">
              <a:lnSpc>
                <a:spcPct val="150000"/>
              </a:lnSpc>
              <a:buClr>
                <a:schemeClr val="dk1"/>
              </a:buClr>
              <a:buSzPct val="100000"/>
              <a:buFont typeface="Arial"/>
              <a:buChar char="•"/>
            </a:pPr>
            <a:r>
              <a:rPr lang="en-US" sz="2400" dirty="0" smtClean="0">
                <a:solidFill>
                  <a:schemeClr val="dk1"/>
                </a:solidFill>
                <a:latin typeface="Ubuntu" panose="020B0504030602030204" pitchFamily="34" charset="0"/>
                <a:ea typeface="Helvetica Neue"/>
                <a:cs typeface="Helvetica Neue"/>
                <a:sym typeface="Helvetica Neue"/>
              </a:rPr>
              <a:t>Children from </a:t>
            </a:r>
            <a:r>
              <a:rPr lang="en-US" sz="2400" b="1" dirty="0" smtClean="0">
                <a:solidFill>
                  <a:schemeClr val="dk1"/>
                </a:solidFill>
                <a:latin typeface="Ubuntu" panose="020B0504030602030204" pitchFamily="34" charset="0"/>
                <a:ea typeface="Helvetica Neue"/>
                <a:cs typeface="Helvetica Neue"/>
                <a:sym typeface="Helvetica Neue"/>
              </a:rPr>
              <a:t>8 to 18 years old</a:t>
            </a:r>
          </a:p>
          <a:p>
            <a:pPr marL="300723" lvl="3" indent="-300723">
              <a:lnSpc>
                <a:spcPct val="150000"/>
              </a:lnSpc>
              <a:buClr>
                <a:schemeClr val="dk1"/>
              </a:buClr>
              <a:buSzPct val="100000"/>
              <a:buFont typeface="Arial"/>
              <a:buChar char="•"/>
            </a:pPr>
            <a:r>
              <a:rPr lang="en-US" sz="2400" b="1" dirty="0" smtClean="0">
                <a:solidFill>
                  <a:schemeClr val="dk1"/>
                </a:solidFill>
                <a:latin typeface="Ubuntu" panose="020B0504030602030204" pitchFamily="34" charset="0"/>
                <a:ea typeface="Helvetica Neue"/>
                <a:cs typeface="Helvetica Neue"/>
                <a:sym typeface="Helvetica Neue"/>
              </a:rPr>
              <a:t>Primary and secondary </a:t>
            </a:r>
            <a:r>
              <a:rPr lang="en-US" sz="2400" dirty="0" smtClean="0">
                <a:solidFill>
                  <a:schemeClr val="dk1"/>
                </a:solidFill>
                <a:latin typeface="Ubuntu" panose="020B0504030602030204" pitchFamily="34" charset="0"/>
                <a:ea typeface="Helvetica Neue"/>
                <a:cs typeface="Helvetica Neue"/>
                <a:sym typeface="Helvetica Neue"/>
              </a:rPr>
              <a:t>school teachers</a:t>
            </a:r>
          </a:p>
          <a:p>
            <a:pPr marL="300723" lvl="3" indent="-300723">
              <a:lnSpc>
                <a:spcPct val="150000"/>
              </a:lnSpc>
              <a:buClr>
                <a:schemeClr val="dk1"/>
              </a:buClr>
              <a:buSzPct val="100000"/>
              <a:buFont typeface="Arial"/>
              <a:buChar char="•"/>
            </a:pPr>
            <a:r>
              <a:rPr lang="en-US" sz="2400" b="1" dirty="0" smtClean="0">
                <a:solidFill>
                  <a:schemeClr val="dk1"/>
                </a:solidFill>
                <a:latin typeface="Ubuntu" panose="020B0504030602030204" pitchFamily="34" charset="0"/>
                <a:ea typeface="Helvetica Neue"/>
                <a:cs typeface="Helvetica Neue"/>
                <a:sym typeface="Helvetica Neue"/>
              </a:rPr>
              <a:t>Educators </a:t>
            </a:r>
          </a:p>
          <a:p>
            <a:pPr marL="300723" lvl="3" indent="-300723">
              <a:lnSpc>
                <a:spcPct val="150000"/>
              </a:lnSpc>
              <a:buClr>
                <a:schemeClr val="dk1"/>
              </a:buClr>
              <a:buSzPct val="100000"/>
              <a:buFont typeface="Arial"/>
              <a:buChar char="•"/>
            </a:pPr>
            <a:r>
              <a:rPr lang="en-US" sz="2400" b="1" dirty="0">
                <a:solidFill>
                  <a:schemeClr val="dk1"/>
                </a:solidFill>
                <a:latin typeface="Ubuntu" panose="020B0504030602030204" pitchFamily="34" charset="0"/>
                <a:ea typeface="Helvetica Neue"/>
                <a:cs typeface="Helvetica Neue"/>
                <a:sym typeface="Helvetica Neue"/>
              </a:rPr>
              <a:t>F</a:t>
            </a:r>
            <a:r>
              <a:rPr lang="en-US" sz="2400" b="1" dirty="0" smtClean="0">
                <a:solidFill>
                  <a:schemeClr val="dk1"/>
                </a:solidFill>
                <a:latin typeface="Ubuntu" panose="020B0504030602030204" pitchFamily="34" charset="0"/>
                <a:ea typeface="Helvetica Neue"/>
                <a:cs typeface="Helvetica Neue"/>
                <a:sym typeface="Helvetica Neue"/>
              </a:rPr>
              <a:t>amilies</a:t>
            </a:r>
          </a:p>
        </p:txBody>
      </p:sp>
      <p:sp>
        <p:nvSpPr>
          <p:cNvPr id="71" name="Shape 71"/>
          <p:cNvSpPr txBox="1">
            <a:spLocks noGrp="1"/>
          </p:cNvSpPr>
          <p:nvPr>
            <p:ph type="title"/>
          </p:nvPr>
        </p:nvSpPr>
        <p:spPr>
          <a:xfrm>
            <a:off x="1331325" y="1605341"/>
            <a:ext cx="8607154" cy="1002357"/>
          </a:xfrm>
          <a:prstGeom prst="rect">
            <a:avLst/>
          </a:prstGeom>
          <a:noFill/>
          <a:ln>
            <a:noFill/>
          </a:ln>
        </p:spPr>
        <p:txBody>
          <a:bodyPr lIns="0" tIns="0" rIns="0" bIns="0" anchor="ctr" anchorCtr="0">
            <a:noAutofit/>
          </a:bodyPr>
          <a:lstStyle/>
          <a:p>
            <a:pPr algn="l">
              <a:buSzPct val="25000"/>
            </a:pPr>
            <a:r>
              <a:rPr lang="nl-NL" sz="4800" b="1" spc="300" dirty="0" smtClean="0">
                <a:solidFill>
                  <a:srgbClr val="3D5FDC"/>
                </a:solidFill>
                <a:latin typeface="Miso" charset="0"/>
                <a:ea typeface="Miso" charset="0"/>
                <a:cs typeface="Miso" charset="0"/>
                <a:sym typeface="Helvetica Neue"/>
              </a:rPr>
              <a:t>WHO IS SPACE AWARENESS FOR?</a:t>
            </a:r>
            <a:endParaRPr lang="nl-NL" sz="3200" b="1" spc="300" dirty="0">
              <a:solidFill>
                <a:srgbClr val="3D5FDC"/>
              </a:solidFill>
              <a:latin typeface="Miso" charset="0"/>
              <a:ea typeface="Miso" charset="0"/>
              <a:cs typeface="Miso" charset="0"/>
              <a:sym typeface="Helvetica Neue"/>
            </a:endParaRPr>
          </a:p>
        </p:txBody>
      </p:sp>
      <p:pic>
        <p:nvPicPr>
          <p:cNvPr id="10" name="Imagen 9"/>
          <p:cNvPicPr>
            <a:picLocks noChangeAspect="1"/>
          </p:cNvPicPr>
          <p:nvPr/>
        </p:nvPicPr>
        <p:blipFill>
          <a:blip r:embed="rId4"/>
          <a:stretch>
            <a:fillRect/>
          </a:stretch>
        </p:blipFill>
        <p:spPr>
          <a:xfrm>
            <a:off x="4649747" y="256469"/>
            <a:ext cx="1497054" cy="672290"/>
          </a:xfrm>
          <a:prstGeom prst="rect">
            <a:avLst/>
          </a:prstGeom>
        </p:spPr>
      </p:pic>
    </p:spTree>
    <p:extLst>
      <p:ext uri="{BB962C8B-B14F-4D97-AF65-F5344CB8AC3E}">
        <p14:creationId xmlns:p14="http://schemas.microsoft.com/office/powerpoint/2010/main" val="3679765641"/>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pic>
        <p:nvPicPr>
          <p:cNvPr id="11" name="Imagen 10"/>
          <p:cNvPicPr>
            <a:picLocks noChangeAspect="1"/>
          </p:cNvPicPr>
          <p:nvPr/>
        </p:nvPicPr>
        <p:blipFill>
          <a:blip r:embed="rId3">
            <a:alphaModFix amt="50000"/>
          </a:blip>
          <a:stretch>
            <a:fillRect/>
          </a:stretch>
        </p:blipFill>
        <p:spPr>
          <a:xfrm>
            <a:off x="0" y="0"/>
            <a:ext cx="10150693" cy="7559675"/>
          </a:xfrm>
          <a:prstGeom prst="rect">
            <a:avLst/>
          </a:prstGeom>
        </p:spPr>
      </p:pic>
      <p:sp>
        <p:nvSpPr>
          <p:cNvPr id="80" name="Shape 80"/>
          <p:cNvSpPr txBox="1">
            <a:spLocks noGrp="1"/>
          </p:cNvSpPr>
          <p:nvPr>
            <p:ph type="title"/>
          </p:nvPr>
        </p:nvSpPr>
        <p:spPr>
          <a:xfrm>
            <a:off x="827778" y="1295662"/>
            <a:ext cx="9210551" cy="1002357"/>
          </a:xfrm>
          <a:prstGeom prst="rect">
            <a:avLst/>
          </a:prstGeom>
          <a:noFill/>
          <a:ln>
            <a:noFill/>
          </a:ln>
        </p:spPr>
        <p:txBody>
          <a:bodyPr lIns="0" tIns="0" rIns="0" bIns="0" anchor="ctr" anchorCtr="0">
            <a:noAutofit/>
          </a:bodyPr>
          <a:lstStyle/>
          <a:p>
            <a:pPr>
              <a:buSzPct val="25000"/>
            </a:pPr>
            <a:r>
              <a:rPr lang="nl-NL" sz="4800" b="1" spc="300" dirty="0" smtClean="0">
                <a:solidFill>
                  <a:srgbClr val="3D5FDC"/>
                </a:solidFill>
                <a:latin typeface="Miso" charset="0"/>
                <a:ea typeface="Miso" charset="0"/>
                <a:cs typeface="Miso" charset="0"/>
                <a:sym typeface="Helvetica Neue"/>
              </a:rPr>
              <a:t>PARTNERS AND NETWORKS</a:t>
            </a:r>
            <a:endParaRPr lang="nl-NL" sz="4800" b="1" spc="300" dirty="0">
              <a:solidFill>
                <a:srgbClr val="3D5FDC"/>
              </a:solidFill>
              <a:latin typeface="Miso" charset="0"/>
              <a:ea typeface="Miso" charset="0"/>
              <a:cs typeface="Miso" charset="0"/>
              <a:sym typeface="Helvetica Neue"/>
            </a:endParaRPr>
          </a:p>
        </p:txBody>
      </p:sp>
      <p:sp>
        <p:nvSpPr>
          <p:cNvPr id="81" name="Shape 81"/>
          <p:cNvSpPr txBox="1">
            <a:spLocks noGrp="1"/>
          </p:cNvSpPr>
          <p:nvPr>
            <p:ph type="body" idx="1"/>
          </p:nvPr>
        </p:nvSpPr>
        <p:spPr>
          <a:xfrm>
            <a:off x="754898" y="2536059"/>
            <a:ext cx="9351363" cy="740894"/>
          </a:xfrm>
          <a:prstGeom prst="rect">
            <a:avLst/>
          </a:prstGeom>
          <a:noFill/>
          <a:ln>
            <a:noFill/>
          </a:ln>
        </p:spPr>
        <p:txBody>
          <a:bodyPr lIns="0" tIns="0" rIns="0" bIns="0" anchor="t" anchorCtr="0">
            <a:noAutofit/>
          </a:bodyPr>
          <a:lstStyle/>
          <a:p>
            <a:pPr marL="278448" lvl="1" indent="0" algn="ctr">
              <a:buClr>
                <a:srgbClr val="000000"/>
              </a:buClr>
              <a:buSzPct val="25000"/>
              <a:buNone/>
            </a:pPr>
            <a:endParaRPr lang="nl-NL" sz="2000" dirty="0">
              <a:solidFill>
                <a:schemeClr val="dk1"/>
              </a:solidFill>
              <a:latin typeface="Ubuntu" panose="020B0504030602030204" pitchFamily="34" charset="0"/>
              <a:ea typeface="Helvetica Neue"/>
              <a:cs typeface="Helvetica Neue"/>
              <a:sym typeface="Helvetica Neue"/>
            </a:endParaRPr>
          </a:p>
          <a:p>
            <a:pPr indent="-172637">
              <a:buClr>
                <a:srgbClr val="000000"/>
              </a:buClr>
              <a:buNone/>
            </a:pPr>
            <a:endParaRPr sz="2000" dirty="0">
              <a:latin typeface="Ubuntu "/>
              <a:ea typeface="Ubuntu Light" charset="0"/>
              <a:cs typeface="Ubuntu Light" charset="0"/>
              <a:sym typeface="Helvetica Neue"/>
            </a:endParaRPr>
          </a:p>
        </p:txBody>
      </p:sp>
      <p:pic>
        <p:nvPicPr>
          <p:cNvPr id="13" name="Imagen 12"/>
          <p:cNvPicPr>
            <a:picLocks noChangeAspect="1"/>
          </p:cNvPicPr>
          <p:nvPr/>
        </p:nvPicPr>
        <p:blipFill>
          <a:blip r:embed="rId4"/>
          <a:stretch>
            <a:fillRect/>
          </a:stretch>
        </p:blipFill>
        <p:spPr>
          <a:xfrm>
            <a:off x="4611647" y="256469"/>
            <a:ext cx="1497054" cy="672290"/>
          </a:xfrm>
          <a:prstGeom prst="rect">
            <a:avLst/>
          </a:prstGeom>
        </p:spPr>
      </p:pic>
      <p:sp>
        <p:nvSpPr>
          <p:cNvPr id="6" name="Shape 70"/>
          <p:cNvSpPr/>
          <p:nvPr/>
        </p:nvSpPr>
        <p:spPr>
          <a:xfrm>
            <a:off x="318150" y="2905499"/>
            <a:ext cx="10084045" cy="709140"/>
          </a:xfrm>
          <a:prstGeom prst="rect">
            <a:avLst/>
          </a:prstGeom>
          <a:noFill/>
          <a:ln>
            <a:noFill/>
          </a:ln>
        </p:spPr>
        <p:txBody>
          <a:bodyPr lIns="22275" tIns="22275" rIns="22275" bIns="22275" anchor="t" anchorCtr="0">
            <a:noAutofit/>
          </a:bodyPr>
          <a:lstStyle/>
          <a:p>
            <a:pPr algn="ctr">
              <a:buClr>
                <a:srgbClr val="000000"/>
              </a:buClr>
              <a:buSzPct val="75000"/>
            </a:pPr>
            <a:endParaRPr lang="nl-NL" sz="2800" dirty="0">
              <a:latin typeface="Ubuntu" panose="020B0504030602030204" pitchFamily="34" charset="0"/>
              <a:ea typeface="Helvetica Neue"/>
              <a:cs typeface="Helvetica Neue"/>
              <a:sym typeface="Helvetica Neue"/>
            </a:endParaRPr>
          </a:p>
        </p:txBody>
      </p:sp>
      <p:pic>
        <p:nvPicPr>
          <p:cNvPr id="7" name="Shape 150"/>
          <p:cNvPicPr preferRelativeResize="0"/>
          <p:nvPr/>
        </p:nvPicPr>
        <p:blipFill rotWithShape="1">
          <a:blip r:embed="rId5">
            <a:alphaModFix/>
          </a:blip>
          <a:srcRect/>
          <a:stretch/>
        </p:blipFill>
        <p:spPr>
          <a:xfrm>
            <a:off x="5542472" y="5519621"/>
            <a:ext cx="1518350" cy="1712358"/>
          </a:xfrm>
          <a:prstGeom prst="rect">
            <a:avLst/>
          </a:prstGeom>
          <a:noFill/>
          <a:ln>
            <a:noFill/>
          </a:ln>
        </p:spPr>
      </p:pic>
      <p:pic>
        <p:nvPicPr>
          <p:cNvPr id="8" name="Shape 151"/>
          <p:cNvPicPr preferRelativeResize="0"/>
          <p:nvPr/>
        </p:nvPicPr>
        <p:blipFill rotWithShape="1">
          <a:blip r:embed="rId6">
            <a:alphaModFix/>
          </a:blip>
          <a:srcRect/>
          <a:stretch/>
        </p:blipFill>
        <p:spPr>
          <a:xfrm>
            <a:off x="8154206" y="4255885"/>
            <a:ext cx="2000591" cy="1061575"/>
          </a:xfrm>
          <a:prstGeom prst="rect">
            <a:avLst/>
          </a:prstGeom>
          <a:noFill/>
          <a:ln>
            <a:noFill/>
          </a:ln>
        </p:spPr>
      </p:pic>
      <p:pic>
        <p:nvPicPr>
          <p:cNvPr id="9" name="Shape 152"/>
          <p:cNvPicPr preferRelativeResize="0"/>
          <p:nvPr/>
        </p:nvPicPr>
        <p:blipFill rotWithShape="1">
          <a:blip r:embed="rId7">
            <a:alphaModFix/>
          </a:blip>
          <a:srcRect/>
          <a:stretch/>
        </p:blipFill>
        <p:spPr>
          <a:xfrm>
            <a:off x="772303" y="5212820"/>
            <a:ext cx="1312574" cy="1617964"/>
          </a:xfrm>
          <a:prstGeom prst="rect">
            <a:avLst/>
          </a:prstGeom>
          <a:noFill/>
          <a:ln>
            <a:noFill/>
          </a:ln>
        </p:spPr>
      </p:pic>
      <p:pic>
        <p:nvPicPr>
          <p:cNvPr id="12" name="Shape 154"/>
          <p:cNvPicPr preferRelativeResize="0"/>
          <p:nvPr/>
        </p:nvPicPr>
        <p:blipFill rotWithShape="1">
          <a:blip r:embed="rId8">
            <a:alphaModFix/>
          </a:blip>
          <a:srcRect/>
          <a:stretch/>
        </p:blipFill>
        <p:spPr>
          <a:xfrm>
            <a:off x="2609220" y="5741132"/>
            <a:ext cx="2596972" cy="1331370"/>
          </a:xfrm>
          <a:prstGeom prst="rect">
            <a:avLst/>
          </a:prstGeom>
          <a:noFill/>
          <a:ln>
            <a:noFill/>
          </a:ln>
        </p:spPr>
      </p:pic>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71780" y="2663852"/>
            <a:ext cx="1765604" cy="1066876"/>
          </a:xfrm>
          <a:prstGeom prst="rect">
            <a:avLst/>
          </a:prstGeom>
        </p:spPr>
      </p:pic>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51062" y="2745318"/>
            <a:ext cx="3048000" cy="571500"/>
          </a:xfrm>
          <a:prstGeom prst="rect">
            <a:avLst/>
          </a:prstGeom>
        </p:spPr>
      </p:pic>
      <p:pic>
        <p:nvPicPr>
          <p:cNvPr id="4" name="Picture 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906125" y="4459374"/>
            <a:ext cx="1745566" cy="907694"/>
          </a:xfrm>
          <a:prstGeom prst="rect">
            <a:avLst/>
          </a:prstGeom>
        </p:spPr>
      </p:pic>
      <p:pic>
        <p:nvPicPr>
          <p:cNvPr id="5" name="Picture 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740577" y="4362010"/>
            <a:ext cx="1641458" cy="1016442"/>
          </a:xfrm>
          <a:prstGeom prst="rect">
            <a:avLst/>
          </a:prstGeom>
        </p:spPr>
      </p:pic>
      <p:pic>
        <p:nvPicPr>
          <p:cNvPr id="15" name="Picture 1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03396" y="4068414"/>
            <a:ext cx="2740417" cy="779265"/>
          </a:xfrm>
          <a:prstGeom prst="rect">
            <a:avLst/>
          </a:prstGeom>
        </p:spPr>
      </p:pic>
      <p:pic>
        <p:nvPicPr>
          <p:cNvPr id="16" name="Picture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03396" y="2545421"/>
            <a:ext cx="1745505" cy="1047303"/>
          </a:xfrm>
          <a:prstGeom prst="rect">
            <a:avLst/>
          </a:prstGeom>
        </p:spPr>
      </p:pic>
      <p:pic>
        <p:nvPicPr>
          <p:cNvPr id="18" name="Picture 1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627349" y="5719957"/>
            <a:ext cx="1938564" cy="579758"/>
          </a:xfrm>
          <a:prstGeom prst="rect">
            <a:avLst/>
          </a:prstGeom>
        </p:spPr>
      </p:pic>
      <p:pic>
        <p:nvPicPr>
          <p:cNvPr id="19" name="Picture 1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067353" y="3738515"/>
            <a:ext cx="2859296" cy="312904"/>
          </a:xfrm>
          <a:prstGeom prst="rect">
            <a:avLst/>
          </a:prstGeom>
        </p:spPr>
      </p:pic>
      <p:pic>
        <p:nvPicPr>
          <p:cNvPr id="20" name="Picture 19"/>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006775" y="6578397"/>
            <a:ext cx="2025692" cy="883296"/>
          </a:xfrm>
          <a:prstGeom prst="rect">
            <a:avLst/>
          </a:prstGeom>
        </p:spPr>
      </p:pic>
      <p:pic>
        <p:nvPicPr>
          <p:cNvPr id="23" name="Picture 2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019683" y="2700516"/>
            <a:ext cx="2396828" cy="1014310"/>
          </a:xfrm>
          <a:prstGeom prst="rect">
            <a:avLst/>
          </a:prstGeom>
        </p:spPr>
      </p:pic>
    </p:spTree>
    <p:extLst>
      <p:ext uri="{BB962C8B-B14F-4D97-AF65-F5344CB8AC3E}">
        <p14:creationId xmlns:p14="http://schemas.microsoft.com/office/powerpoint/2010/main" val="1594316425"/>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81" name="Shape 81"/>
          <p:cNvSpPr txBox="1">
            <a:spLocks noGrp="1"/>
          </p:cNvSpPr>
          <p:nvPr>
            <p:ph type="body" idx="1"/>
          </p:nvPr>
        </p:nvSpPr>
        <p:spPr>
          <a:xfrm>
            <a:off x="799330" y="2559272"/>
            <a:ext cx="9351363" cy="740894"/>
          </a:xfrm>
          <a:prstGeom prst="rect">
            <a:avLst/>
          </a:prstGeom>
          <a:noFill/>
          <a:ln>
            <a:noFill/>
          </a:ln>
        </p:spPr>
        <p:txBody>
          <a:bodyPr lIns="0" tIns="0" rIns="0" bIns="0" anchor="t" anchorCtr="0">
            <a:noAutofit/>
          </a:bodyPr>
          <a:lstStyle/>
          <a:p>
            <a:pPr marL="278448" lvl="1" indent="0" algn="ctr">
              <a:buClr>
                <a:srgbClr val="000000"/>
              </a:buClr>
              <a:buSzPct val="25000"/>
              <a:buNone/>
            </a:pPr>
            <a:endParaRPr lang="nl-NL" sz="2000" dirty="0">
              <a:solidFill>
                <a:schemeClr val="dk1"/>
              </a:solidFill>
              <a:latin typeface="Ubuntu" panose="020B0504030602030204" pitchFamily="34" charset="0"/>
              <a:ea typeface="Helvetica Neue"/>
              <a:cs typeface="Helvetica Neue"/>
              <a:sym typeface="Helvetica Neue"/>
            </a:endParaRPr>
          </a:p>
          <a:p>
            <a:pPr indent="-172637">
              <a:buClr>
                <a:srgbClr val="000000"/>
              </a:buClr>
              <a:buNone/>
            </a:pPr>
            <a:endParaRPr sz="2000" dirty="0">
              <a:latin typeface="Ubuntu "/>
              <a:ea typeface="Ubuntu Light" charset="0"/>
              <a:cs typeface="Ubuntu Light" charset="0"/>
              <a:sym typeface="Helvetica Neue"/>
            </a:endParaRPr>
          </a:p>
        </p:txBody>
      </p:sp>
      <p:pic>
        <p:nvPicPr>
          <p:cNvPr id="13" name="Imagen 12"/>
          <p:cNvPicPr>
            <a:picLocks noChangeAspect="1"/>
          </p:cNvPicPr>
          <p:nvPr/>
        </p:nvPicPr>
        <p:blipFill>
          <a:blip r:embed="rId3"/>
          <a:stretch>
            <a:fillRect/>
          </a:stretch>
        </p:blipFill>
        <p:spPr>
          <a:xfrm>
            <a:off x="4611647" y="256469"/>
            <a:ext cx="1497054" cy="672290"/>
          </a:xfrm>
          <a:prstGeom prst="rect">
            <a:avLst/>
          </a:prstGeom>
        </p:spPr>
      </p:pic>
      <p:sp>
        <p:nvSpPr>
          <p:cNvPr id="10" name="Shape 80"/>
          <p:cNvSpPr txBox="1">
            <a:spLocks/>
          </p:cNvSpPr>
          <p:nvPr/>
        </p:nvSpPr>
        <p:spPr>
          <a:xfrm>
            <a:off x="1733277" y="1278339"/>
            <a:ext cx="7225259" cy="1002357"/>
          </a:xfrm>
          <a:prstGeom prst="rect">
            <a:avLst/>
          </a:prstGeom>
          <a:solidFill>
            <a:schemeClr val="bg1"/>
          </a:solidFill>
          <a:ln>
            <a:noFill/>
          </a:ln>
        </p:spPr>
        <p:txBody>
          <a:bodyPr lIns="0" tIns="0" rIns="0" bIns="0" anchor="ctr" anchorCtr="0">
            <a:noAutofit/>
          </a:bodyPr>
          <a:lstStyle>
            <a:defPPr marR="0" algn="l" rtl="0">
              <a:lnSpc>
                <a:spcPct val="100000"/>
              </a:lnSpc>
              <a:spcBef>
                <a:spcPts val="0"/>
              </a:spcBef>
              <a:spcAft>
                <a:spcPts val="0"/>
              </a:spcAft>
            </a:defPPr>
            <a:lvl1pPr marL="0" marR="0" indent="0" algn="ctr" rtl="0">
              <a:lnSpc>
                <a:spcPct val="100000"/>
              </a:lnSpc>
              <a:spcBef>
                <a:spcPts val="0"/>
              </a:spcBef>
              <a:spcAft>
                <a:spcPts val="0"/>
              </a:spcAft>
              <a:buClr>
                <a:srgbClr val="000000"/>
              </a:buClr>
              <a:buFont typeface="Arial"/>
              <a:buNone/>
              <a:defRPr sz="614" b="0" i="0" u="none" strike="noStrike" cap="none" baseline="0">
                <a:solidFill>
                  <a:srgbClr val="000000"/>
                </a:solidFill>
                <a:latin typeface="Arial"/>
                <a:ea typeface="Arial"/>
                <a:cs typeface="Arial"/>
                <a:sym typeface="Arial"/>
                <a:rtl val="0"/>
              </a:defRPr>
            </a:lvl1pPr>
            <a:lvl2pPr marL="0" marR="0" indent="342900" algn="ctr" rtl="0">
              <a:lnSpc>
                <a:spcPct val="100000"/>
              </a:lnSpc>
              <a:spcBef>
                <a:spcPts val="0"/>
              </a:spcBef>
              <a:spcAft>
                <a:spcPts val="0"/>
              </a:spcAft>
              <a:buClr>
                <a:srgbClr val="000000"/>
              </a:buClr>
              <a:buFont typeface="Arial"/>
              <a:buNone/>
              <a:defRPr sz="614" b="0" i="0" u="none" strike="noStrike" cap="none" baseline="0">
                <a:solidFill>
                  <a:srgbClr val="000000"/>
                </a:solidFill>
                <a:latin typeface="Arial"/>
                <a:ea typeface="Arial"/>
                <a:cs typeface="Arial"/>
                <a:sym typeface="Arial"/>
                <a:rtl val="0"/>
              </a:defRPr>
            </a:lvl2pPr>
            <a:lvl3pPr marL="0" marR="0" indent="685800" algn="ctr" rtl="0">
              <a:spcBef>
                <a:spcPts val="0"/>
              </a:spcBef>
              <a:defRPr/>
            </a:lvl3pPr>
            <a:lvl4pPr marL="0" marR="0" indent="1028700" algn="ctr" rtl="0">
              <a:spcBef>
                <a:spcPts val="0"/>
              </a:spcBef>
              <a:defRPr/>
            </a:lvl4pPr>
            <a:lvl5pPr marL="0" marR="0" indent="1371600" algn="ctr" rtl="0">
              <a:spcBef>
                <a:spcPts val="0"/>
              </a:spcBef>
              <a:defRPr/>
            </a:lvl5pPr>
            <a:lvl6pPr marL="0" marR="0" indent="1714500" algn="ctr" rtl="0">
              <a:spcBef>
                <a:spcPts val="0"/>
              </a:spcBef>
              <a:defRPr/>
            </a:lvl6pPr>
            <a:lvl7pPr marL="0" marR="0" indent="2057400" algn="ctr" rtl="0">
              <a:spcBef>
                <a:spcPts val="0"/>
              </a:spcBef>
              <a:defRPr/>
            </a:lvl7pPr>
            <a:lvl8pPr marL="0" marR="0" indent="2400300" algn="ctr" rtl="0">
              <a:spcBef>
                <a:spcPts val="0"/>
              </a:spcBef>
              <a:defRPr/>
            </a:lvl8pPr>
            <a:lvl9pPr marL="0" marR="0" indent="2743200" algn="ctr" rtl="0">
              <a:spcBef>
                <a:spcPts val="0"/>
              </a:spcBef>
              <a:defRPr/>
            </a:lvl9pPr>
          </a:lstStyle>
          <a:p>
            <a:pPr>
              <a:buSzPct val="25000"/>
            </a:pPr>
            <a:r>
              <a:rPr lang="nl-NL" sz="5400" b="1" spc="300" dirty="0" smtClean="0">
                <a:solidFill>
                  <a:srgbClr val="3D5FDC"/>
                </a:solidFill>
                <a:latin typeface="Miso" charset="0"/>
                <a:ea typeface="Miso" charset="0"/>
                <a:cs typeface="Miso" charset="0"/>
                <a:sym typeface="Helvetica Neue"/>
              </a:rPr>
              <a:t>FOUR TOPICS</a:t>
            </a:r>
            <a:endParaRPr lang="nl-NL" sz="5400" b="1" spc="300" dirty="0">
              <a:solidFill>
                <a:srgbClr val="3D5FDC"/>
              </a:solidFill>
              <a:latin typeface="Miso" charset="0"/>
              <a:ea typeface="Miso" charset="0"/>
              <a:cs typeface="Miso" charset="0"/>
              <a:sym typeface="Helvetica Neue"/>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2212" y="2385936"/>
            <a:ext cx="5767388" cy="5324686"/>
          </a:xfrm>
          <a:prstGeom prst="rect">
            <a:avLst/>
          </a:prstGeom>
        </p:spPr>
      </p:pic>
      <p:pic>
        <p:nvPicPr>
          <p:cNvPr id="11" name="Imagen 10"/>
          <p:cNvPicPr>
            <a:picLocks noChangeAspect="1"/>
          </p:cNvPicPr>
          <p:nvPr/>
        </p:nvPicPr>
        <p:blipFill>
          <a:blip r:embed="rId5">
            <a:alphaModFix amt="50000"/>
          </a:blip>
          <a:stretch>
            <a:fillRect/>
          </a:stretch>
        </p:blipFill>
        <p:spPr>
          <a:xfrm>
            <a:off x="-344038" y="0"/>
            <a:ext cx="10150693" cy="7559675"/>
          </a:xfrm>
          <a:prstGeom prst="rect">
            <a:avLst/>
          </a:prstGeom>
        </p:spPr>
      </p:pic>
    </p:spTree>
    <p:extLst>
      <p:ext uri="{BB962C8B-B14F-4D97-AF65-F5344CB8AC3E}">
        <p14:creationId xmlns:p14="http://schemas.microsoft.com/office/powerpoint/2010/main" val="2318504932"/>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pic>
        <p:nvPicPr>
          <p:cNvPr id="11" name="Imagen 10"/>
          <p:cNvPicPr>
            <a:picLocks noChangeAspect="1"/>
          </p:cNvPicPr>
          <p:nvPr/>
        </p:nvPicPr>
        <p:blipFill>
          <a:blip r:embed="rId3">
            <a:alphaModFix amt="50000"/>
          </a:blip>
          <a:stretch>
            <a:fillRect/>
          </a:stretch>
        </p:blipFill>
        <p:spPr>
          <a:xfrm>
            <a:off x="0" y="59773"/>
            <a:ext cx="10150693" cy="7559675"/>
          </a:xfrm>
          <a:prstGeom prst="rect">
            <a:avLst/>
          </a:prstGeom>
        </p:spPr>
      </p:pic>
      <p:sp>
        <p:nvSpPr>
          <p:cNvPr id="80" name="Shape 80"/>
          <p:cNvSpPr txBox="1">
            <a:spLocks noGrp="1"/>
          </p:cNvSpPr>
          <p:nvPr>
            <p:ph type="title"/>
          </p:nvPr>
        </p:nvSpPr>
        <p:spPr>
          <a:xfrm>
            <a:off x="754895" y="1314267"/>
            <a:ext cx="9210551" cy="1002357"/>
          </a:xfrm>
          <a:prstGeom prst="rect">
            <a:avLst/>
          </a:prstGeom>
          <a:noFill/>
          <a:ln>
            <a:noFill/>
          </a:ln>
        </p:spPr>
        <p:txBody>
          <a:bodyPr lIns="0" tIns="0" rIns="0" bIns="0" anchor="ctr" anchorCtr="0">
            <a:noAutofit/>
          </a:bodyPr>
          <a:lstStyle/>
          <a:p>
            <a:pPr>
              <a:buSzPct val="25000"/>
            </a:pPr>
            <a:r>
              <a:rPr lang="nl-NL" sz="5400" b="1" spc="300" dirty="0">
                <a:solidFill>
                  <a:srgbClr val="3D5FDC"/>
                </a:solidFill>
                <a:latin typeface="Miso" charset="0"/>
                <a:ea typeface="Miso" charset="0"/>
                <a:cs typeface="Miso" charset="0"/>
                <a:sym typeface="Helvetica Neue"/>
              </a:rPr>
              <a:t>EDUCATIONAL RESOURCES </a:t>
            </a:r>
          </a:p>
        </p:txBody>
      </p:sp>
      <p:pic>
        <p:nvPicPr>
          <p:cNvPr id="13" name="Imagen 12"/>
          <p:cNvPicPr>
            <a:picLocks noChangeAspect="1"/>
          </p:cNvPicPr>
          <p:nvPr/>
        </p:nvPicPr>
        <p:blipFill>
          <a:blip r:embed="rId4"/>
          <a:stretch>
            <a:fillRect/>
          </a:stretch>
        </p:blipFill>
        <p:spPr>
          <a:xfrm>
            <a:off x="4611647" y="256469"/>
            <a:ext cx="1497054" cy="672290"/>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2500850332"/>
              </p:ext>
            </p:extLst>
          </p:nvPr>
        </p:nvGraphicFramePr>
        <p:xfrm>
          <a:off x="335623" y="3314318"/>
          <a:ext cx="10049087" cy="3840479"/>
        </p:xfrm>
        <a:graphic>
          <a:graphicData uri="http://schemas.openxmlformats.org/drawingml/2006/table">
            <a:tbl>
              <a:tblPr firstRow="1" bandRow="1">
                <a:tableStyleId>{69012ECD-51FC-41F1-AA8D-1B2483CD663E}</a:tableStyleId>
              </a:tblPr>
              <a:tblGrid>
                <a:gridCol w="1844178"/>
                <a:gridCol w="2630371"/>
                <a:gridCol w="2811059"/>
                <a:gridCol w="2763479"/>
              </a:tblGrid>
              <a:tr h="370840">
                <a:tc>
                  <a:txBody>
                    <a:bodyPr/>
                    <a:lstStyle/>
                    <a:p>
                      <a:endParaRPr lang="nl-NL" sz="18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NL" sz="1800" dirty="0" smtClean="0"/>
                        <a:t>Our wonderful Universe</a:t>
                      </a:r>
                    </a:p>
                    <a:p>
                      <a:pPr algn="ctr"/>
                      <a:endParaRPr lang="nl-NL" sz="1800" dirty="0"/>
                    </a:p>
                  </a:txBody>
                  <a:tcPr/>
                </a:tc>
                <a:tc>
                  <a:txBody>
                    <a:bodyPr/>
                    <a:lstStyle/>
                    <a:p>
                      <a:pPr algn="ctr"/>
                      <a:r>
                        <a:rPr lang="nl-NL" sz="1800" dirty="0" smtClean="0"/>
                        <a:t>Our fragile planet</a:t>
                      </a:r>
                      <a:endParaRPr lang="nl-NL" sz="1800" dirty="0"/>
                    </a:p>
                  </a:txBody>
                  <a:tcPr/>
                </a:tc>
                <a:tc>
                  <a:txBody>
                    <a:bodyPr/>
                    <a:lstStyle/>
                    <a:p>
                      <a:pPr algn="ctr"/>
                      <a:r>
                        <a:rPr lang="nl-NL" sz="1800" dirty="0" smtClean="0"/>
                        <a:t>Navigation </a:t>
                      </a:r>
                      <a:br>
                        <a:rPr lang="nl-NL" sz="1800" dirty="0" smtClean="0"/>
                      </a:br>
                      <a:r>
                        <a:rPr lang="nl-NL" sz="1800" dirty="0" smtClean="0"/>
                        <a:t>through the ages</a:t>
                      </a:r>
                      <a:endParaRPr lang="nl-NL" sz="1800" dirty="0"/>
                    </a:p>
                  </a:txBody>
                  <a:tcPr/>
                </a:tc>
              </a:tr>
              <a:tr h="370840">
                <a:tc>
                  <a:txBody>
                    <a:bodyPr/>
                    <a:lstStyle/>
                    <a:p>
                      <a:r>
                        <a:rPr lang="nl-NL" sz="1800" u="none" strike="noStrike" cap="none" baseline="0" dirty="0" smtClean="0">
                          <a:sym typeface="Arial"/>
                          <a:rtl val="0"/>
                        </a:rPr>
                        <a:t>Primary</a:t>
                      </a:r>
                      <a:endParaRPr lang="nl-NL" sz="1800" b="0" i="0" u="none" strike="noStrike" cap="none" baseline="0" dirty="0">
                        <a:solidFill>
                          <a:schemeClr val="dk1"/>
                        </a:solidFill>
                        <a:latin typeface="Helvetica Light"/>
                        <a:ea typeface="Helvetica Light"/>
                        <a:cs typeface="Helvetica Light"/>
                        <a:sym typeface="Arial"/>
                        <a:rtl val="0"/>
                      </a:endParaRPr>
                    </a:p>
                  </a:txBody>
                  <a:tcPr/>
                </a:tc>
                <a:tc>
                  <a:txBody>
                    <a:bodyPr/>
                    <a:lstStyle/>
                    <a:p>
                      <a:pPr algn="ctr"/>
                      <a:r>
                        <a:rPr lang="nl-NL" sz="1800" u="none" strike="noStrike" cap="none" baseline="0" dirty="0" smtClean="0">
                          <a:sym typeface="Arial"/>
                          <a:rtl val="0"/>
                        </a:rPr>
                        <a:t>Sun, Earth, Moon system</a:t>
                      </a:r>
                    </a:p>
                    <a:p>
                      <a:pPr algn="ctr"/>
                      <a:r>
                        <a:rPr lang="nl-NL" sz="1800" u="none" strike="noStrike" cap="none" baseline="0" dirty="0" smtClean="0">
                          <a:sym typeface="Arial"/>
                          <a:rtl val="0"/>
                        </a:rPr>
                        <a:t>The Solar System</a:t>
                      </a:r>
                    </a:p>
                    <a:p>
                      <a:pPr algn="ctr"/>
                      <a:r>
                        <a:rPr lang="nl-NL" sz="1800" u="none" strike="noStrike" cap="none" baseline="0" dirty="0" smtClean="0">
                          <a:sym typeface="Arial"/>
                          <a:rtl val="0"/>
                        </a:rPr>
                        <a:t>Stars</a:t>
                      </a:r>
                      <a:endParaRPr lang="nl-NL" sz="1800" b="0" i="0" u="none" strike="noStrike" cap="none" baseline="0" dirty="0">
                        <a:solidFill>
                          <a:schemeClr val="dk1"/>
                        </a:solidFill>
                        <a:latin typeface="Helvetica Light"/>
                        <a:ea typeface="Helvetica Light"/>
                        <a:cs typeface="Helvetica Light"/>
                        <a:sym typeface="Arial"/>
                        <a:rtl val="0"/>
                      </a:endParaRPr>
                    </a:p>
                  </a:txBody>
                  <a:tcPr/>
                </a:tc>
                <a:tc>
                  <a:txBody>
                    <a:bodyPr/>
                    <a:lstStyle/>
                    <a:p>
                      <a:pPr algn="ctr"/>
                      <a:r>
                        <a:rPr lang="nl-NL" sz="1800" u="none" strike="noStrike" cap="none" baseline="0" dirty="0" smtClean="0">
                          <a:sym typeface="Arial"/>
                          <a:rtl val="0"/>
                        </a:rPr>
                        <a:t>Seasons</a:t>
                      </a:r>
                    </a:p>
                    <a:p>
                      <a:pPr algn="ctr"/>
                      <a:r>
                        <a:rPr lang="nl-NL" sz="1800" u="none" strike="noStrike" cap="none" baseline="0" dirty="0" smtClean="0">
                          <a:sym typeface="Arial"/>
                          <a:rtl val="0"/>
                        </a:rPr>
                        <a:t>Atmosphere</a:t>
                      </a:r>
                      <a:endParaRPr lang="nl-NL" sz="1800" b="0" i="0" u="none" strike="noStrike" cap="none" baseline="0" dirty="0">
                        <a:solidFill>
                          <a:schemeClr val="dk1"/>
                        </a:solidFill>
                        <a:latin typeface="Helvetica Light"/>
                        <a:ea typeface="Helvetica Light"/>
                        <a:cs typeface="Helvetica Light"/>
                        <a:sym typeface="Arial"/>
                        <a:rtl val="0"/>
                      </a:endParaRPr>
                    </a:p>
                  </a:txBody>
                  <a:tcPr/>
                </a:tc>
                <a:tc>
                  <a:txBody>
                    <a:bodyPr/>
                    <a:lstStyle/>
                    <a:p>
                      <a:pPr algn="ctr"/>
                      <a:r>
                        <a:rPr lang="nl-NL" sz="1800" u="none" strike="noStrike" cap="none" baseline="0" dirty="0" smtClean="0">
                          <a:sym typeface="Arial"/>
                          <a:rtl val="0"/>
                        </a:rPr>
                        <a:t>Basic concepts of navigation</a:t>
                      </a:r>
                      <a:endParaRPr lang="nl-NL" sz="1800" b="0" i="0" u="none" strike="noStrike" cap="none" baseline="0" dirty="0">
                        <a:solidFill>
                          <a:schemeClr val="dk1"/>
                        </a:solidFill>
                        <a:latin typeface="Helvetica Light"/>
                        <a:ea typeface="Helvetica Light"/>
                        <a:cs typeface="Helvetica Light"/>
                        <a:sym typeface="Arial"/>
                        <a:rtl val="0"/>
                      </a:endParaRPr>
                    </a:p>
                  </a:txBody>
                  <a:tcPr/>
                </a:tc>
              </a:tr>
              <a:tr h="370840">
                <a:tc>
                  <a:txBody>
                    <a:bodyPr/>
                    <a:lstStyle/>
                    <a:p>
                      <a:r>
                        <a:rPr lang="nl-NL" sz="1800" u="none" strike="noStrike" cap="none" baseline="0" dirty="0" smtClean="0">
                          <a:sym typeface="Arial"/>
                          <a:rtl val="0"/>
                        </a:rPr>
                        <a:t>Secondary</a:t>
                      </a:r>
                      <a:endParaRPr lang="nl-NL" sz="1800" b="0" i="0" u="none" strike="noStrike" cap="none" baseline="0" dirty="0">
                        <a:solidFill>
                          <a:schemeClr val="dk1"/>
                        </a:solidFill>
                        <a:latin typeface="Helvetica Light"/>
                        <a:ea typeface="Helvetica Light"/>
                        <a:cs typeface="Helvetica Light"/>
                        <a:sym typeface="Arial"/>
                        <a:rtl val="0"/>
                      </a:endParaRPr>
                    </a:p>
                  </a:txBody>
                  <a:tcPr/>
                </a:tc>
                <a:tc>
                  <a:txBody>
                    <a:bodyPr/>
                    <a:lstStyle/>
                    <a:p>
                      <a:pPr algn="ctr"/>
                      <a:r>
                        <a:rPr lang="nl-NL" sz="1800" u="none" strike="noStrike" cap="none" baseline="0" dirty="0" smtClean="0">
                          <a:sym typeface="Arial"/>
                          <a:rtl val="0"/>
                        </a:rPr>
                        <a:t>Sun, Earth, Moon System</a:t>
                      </a:r>
                    </a:p>
                    <a:p>
                      <a:pPr algn="ctr"/>
                      <a:r>
                        <a:rPr lang="nl-NL" sz="1800" u="none" strike="noStrike" cap="none" baseline="0" dirty="0" smtClean="0">
                          <a:sym typeface="Arial"/>
                          <a:rtl val="0"/>
                        </a:rPr>
                        <a:t>The Solar System</a:t>
                      </a:r>
                    </a:p>
                    <a:p>
                      <a:pPr algn="ctr"/>
                      <a:r>
                        <a:rPr lang="nl-NL" sz="1800" u="none" strike="noStrike" cap="none" baseline="0" dirty="0" smtClean="0">
                          <a:sym typeface="Arial"/>
                          <a:rtl val="0"/>
                        </a:rPr>
                        <a:t>Stars</a:t>
                      </a:r>
                    </a:p>
                    <a:p>
                      <a:pPr algn="ctr"/>
                      <a:r>
                        <a:rPr lang="nl-NL" sz="1800" u="none" strike="noStrike" cap="none" baseline="0" dirty="0" smtClean="0">
                          <a:sym typeface="Arial"/>
                          <a:rtl val="0"/>
                        </a:rPr>
                        <a:t>Fundamentalo laws</a:t>
                      </a:r>
                      <a:endParaRPr lang="nl-NL" sz="1800" b="0" i="0" u="none" strike="noStrike" cap="none" baseline="0" dirty="0">
                        <a:solidFill>
                          <a:schemeClr val="dk1"/>
                        </a:solidFill>
                        <a:latin typeface="Helvetica Light"/>
                        <a:ea typeface="Helvetica Light"/>
                        <a:cs typeface="Helvetica Light"/>
                        <a:sym typeface="Arial"/>
                        <a:rtl val="0"/>
                      </a:endParaRPr>
                    </a:p>
                  </a:txBody>
                  <a:tcPr/>
                </a:tc>
                <a:tc>
                  <a:txBody>
                    <a:bodyPr/>
                    <a:lstStyle/>
                    <a:p>
                      <a:pPr algn="ctr"/>
                      <a:r>
                        <a:rPr lang="nl-NL" sz="1800" u="none" strike="noStrike" cap="none" baseline="0" dirty="0" smtClean="0">
                          <a:sym typeface="Arial"/>
                          <a:rtl val="0"/>
                        </a:rPr>
                        <a:t>Composition and structure</a:t>
                      </a:r>
                    </a:p>
                    <a:p>
                      <a:pPr algn="ctr"/>
                      <a:r>
                        <a:rPr lang="nl-NL" sz="1800" u="none" strike="noStrike" cap="none" baseline="0" dirty="0" smtClean="0">
                          <a:sym typeface="Arial"/>
                          <a:rtl val="0"/>
                        </a:rPr>
                        <a:t>Atmosphere</a:t>
                      </a:r>
                    </a:p>
                    <a:p>
                      <a:pPr algn="ctr"/>
                      <a:r>
                        <a:rPr lang="nl-NL" sz="1800" u="none" strike="noStrike" cap="none" baseline="0" dirty="0" smtClean="0">
                          <a:sym typeface="Arial"/>
                          <a:rtl val="0"/>
                        </a:rPr>
                        <a:t>Climate change</a:t>
                      </a:r>
                    </a:p>
                    <a:p>
                      <a:pPr algn="ctr"/>
                      <a:r>
                        <a:rPr lang="nl-NL" sz="1800" u="none" strike="noStrike" cap="none" baseline="0" dirty="0" smtClean="0">
                          <a:sym typeface="Arial"/>
                          <a:rtl val="0"/>
                        </a:rPr>
                        <a:t>Orbit and rotation</a:t>
                      </a:r>
                    </a:p>
                    <a:p>
                      <a:pPr algn="ctr"/>
                      <a:r>
                        <a:rPr lang="nl-NL" sz="1800" u="none" strike="noStrike" cap="none" baseline="0" dirty="0" smtClean="0">
                          <a:sym typeface="Arial"/>
                          <a:rtl val="0"/>
                        </a:rPr>
                        <a:t>Seasons</a:t>
                      </a:r>
                      <a:endParaRPr lang="nl-NL" sz="1800" b="0" i="0" u="none" strike="noStrike" cap="none" baseline="0" dirty="0">
                        <a:solidFill>
                          <a:schemeClr val="dk1"/>
                        </a:solidFill>
                        <a:latin typeface="Helvetica Light"/>
                        <a:ea typeface="Helvetica Light"/>
                        <a:cs typeface="Helvetica Light"/>
                        <a:sym typeface="Arial"/>
                        <a:rtl val="0"/>
                      </a:endParaRPr>
                    </a:p>
                  </a:txBody>
                  <a:tcPr/>
                </a:tc>
                <a:tc>
                  <a:txBody>
                    <a:bodyPr/>
                    <a:lstStyle/>
                    <a:p>
                      <a:pPr algn="ctr"/>
                      <a:r>
                        <a:rPr lang="nl-NL" sz="1800" u="none" strike="noStrike" cap="none" baseline="0" dirty="0" smtClean="0">
                          <a:sym typeface="Arial"/>
                          <a:rtl val="0"/>
                        </a:rPr>
                        <a:t>Basic concepts of navigation</a:t>
                      </a:r>
                    </a:p>
                    <a:p>
                      <a:pPr algn="ctr"/>
                      <a:r>
                        <a:rPr lang="nl-NL" sz="1800" u="none" strike="noStrike" cap="none" baseline="0" dirty="0" smtClean="0">
                          <a:sym typeface="Arial"/>
                          <a:rtl val="0"/>
                        </a:rPr>
                        <a:t>Latitude</a:t>
                      </a:r>
                    </a:p>
                    <a:p>
                      <a:pPr algn="ctr"/>
                      <a:r>
                        <a:rPr lang="nl-NL" sz="1800" u="none" strike="noStrike" cap="none" baseline="0" dirty="0" smtClean="0">
                          <a:sym typeface="Arial"/>
                          <a:rtl val="0"/>
                        </a:rPr>
                        <a:t>Longitute</a:t>
                      </a:r>
                    </a:p>
                    <a:p>
                      <a:pPr algn="ctr"/>
                      <a:endParaRPr lang="nl-NL" sz="1800" b="0" i="0" u="none" strike="noStrike" cap="none" baseline="0" dirty="0">
                        <a:solidFill>
                          <a:schemeClr val="dk1"/>
                        </a:solidFill>
                        <a:latin typeface="Helvetica Light"/>
                        <a:ea typeface="Helvetica Light"/>
                        <a:cs typeface="Helvetica Light"/>
                        <a:sym typeface="Arial"/>
                        <a:rtl val="0"/>
                      </a:endParaRPr>
                    </a:p>
                  </a:txBody>
                  <a:tcPr/>
                </a:tc>
              </a:tr>
            </a:tbl>
          </a:graphicData>
        </a:graphic>
      </p:graphicFrame>
      <p:sp>
        <p:nvSpPr>
          <p:cNvPr id="7" name="Shape 81"/>
          <p:cNvSpPr txBox="1">
            <a:spLocks noGrp="1"/>
          </p:cNvSpPr>
          <p:nvPr>
            <p:ph type="body" idx="1"/>
          </p:nvPr>
        </p:nvSpPr>
        <p:spPr>
          <a:xfrm>
            <a:off x="684486" y="2573424"/>
            <a:ext cx="9351363" cy="740894"/>
          </a:xfrm>
          <a:prstGeom prst="rect">
            <a:avLst/>
          </a:prstGeom>
          <a:noFill/>
          <a:ln>
            <a:noFill/>
          </a:ln>
        </p:spPr>
        <p:txBody>
          <a:bodyPr lIns="0" tIns="0" rIns="0" bIns="0" anchor="t" anchorCtr="0">
            <a:noAutofit/>
          </a:bodyPr>
          <a:lstStyle/>
          <a:p>
            <a:pPr marL="0" indent="0" algn="ctr">
              <a:spcBef>
                <a:spcPts val="263"/>
              </a:spcBef>
              <a:buClr>
                <a:srgbClr val="000000"/>
              </a:buClr>
              <a:buSzPct val="25000"/>
              <a:buNone/>
            </a:pPr>
            <a:r>
              <a:rPr lang="nl-NL" sz="2800" dirty="0" smtClean="0">
                <a:solidFill>
                  <a:schemeClr val="dk1"/>
                </a:solidFill>
                <a:latin typeface="Ubuntu" panose="020B0504030602030204" pitchFamily="34" charset="0"/>
                <a:ea typeface="Helvetica Neue"/>
                <a:cs typeface="Helvetica Neue"/>
                <a:sym typeface="Helvetica Neue"/>
              </a:rPr>
              <a:t>Existing material aligned with curricula </a:t>
            </a:r>
            <a:endParaRPr lang="nl-NL" sz="2800" dirty="0">
              <a:solidFill>
                <a:schemeClr val="dk1"/>
              </a:solidFill>
              <a:latin typeface="Ubuntu" panose="020B0504030602030204" pitchFamily="34" charset="0"/>
              <a:ea typeface="Helvetica Neue"/>
              <a:cs typeface="Helvetica Neue"/>
              <a:sym typeface="Helvetica Neue"/>
            </a:endParaRPr>
          </a:p>
          <a:p>
            <a:pPr marL="278448" lvl="1" indent="0" algn="ctr">
              <a:buClr>
                <a:srgbClr val="000000"/>
              </a:buClr>
              <a:buSzPct val="25000"/>
              <a:buNone/>
            </a:pPr>
            <a:endParaRPr lang="nl-NL" sz="2000" dirty="0">
              <a:solidFill>
                <a:schemeClr val="dk1"/>
              </a:solidFill>
              <a:latin typeface="Ubuntu" panose="020B0504030602030204" pitchFamily="34" charset="0"/>
              <a:ea typeface="Helvetica Neue"/>
              <a:cs typeface="Helvetica Neue"/>
              <a:sym typeface="Helvetica Neue"/>
            </a:endParaRPr>
          </a:p>
          <a:p>
            <a:pPr indent="-172637">
              <a:buClr>
                <a:srgbClr val="000000"/>
              </a:buClr>
              <a:buNone/>
            </a:pPr>
            <a:endParaRPr sz="2000" dirty="0">
              <a:latin typeface="Ubuntu "/>
              <a:ea typeface="Ubuntu Light" charset="0"/>
              <a:cs typeface="Ubuntu Light" charset="0"/>
              <a:sym typeface="Helvetica Neue"/>
            </a:endParaRPr>
          </a:p>
        </p:txBody>
      </p:sp>
    </p:spTree>
    <p:extLst>
      <p:ext uri="{BB962C8B-B14F-4D97-AF65-F5344CB8AC3E}">
        <p14:creationId xmlns:p14="http://schemas.microsoft.com/office/powerpoint/2010/main" val="302264979"/>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pic>
        <p:nvPicPr>
          <p:cNvPr id="11" name="Imagen 10"/>
          <p:cNvPicPr>
            <a:picLocks noChangeAspect="1"/>
          </p:cNvPicPr>
          <p:nvPr/>
        </p:nvPicPr>
        <p:blipFill>
          <a:blip r:embed="rId3">
            <a:alphaModFix amt="50000"/>
          </a:blip>
          <a:stretch>
            <a:fillRect/>
          </a:stretch>
        </p:blipFill>
        <p:spPr>
          <a:xfrm>
            <a:off x="0" y="59773"/>
            <a:ext cx="10150693" cy="7559675"/>
          </a:xfrm>
          <a:prstGeom prst="rect">
            <a:avLst/>
          </a:prstGeom>
        </p:spPr>
      </p:pic>
      <p:sp>
        <p:nvSpPr>
          <p:cNvPr id="80" name="Shape 80"/>
          <p:cNvSpPr txBox="1">
            <a:spLocks noGrp="1"/>
          </p:cNvSpPr>
          <p:nvPr>
            <p:ph type="title"/>
          </p:nvPr>
        </p:nvSpPr>
        <p:spPr>
          <a:xfrm>
            <a:off x="754898" y="1431255"/>
            <a:ext cx="9210551" cy="1002357"/>
          </a:xfrm>
          <a:prstGeom prst="rect">
            <a:avLst/>
          </a:prstGeom>
          <a:noFill/>
          <a:ln>
            <a:noFill/>
          </a:ln>
        </p:spPr>
        <p:txBody>
          <a:bodyPr lIns="0" tIns="0" rIns="0" bIns="0" anchor="ctr" anchorCtr="0">
            <a:noAutofit/>
          </a:bodyPr>
          <a:lstStyle/>
          <a:p>
            <a:pPr>
              <a:buSzPct val="25000"/>
            </a:pPr>
            <a:r>
              <a:rPr lang="nl-NL" sz="5400" b="1" spc="300" dirty="0">
                <a:solidFill>
                  <a:srgbClr val="3D5FDC"/>
                </a:solidFill>
                <a:latin typeface="Miso" charset="0"/>
                <a:ea typeface="Miso" charset="0"/>
                <a:cs typeface="Miso" charset="0"/>
                <a:sym typeface="Helvetica Neue"/>
              </a:rPr>
              <a:t>EDUCATIONAL </a:t>
            </a:r>
            <a:r>
              <a:rPr lang="nl-NL" sz="5400" b="1" spc="300" dirty="0" smtClean="0">
                <a:solidFill>
                  <a:srgbClr val="3D5FDC"/>
                </a:solidFill>
                <a:latin typeface="Miso" charset="0"/>
                <a:ea typeface="Miso" charset="0"/>
                <a:cs typeface="Miso" charset="0"/>
                <a:sym typeface="Helvetica Neue"/>
              </a:rPr>
              <a:t>ACTIVITIES</a:t>
            </a:r>
            <a:endParaRPr lang="nl-NL" sz="5400" b="1" spc="300" dirty="0">
              <a:solidFill>
                <a:srgbClr val="3D5FDC"/>
              </a:solidFill>
              <a:latin typeface="Miso" charset="0"/>
              <a:ea typeface="Miso" charset="0"/>
              <a:cs typeface="Miso" charset="0"/>
              <a:sym typeface="Helvetica Neue"/>
            </a:endParaRPr>
          </a:p>
        </p:txBody>
      </p:sp>
      <p:pic>
        <p:nvPicPr>
          <p:cNvPr id="13" name="Imagen 12"/>
          <p:cNvPicPr>
            <a:picLocks noChangeAspect="1"/>
          </p:cNvPicPr>
          <p:nvPr/>
        </p:nvPicPr>
        <p:blipFill>
          <a:blip r:embed="rId4"/>
          <a:stretch>
            <a:fillRect/>
          </a:stretch>
        </p:blipFill>
        <p:spPr>
          <a:xfrm>
            <a:off x="4611647" y="256469"/>
            <a:ext cx="1497054" cy="672290"/>
          </a:xfrm>
          <a:prstGeom prst="rect">
            <a:avLst/>
          </a:prstGeom>
        </p:spPr>
      </p:pic>
      <p:sp>
        <p:nvSpPr>
          <p:cNvPr id="12" name="Shape 81"/>
          <p:cNvSpPr txBox="1">
            <a:spLocks noGrp="1"/>
          </p:cNvSpPr>
          <p:nvPr>
            <p:ph type="body" idx="1"/>
          </p:nvPr>
        </p:nvSpPr>
        <p:spPr>
          <a:xfrm>
            <a:off x="670225" y="2057256"/>
            <a:ext cx="9351363" cy="740894"/>
          </a:xfrm>
          <a:prstGeom prst="rect">
            <a:avLst/>
          </a:prstGeom>
          <a:noFill/>
          <a:ln>
            <a:noFill/>
          </a:ln>
        </p:spPr>
        <p:txBody>
          <a:bodyPr lIns="0" tIns="0" rIns="0" bIns="0" anchor="t" anchorCtr="0">
            <a:noAutofit/>
          </a:bodyPr>
          <a:lstStyle/>
          <a:p>
            <a:pPr marL="278448" lvl="1" indent="0" algn="ctr">
              <a:buClr>
                <a:srgbClr val="000000"/>
              </a:buClr>
              <a:buSzPct val="25000"/>
              <a:buNone/>
            </a:pPr>
            <a:endParaRPr lang="nl-NL" sz="2000" dirty="0">
              <a:solidFill>
                <a:schemeClr val="dk1"/>
              </a:solidFill>
              <a:latin typeface="Ubuntu" panose="020B0504030602030204" pitchFamily="34" charset="0"/>
              <a:ea typeface="Helvetica Neue"/>
              <a:cs typeface="Helvetica Neue"/>
              <a:sym typeface="Helvetica Neue"/>
            </a:endParaRPr>
          </a:p>
          <a:p>
            <a:pPr indent="-172637">
              <a:buClr>
                <a:srgbClr val="000000"/>
              </a:buClr>
              <a:buNone/>
            </a:pPr>
            <a:endParaRPr sz="2000" dirty="0">
              <a:latin typeface="Ubuntu "/>
              <a:ea typeface="Ubuntu Light" charset="0"/>
              <a:cs typeface="Ubuntu Light" charset="0"/>
              <a:sym typeface="Helvetica Neue"/>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926242"/>
            <a:ext cx="10673458" cy="4164164"/>
          </a:xfrm>
          <a:prstGeom prst="rect">
            <a:avLst/>
          </a:prstGeom>
        </p:spPr>
      </p:pic>
    </p:spTree>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pic>
        <p:nvPicPr>
          <p:cNvPr id="11" name="Imagen 10"/>
          <p:cNvPicPr>
            <a:picLocks noChangeAspect="1"/>
          </p:cNvPicPr>
          <p:nvPr/>
        </p:nvPicPr>
        <p:blipFill>
          <a:blip r:embed="rId3">
            <a:alphaModFix amt="50000"/>
          </a:blip>
          <a:stretch>
            <a:fillRect/>
          </a:stretch>
        </p:blipFill>
        <p:spPr>
          <a:xfrm>
            <a:off x="0" y="59773"/>
            <a:ext cx="10150693" cy="7559675"/>
          </a:xfrm>
          <a:prstGeom prst="rect">
            <a:avLst/>
          </a:prstGeom>
        </p:spPr>
      </p:pic>
      <p:sp>
        <p:nvSpPr>
          <p:cNvPr id="80" name="Shape 80"/>
          <p:cNvSpPr txBox="1">
            <a:spLocks noGrp="1"/>
          </p:cNvSpPr>
          <p:nvPr>
            <p:ph type="title"/>
          </p:nvPr>
        </p:nvSpPr>
        <p:spPr>
          <a:xfrm>
            <a:off x="754898" y="1431255"/>
            <a:ext cx="9210551" cy="1002357"/>
          </a:xfrm>
          <a:prstGeom prst="rect">
            <a:avLst/>
          </a:prstGeom>
          <a:noFill/>
          <a:ln>
            <a:noFill/>
          </a:ln>
        </p:spPr>
        <p:txBody>
          <a:bodyPr lIns="0" tIns="0" rIns="0" bIns="0" anchor="ctr" anchorCtr="0">
            <a:noAutofit/>
          </a:bodyPr>
          <a:lstStyle/>
          <a:p>
            <a:pPr>
              <a:buSzPct val="25000"/>
            </a:pPr>
            <a:r>
              <a:rPr lang="nl-NL" sz="5400" b="1" spc="300" dirty="0" smtClean="0">
                <a:solidFill>
                  <a:srgbClr val="3D5FDC"/>
                </a:solidFill>
                <a:latin typeface="Miso" charset="0"/>
                <a:ea typeface="Miso" charset="0"/>
                <a:cs typeface="Miso" charset="0"/>
                <a:sym typeface="Helvetica Neue"/>
              </a:rPr>
              <a:t>SPECIAL KITS</a:t>
            </a:r>
            <a:endParaRPr lang="nl-NL" sz="5400" b="1" spc="300" dirty="0">
              <a:solidFill>
                <a:srgbClr val="3D5FDC"/>
              </a:solidFill>
              <a:latin typeface="Miso" charset="0"/>
              <a:ea typeface="Miso" charset="0"/>
              <a:cs typeface="Miso" charset="0"/>
              <a:sym typeface="Helvetica Neue"/>
            </a:endParaRPr>
          </a:p>
        </p:txBody>
      </p:sp>
      <p:pic>
        <p:nvPicPr>
          <p:cNvPr id="13" name="Imagen 12"/>
          <p:cNvPicPr>
            <a:picLocks noChangeAspect="1"/>
          </p:cNvPicPr>
          <p:nvPr/>
        </p:nvPicPr>
        <p:blipFill>
          <a:blip r:embed="rId4"/>
          <a:stretch>
            <a:fillRect/>
          </a:stretch>
        </p:blipFill>
        <p:spPr>
          <a:xfrm>
            <a:off x="4611647" y="256469"/>
            <a:ext cx="1497054" cy="672290"/>
          </a:xfrm>
          <a:prstGeom prst="rect">
            <a:avLst/>
          </a:prstGeom>
        </p:spPr>
      </p:pic>
      <p:sp>
        <p:nvSpPr>
          <p:cNvPr id="12" name="Shape 81"/>
          <p:cNvSpPr txBox="1">
            <a:spLocks noGrp="1"/>
          </p:cNvSpPr>
          <p:nvPr>
            <p:ph type="body" idx="1"/>
          </p:nvPr>
        </p:nvSpPr>
        <p:spPr>
          <a:xfrm>
            <a:off x="670225" y="2057256"/>
            <a:ext cx="9351363" cy="740894"/>
          </a:xfrm>
          <a:prstGeom prst="rect">
            <a:avLst/>
          </a:prstGeom>
          <a:noFill/>
          <a:ln>
            <a:noFill/>
          </a:ln>
        </p:spPr>
        <p:txBody>
          <a:bodyPr lIns="0" tIns="0" rIns="0" bIns="0" anchor="t" anchorCtr="0">
            <a:noAutofit/>
          </a:bodyPr>
          <a:lstStyle/>
          <a:p>
            <a:pPr marL="278448" lvl="1" indent="0" algn="ctr">
              <a:buClr>
                <a:srgbClr val="000000"/>
              </a:buClr>
              <a:buSzPct val="25000"/>
              <a:buNone/>
            </a:pPr>
            <a:endParaRPr lang="nl-NL" sz="2000" dirty="0">
              <a:solidFill>
                <a:schemeClr val="dk1"/>
              </a:solidFill>
              <a:latin typeface="Ubuntu" panose="020B0504030602030204" pitchFamily="34" charset="0"/>
              <a:ea typeface="Helvetica Neue"/>
              <a:cs typeface="Helvetica Neue"/>
              <a:sym typeface="Helvetica Neue"/>
            </a:endParaRPr>
          </a:p>
          <a:p>
            <a:pPr indent="-172637">
              <a:buClr>
                <a:srgbClr val="000000"/>
              </a:buClr>
              <a:buNone/>
            </a:pPr>
            <a:endParaRPr sz="2000" dirty="0">
              <a:latin typeface="Ubuntu "/>
              <a:ea typeface="Ubuntu Light" charset="0"/>
              <a:cs typeface="Ubuntu Light" charset="0"/>
              <a:sym typeface="Helvetica Neue"/>
            </a:endParaRPr>
          </a:p>
        </p:txBody>
      </p:sp>
      <p:sp>
        <p:nvSpPr>
          <p:cNvPr id="7" name="Shape 70"/>
          <p:cNvSpPr/>
          <p:nvPr/>
        </p:nvSpPr>
        <p:spPr>
          <a:xfrm>
            <a:off x="1324735" y="2973329"/>
            <a:ext cx="8613744" cy="3057334"/>
          </a:xfrm>
          <a:prstGeom prst="rect">
            <a:avLst/>
          </a:prstGeom>
          <a:noFill/>
          <a:ln>
            <a:noFill/>
          </a:ln>
        </p:spPr>
        <p:txBody>
          <a:bodyPr lIns="22275" tIns="22275" rIns="22275" bIns="22275" anchor="t" anchorCtr="0">
            <a:noAutofit/>
          </a:bodyPr>
          <a:lstStyle/>
          <a:p>
            <a:pPr marL="300723" indent="-300723">
              <a:lnSpc>
                <a:spcPct val="150000"/>
              </a:lnSpc>
              <a:buClr>
                <a:schemeClr val="dk1"/>
              </a:buClr>
              <a:buSzPct val="100000"/>
              <a:buFont typeface="Arial"/>
              <a:buChar char="•"/>
            </a:pPr>
            <a:r>
              <a:rPr lang="en-US" sz="2800" dirty="0" smtClean="0">
                <a:solidFill>
                  <a:schemeClr val="dk1"/>
                </a:solidFill>
                <a:latin typeface="Ubuntu" panose="020B0504030602030204" pitchFamily="34" charset="0"/>
                <a:ea typeface="Helvetica Neue"/>
                <a:cs typeface="Helvetica Neue"/>
                <a:sym typeface="Helvetica Neue"/>
              </a:rPr>
              <a:t>The Climate Box</a:t>
            </a:r>
          </a:p>
          <a:p>
            <a:pPr marL="300723" indent="-300723">
              <a:lnSpc>
                <a:spcPct val="150000"/>
              </a:lnSpc>
              <a:buClr>
                <a:schemeClr val="dk1"/>
              </a:buClr>
              <a:buSzPct val="100000"/>
              <a:buFont typeface="Arial"/>
              <a:buChar char="•"/>
            </a:pPr>
            <a:r>
              <a:rPr lang="en-US" sz="2800" dirty="0" smtClean="0">
                <a:solidFill>
                  <a:schemeClr val="dk1"/>
                </a:solidFill>
                <a:latin typeface="Ubuntu" panose="020B0504030602030204" pitchFamily="34" charset="0"/>
                <a:ea typeface="Helvetica Neue"/>
                <a:cs typeface="Helvetica Neue"/>
                <a:sym typeface="Helvetica Neue"/>
              </a:rPr>
              <a:t>Navigation through the ages</a:t>
            </a:r>
          </a:p>
          <a:p>
            <a:pPr marL="300723" indent="-300723">
              <a:lnSpc>
                <a:spcPct val="150000"/>
              </a:lnSpc>
              <a:buClr>
                <a:schemeClr val="dk1"/>
              </a:buClr>
              <a:buSzPct val="100000"/>
              <a:buFont typeface="Arial"/>
              <a:buChar char="•"/>
            </a:pPr>
            <a:r>
              <a:rPr lang="en-US" sz="2800" dirty="0" smtClean="0">
                <a:solidFill>
                  <a:schemeClr val="dk1"/>
                </a:solidFill>
                <a:latin typeface="Ubuntu" panose="020B0504030602030204" pitchFamily="34" charset="0"/>
                <a:ea typeface="Helvetica Neue"/>
                <a:cs typeface="Helvetica Neue"/>
                <a:sym typeface="Helvetica Neue"/>
              </a:rPr>
              <a:t>The Journey of Ideas</a:t>
            </a:r>
          </a:p>
        </p:txBody>
      </p:sp>
    </p:spTree>
    <p:extLst>
      <p:ext uri="{BB962C8B-B14F-4D97-AF65-F5344CB8AC3E}">
        <p14:creationId xmlns:p14="http://schemas.microsoft.com/office/powerpoint/2010/main" val="2401935721"/>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pic>
        <p:nvPicPr>
          <p:cNvPr id="11" name="Imagen 10"/>
          <p:cNvPicPr>
            <a:picLocks noChangeAspect="1"/>
          </p:cNvPicPr>
          <p:nvPr/>
        </p:nvPicPr>
        <p:blipFill>
          <a:blip r:embed="rId3">
            <a:alphaModFix amt="50000"/>
          </a:blip>
          <a:stretch>
            <a:fillRect/>
          </a:stretch>
        </p:blipFill>
        <p:spPr>
          <a:xfrm>
            <a:off x="0" y="0"/>
            <a:ext cx="10150693" cy="7559675"/>
          </a:xfrm>
          <a:prstGeom prst="rect">
            <a:avLst/>
          </a:prstGeom>
        </p:spPr>
      </p:pic>
      <p:sp>
        <p:nvSpPr>
          <p:cNvPr id="80" name="Shape 80"/>
          <p:cNvSpPr txBox="1">
            <a:spLocks noGrp="1"/>
          </p:cNvSpPr>
          <p:nvPr>
            <p:ph type="title"/>
          </p:nvPr>
        </p:nvSpPr>
        <p:spPr>
          <a:xfrm>
            <a:off x="754898" y="1152020"/>
            <a:ext cx="9210551" cy="1002357"/>
          </a:xfrm>
          <a:prstGeom prst="rect">
            <a:avLst/>
          </a:prstGeom>
          <a:noFill/>
          <a:ln>
            <a:noFill/>
          </a:ln>
        </p:spPr>
        <p:txBody>
          <a:bodyPr lIns="0" tIns="0" rIns="0" bIns="0" anchor="ctr" anchorCtr="0">
            <a:noAutofit/>
          </a:bodyPr>
          <a:lstStyle/>
          <a:p>
            <a:pPr>
              <a:buSzPct val="25000"/>
            </a:pPr>
            <a:r>
              <a:rPr lang="nl-NL" sz="5400" b="1" spc="300" dirty="0" smtClean="0">
                <a:solidFill>
                  <a:srgbClr val="3D5FDC"/>
                </a:solidFill>
                <a:latin typeface="Miso" charset="0"/>
                <a:ea typeface="Miso" charset="0"/>
                <a:cs typeface="Miso" charset="0"/>
                <a:sym typeface="Helvetica Neue"/>
              </a:rPr>
              <a:t>SPACE SCOOPS</a:t>
            </a:r>
            <a:endParaRPr lang="nl-NL" sz="5400" b="1" spc="300" dirty="0">
              <a:solidFill>
                <a:srgbClr val="3D5FDC"/>
              </a:solidFill>
              <a:latin typeface="Miso" charset="0"/>
              <a:ea typeface="Miso" charset="0"/>
              <a:cs typeface="Miso" charset="0"/>
              <a:sym typeface="Helvetica Neue"/>
            </a:endParaRPr>
          </a:p>
        </p:txBody>
      </p:sp>
      <p:sp>
        <p:nvSpPr>
          <p:cNvPr id="81" name="Shape 81"/>
          <p:cNvSpPr txBox="1">
            <a:spLocks noGrp="1"/>
          </p:cNvSpPr>
          <p:nvPr>
            <p:ph type="body" idx="1"/>
          </p:nvPr>
        </p:nvSpPr>
        <p:spPr>
          <a:xfrm>
            <a:off x="799330" y="2632287"/>
            <a:ext cx="9351363" cy="740894"/>
          </a:xfrm>
          <a:prstGeom prst="rect">
            <a:avLst/>
          </a:prstGeom>
          <a:noFill/>
          <a:ln>
            <a:noFill/>
          </a:ln>
        </p:spPr>
        <p:txBody>
          <a:bodyPr lIns="0" tIns="0" rIns="0" bIns="0" anchor="t" anchorCtr="0">
            <a:noAutofit/>
          </a:bodyPr>
          <a:lstStyle/>
          <a:p>
            <a:pPr marL="278448" lvl="1" indent="0" algn="ctr">
              <a:buClr>
                <a:srgbClr val="000000"/>
              </a:buClr>
              <a:buSzPct val="25000"/>
              <a:buNone/>
            </a:pPr>
            <a:endParaRPr lang="nl-NL" sz="2800" dirty="0">
              <a:solidFill>
                <a:schemeClr val="dk1"/>
              </a:solidFill>
              <a:latin typeface="Ubuntu" panose="020B0504030602030204" pitchFamily="34" charset="0"/>
              <a:ea typeface="Helvetica Neue"/>
              <a:cs typeface="Helvetica Neue"/>
              <a:sym typeface="Helvetica Neue"/>
            </a:endParaRPr>
          </a:p>
          <a:p>
            <a:pPr indent="-172637">
              <a:buClr>
                <a:srgbClr val="000000"/>
              </a:buClr>
              <a:buNone/>
            </a:pPr>
            <a:endParaRPr sz="2800" dirty="0">
              <a:latin typeface="Ubuntu "/>
              <a:ea typeface="Ubuntu Light" charset="0"/>
              <a:cs typeface="Ubuntu Light" charset="0"/>
              <a:sym typeface="Helvetica Neue"/>
            </a:endParaRPr>
          </a:p>
        </p:txBody>
      </p:sp>
      <p:pic>
        <p:nvPicPr>
          <p:cNvPr id="13" name="Imagen 12"/>
          <p:cNvPicPr>
            <a:picLocks noChangeAspect="1"/>
          </p:cNvPicPr>
          <p:nvPr/>
        </p:nvPicPr>
        <p:blipFill>
          <a:blip r:embed="rId4"/>
          <a:stretch>
            <a:fillRect/>
          </a:stretch>
        </p:blipFill>
        <p:spPr>
          <a:xfrm>
            <a:off x="4611647" y="256469"/>
            <a:ext cx="1497054" cy="67229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77780" y="2377638"/>
            <a:ext cx="7994462" cy="4996538"/>
          </a:xfrm>
          <a:prstGeom prst="rect">
            <a:avLst/>
          </a:prstGeom>
        </p:spPr>
      </p:pic>
    </p:spTree>
    <p:extLst>
      <p:ext uri="{BB962C8B-B14F-4D97-AF65-F5344CB8AC3E}">
        <p14:creationId xmlns:p14="http://schemas.microsoft.com/office/powerpoint/2010/main" val="716065357"/>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2353</TotalTime>
  <Words>1057</Words>
  <Application>Microsoft Macintosh PowerPoint</Application>
  <PresentationFormat>Custom</PresentationFormat>
  <Paragraphs>165</Paragraphs>
  <Slides>19</Slides>
  <Notes>19</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White</vt:lpstr>
      <vt:lpstr>PowerPoint Presentation</vt:lpstr>
      <vt:lpstr>OBJECTIVES</vt:lpstr>
      <vt:lpstr>WHO IS SPACE AWARENESS FOR?</vt:lpstr>
      <vt:lpstr>PARTNERS AND NETWORKS</vt:lpstr>
      <vt:lpstr>PowerPoint Presentation</vt:lpstr>
      <vt:lpstr>EDUCATIONAL RESOURCES </vt:lpstr>
      <vt:lpstr>EDUCATIONAL ACTIVITIES</vt:lpstr>
      <vt:lpstr>SPECIAL KITS</vt:lpstr>
      <vt:lpstr>SPACE SCOOPS</vt:lpstr>
      <vt:lpstr>SPACE CAREER HUB</vt:lpstr>
      <vt:lpstr>CITIZEN SCIENCE AND APPS</vt:lpstr>
      <vt:lpstr>SUPPORT FOR EDUCATORS</vt:lpstr>
      <vt:lpstr>22 NATIONAL CONTACTS</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EU Space Awareness</dc:title>
  <dc:creator>Audrey</dc:creator>
  <cp:lastModifiedBy>Jorge Rivero</cp:lastModifiedBy>
  <cp:revision>193</cp:revision>
  <dcterms:modified xsi:type="dcterms:W3CDTF">2016-10-17T21:55:46Z</dcterms:modified>
</cp:coreProperties>
</file>