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64" r:id="rId9"/>
    <p:sldId id="266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26E6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E9943-48FF-4781-901A-7168002F575B}" type="doc">
      <dgm:prSet loTypeId="urn:microsoft.com/office/officeart/2005/8/layout/funnel1" loCatId="relationship" qsTypeId="urn:microsoft.com/office/officeart/2005/8/quickstyle/3d9" qsCatId="3D" csTypeId="urn:microsoft.com/office/officeart/2005/8/colors/accent6_3" csCatId="accent6" phldr="1"/>
      <dgm:spPr/>
      <dgm:t>
        <a:bodyPr/>
        <a:lstStyle/>
        <a:p>
          <a:endParaRPr lang="el-GR"/>
        </a:p>
      </dgm:t>
    </dgm:pt>
    <dgm:pt modelId="{1C881ED5-CA4B-4D69-AEE7-DE45325B5C18}">
      <dgm:prSet phldrT="[Κείμενο]" custT="1"/>
      <dgm:spPr/>
      <dgm:t>
        <a:bodyPr/>
        <a:lstStyle/>
        <a:p>
          <a:r>
            <a:rPr lang="en-GB" sz="3200" b="1" dirty="0" smtClean="0">
              <a:solidFill>
                <a:schemeClr val="accent6">
                  <a:lumMod val="75000"/>
                </a:schemeClr>
              </a:solidFill>
            </a:rPr>
            <a:t>content</a:t>
          </a:r>
          <a:endParaRPr lang="el-GR" sz="3200" b="1" dirty="0">
            <a:solidFill>
              <a:schemeClr val="accent6">
                <a:lumMod val="75000"/>
              </a:schemeClr>
            </a:solidFill>
          </a:endParaRPr>
        </a:p>
      </dgm:t>
    </dgm:pt>
    <dgm:pt modelId="{A8AB92DC-C84F-4835-8C6A-0BE5A6A331D7}" type="parTrans" cxnId="{47445198-8BBF-4C98-BCDD-ABD865771E84}">
      <dgm:prSet/>
      <dgm:spPr/>
      <dgm:t>
        <a:bodyPr/>
        <a:lstStyle/>
        <a:p>
          <a:endParaRPr lang="el-GR"/>
        </a:p>
      </dgm:t>
    </dgm:pt>
    <dgm:pt modelId="{51440340-CC66-42DE-B1E0-4C68F629E39C}" type="sibTrans" cxnId="{47445198-8BBF-4C98-BCDD-ABD865771E84}">
      <dgm:prSet/>
      <dgm:spPr/>
      <dgm:t>
        <a:bodyPr/>
        <a:lstStyle/>
        <a:p>
          <a:endParaRPr lang="el-GR"/>
        </a:p>
      </dgm:t>
    </dgm:pt>
    <dgm:pt modelId="{75BABB52-3C69-4307-A7CD-C45091569003}">
      <dgm:prSet phldrT="[Κείμενο]"/>
      <dgm:spPr/>
      <dgm:t>
        <a:bodyPr/>
        <a:lstStyle/>
        <a:p>
          <a:r>
            <a:rPr lang="en-GB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language</a:t>
          </a:r>
          <a:endParaRPr lang="el-GR" b="1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57BC03D1-DB04-48E7-9B7F-E33E3A61DBEB}" type="parTrans" cxnId="{B538633A-1394-495C-B81C-39318A72F5D4}">
      <dgm:prSet/>
      <dgm:spPr/>
      <dgm:t>
        <a:bodyPr/>
        <a:lstStyle/>
        <a:p>
          <a:endParaRPr lang="el-GR"/>
        </a:p>
      </dgm:t>
    </dgm:pt>
    <dgm:pt modelId="{15D07E5C-A0AA-41B7-AE98-3013B1DE7C7E}" type="sibTrans" cxnId="{B538633A-1394-495C-B81C-39318A72F5D4}">
      <dgm:prSet/>
      <dgm:spPr/>
      <dgm:t>
        <a:bodyPr/>
        <a:lstStyle/>
        <a:p>
          <a:endParaRPr lang="el-GR"/>
        </a:p>
      </dgm:t>
    </dgm:pt>
    <dgm:pt modelId="{8C5696C1-E583-4137-AF6F-4805BDEDBCA0}">
      <dgm:prSet phldrT="[Κείμενο]"/>
      <dgm:spPr/>
      <dgm:t>
        <a:bodyPr/>
        <a:lstStyle/>
        <a:p>
          <a:endParaRPr lang="el-GR" b="1" dirty="0">
            <a:solidFill>
              <a:schemeClr val="accent6">
                <a:lumMod val="75000"/>
              </a:schemeClr>
            </a:solidFill>
          </a:endParaRPr>
        </a:p>
      </dgm:t>
    </dgm:pt>
    <dgm:pt modelId="{5C900CAF-84C9-4A7E-A3A4-02765417A830}" type="parTrans" cxnId="{CFF304E1-3928-40D3-974E-8F1FED72B5C9}">
      <dgm:prSet/>
      <dgm:spPr/>
      <dgm:t>
        <a:bodyPr/>
        <a:lstStyle/>
        <a:p>
          <a:endParaRPr lang="el-GR"/>
        </a:p>
      </dgm:t>
    </dgm:pt>
    <dgm:pt modelId="{E9AFAF52-EDBB-43C8-BD23-5729D9A3342A}" type="sibTrans" cxnId="{CFF304E1-3928-40D3-974E-8F1FED72B5C9}">
      <dgm:prSet/>
      <dgm:spPr/>
      <dgm:t>
        <a:bodyPr/>
        <a:lstStyle/>
        <a:p>
          <a:endParaRPr lang="el-GR"/>
        </a:p>
      </dgm:t>
    </dgm:pt>
    <dgm:pt modelId="{15C5F0D2-F446-4F69-89C3-22E76AFA615E}" type="pres">
      <dgm:prSet presAssocID="{8EBE9943-48FF-4781-901A-7168002F575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3BB99ED-D0CA-4A23-86FB-8B8A33983C56}" type="pres">
      <dgm:prSet presAssocID="{8EBE9943-48FF-4781-901A-7168002F575B}" presName="ellipse" presStyleLbl="trBgShp" presStyleIdx="0" presStyleCnt="1"/>
      <dgm:spPr/>
    </dgm:pt>
    <dgm:pt modelId="{05389593-6CA4-4FAA-B341-C32523FEF271}" type="pres">
      <dgm:prSet presAssocID="{8EBE9943-48FF-4781-901A-7168002F575B}" presName="arrow1" presStyleLbl="fgShp" presStyleIdx="0" presStyleCnt="1" custLinFactNeighborX="-27739" custLinFactNeighborY="34056"/>
      <dgm:spPr/>
    </dgm:pt>
    <dgm:pt modelId="{EC24FDF1-81C3-4034-80D7-AB97E3F0244C}" type="pres">
      <dgm:prSet presAssocID="{8EBE9943-48FF-4781-901A-7168002F575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D9A3F3-FFB6-4328-A802-9CE0A8726CFF}" type="pres">
      <dgm:prSet presAssocID="{75BABB52-3C69-4307-A7CD-C45091569003}" presName="item1" presStyleLbl="node1" presStyleIdx="0" presStyleCnt="2" custScaleX="135717" custScaleY="132027" custLinFactNeighborX="34125" custLinFactNeighborY="-5724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E27BF7-5DFA-4F57-A420-9D5B77949646}" type="pres">
      <dgm:prSet presAssocID="{8C5696C1-E583-4137-AF6F-4805BDEDBCA0}" presName="item2" presStyleLbl="node1" presStyleIdx="1" presStyleCnt="2" custScaleX="141674" custScaleY="121492" custLinFactNeighborX="-4404" custLinFactNeighborY="-660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7285BB-7852-4378-9BFB-9B2A638D0B77}" type="pres">
      <dgm:prSet presAssocID="{8EBE9943-48FF-4781-901A-7168002F575B}" presName="funnel" presStyleLbl="trAlignAcc1" presStyleIdx="0" presStyleCnt="1" custScaleX="103929" custScaleY="101663" custLinFactNeighborX="-1416" custLinFactNeighborY="-1335"/>
      <dgm:spPr/>
    </dgm:pt>
  </dgm:ptLst>
  <dgm:cxnLst>
    <dgm:cxn modelId="{47445198-8BBF-4C98-BCDD-ABD865771E84}" srcId="{8EBE9943-48FF-4781-901A-7168002F575B}" destId="{1C881ED5-CA4B-4D69-AEE7-DE45325B5C18}" srcOrd="0" destOrd="0" parTransId="{A8AB92DC-C84F-4835-8C6A-0BE5A6A331D7}" sibTransId="{51440340-CC66-42DE-B1E0-4C68F629E39C}"/>
    <dgm:cxn modelId="{DBFDD814-E3A0-435A-9705-6A0CE012D05A}" type="presOf" srcId="{8C5696C1-E583-4137-AF6F-4805BDEDBCA0}" destId="{EC24FDF1-81C3-4034-80D7-AB97E3F0244C}" srcOrd="0" destOrd="0" presId="urn:microsoft.com/office/officeart/2005/8/layout/funnel1"/>
    <dgm:cxn modelId="{4951E589-4B07-4FB3-ADA3-BC0DACC52B35}" type="presOf" srcId="{75BABB52-3C69-4307-A7CD-C45091569003}" destId="{98D9A3F3-FFB6-4328-A802-9CE0A8726CFF}" srcOrd="0" destOrd="0" presId="urn:microsoft.com/office/officeart/2005/8/layout/funnel1"/>
    <dgm:cxn modelId="{CFF304E1-3928-40D3-974E-8F1FED72B5C9}" srcId="{8EBE9943-48FF-4781-901A-7168002F575B}" destId="{8C5696C1-E583-4137-AF6F-4805BDEDBCA0}" srcOrd="2" destOrd="0" parTransId="{5C900CAF-84C9-4A7E-A3A4-02765417A830}" sibTransId="{E9AFAF52-EDBB-43C8-BD23-5729D9A3342A}"/>
    <dgm:cxn modelId="{F41B8B20-1A46-4A57-9324-B64CF4FE8A35}" type="presOf" srcId="{8EBE9943-48FF-4781-901A-7168002F575B}" destId="{15C5F0D2-F446-4F69-89C3-22E76AFA615E}" srcOrd="0" destOrd="0" presId="urn:microsoft.com/office/officeart/2005/8/layout/funnel1"/>
    <dgm:cxn modelId="{B538633A-1394-495C-B81C-39318A72F5D4}" srcId="{8EBE9943-48FF-4781-901A-7168002F575B}" destId="{75BABB52-3C69-4307-A7CD-C45091569003}" srcOrd="1" destOrd="0" parTransId="{57BC03D1-DB04-48E7-9B7F-E33E3A61DBEB}" sibTransId="{15D07E5C-A0AA-41B7-AE98-3013B1DE7C7E}"/>
    <dgm:cxn modelId="{2C062E59-05EC-43A1-B998-038C2D9EECEA}" type="presOf" srcId="{1C881ED5-CA4B-4D69-AEE7-DE45325B5C18}" destId="{24E27BF7-5DFA-4F57-A420-9D5B77949646}" srcOrd="0" destOrd="0" presId="urn:microsoft.com/office/officeart/2005/8/layout/funnel1"/>
    <dgm:cxn modelId="{2FB70E2A-08F7-4743-A647-06600A5A6A54}" type="presParOf" srcId="{15C5F0D2-F446-4F69-89C3-22E76AFA615E}" destId="{F3BB99ED-D0CA-4A23-86FB-8B8A33983C56}" srcOrd="0" destOrd="0" presId="urn:microsoft.com/office/officeart/2005/8/layout/funnel1"/>
    <dgm:cxn modelId="{CC62EEE2-A0D9-441C-B269-2DD38BF9DC8F}" type="presParOf" srcId="{15C5F0D2-F446-4F69-89C3-22E76AFA615E}" destId="{05389593-6CA4-4FAA-B341-C32523FEF271}" srcOrd="1" destOrd="0" presId="urn:microsoft.com/office/officeart/2005/8/layout/funnel1"/>
    <dgm:cxn modelId="{CBEBE9FA-A69E-4A8C-A1CF-A6C9543D6775}" type="presParOf" srcId="{15C5F0D2-F446-4F69-89C3-22E76AFA615E}" destId="{EC24FDF1-81C3-4034-80D7-AB97E3F0244C}" srcOrd="2" destOrd="0" presId="urn:microsoft.com/office/officeart/2005/8/layout/funnel1"/>
    <dgm:cxn modelId="{F8F517B3-8324-403E-B7CB-79B248859416}" type="presParOf" srcId="{15C5F0D2-F446-4F69-89C3-22E76AFA615E}" destId="{98D9A3F3-FFB6-4328-A802-9CE0A8726CFF}" srcOrd="3" destOrd="0" presId="urn:microsoft.com/office/officeart/2005/8/layout/funnel1"/>
    <dgm:cxn modelId="{3F384AF3-17D9-4EDC-AD9B-F48145503499}" type="presParOf" srcId="{15C5F0D2-F446-4F69-89C3-22E76AFA615E}" destId="{24E27BF7-5DFA-4F57-A420-9D5B77949646}" srcOrd="4" destOrd="0" presId="urn:microsoft.com/office/officeart/2005/8/layout/funnel1"/>
    <dgm:cxn modelId="{6DD8248F-D5FA-4ECC-BA2F-9B22C9E22048}" type="presParOf" srcId="{15C5F0D2-F446-4F69-89C3-22E76AFA615E}" destId="{257285BB-7852-4378-9BFB-9B2A638D0B77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CADFA8-B736-4062-AE67-08040933C714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7D3BAEE-E43D-4536-826F-3FA738EC19A8}">
      <dgm:prSet phldrT="[Κείμενο]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 prstMaterial="dkEdge">
          <a:bevelB w="139700" h="139700" prst="divot"/>
        </a:sp3d>
      </dgm:spPr>
      <dgm:t>
        <a:bodyPr/>
        <a:lstStyle/>
        <a:p>
          <a:r>
            <a:rPr lang="en-GB" b="1" dirty="0" smtClean="0"/>
            <a:t>Language &amp; content</a:t>
          </a:r>
          <a:endParaRPr lang="el-GR" b="1" dirty="0"/>
        </a:p>
      </dgm:t>
    </dgm:pt>
    <dgm:pt modelId="{FE8B4383-D4D5-4AAF-86EA-A55A65E76611}" type="parTrans" cxnId="{BC9A15AB-88F1-4CED-AB43-3C7D2CE6FFE0}">
      <dgm:prSet/>
      <dgm:spPr/>
      <dgm:t>
        <a:bodyPr/>
        <a:lstStyle/>
        <a:p>
          <a:endParaRPr lang="el-GR"/>
        </a:p>
      </dgm:t>
    </dgm:pt>
    <dgm:pt modelId="{A99C7B0F-AA74-40BB-8D55-6C38AD2816F6}" type="sibTrans" cxnId="{BC9A15AB-88F1-4CED-AB43-3C7D2CE6FFE0}">
      <dgm:prSet/>
      <dgm:spPr/>
      <dgm:t>
        <a:bodyPr/>
        <a:lstStyle/>
        <a:p>
          <a:endParaRPr lang="el-GR"/>
        </a:p>
      </dgm:t>
    </dgm:pt>
    <dgm:pt modelId="{9AE99DF9-8539-4D67-B8D9-CB49B9511A9B}">
      <dgm:prSet phldrT="[Κείμενο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 prstMaterial="dkEdge">
          <a:bevelB w="101600" prst="riblet"/>
        </a:sp3d>
      </dgm:spPr>
      <dgm:t>
        <a:bodyPr/>
        <a:lstStyle/>
        <a:p>
          <a:r>
            <a:rPr lang="en-GB" b="1" dirty="0" smtClean="0"/>
            <a:t>Inclusive</a:t>
          </a:r>
          <a:endParaRPr lang="el-GR" b="1" dirty="0"/>
        </a:p>
      </dgm:t>
    </dgm:pt>
    <dgm:pt modelId="{10F7A35E-009A-4975-9B30-568CD8D7E58F}" type="parTrans" cxnId="{0AFFDD05-079A-4EDE-BEDA-2D7E6D9D862D}">
      <dgm:prSet/>
      <dgm:spPr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 prstMaterial="dkEdge"/>
      </dgm:spPr>
      <dgm:t>
        <a:bodyPr/>
        <a:lstStyle/>
        <a:p>
          <a:endParaRPr lang="el-GR"/>
        </a:p>
      </dgm:t>
    </dgm:pt>
    <dgm:pt modelId="{7525B517-4509-41B7-B862-6B76F89BC828}" type="sibTrans" cxnId="{0AFFDD05-079A-4EDE-BEDA-2D7E6D9D862D}">
      <dgm:prSet/>
      <dgm:spPr/>
      <dgm:t>
        <a:bodyPr/>
        <a:lstStyle/>
        <a:p>
          <a:endParaRPr lang="el-GR"/>
        </a:p>
      </dgm:t>
    </dgm:pt>
    <dgm:pt modelId="{A4744DA3-D1F3-4D50-82AC-87AAC1E244A9}">
      <dgm:prSet phldrT="[Κείμενο]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 prstMaterial="dkEdge">
          <a:bevelB w="139700" h="139700" prst="divot"/>
        </a:sp3d>
      </dgm:spPr>
      <dgm:t>
        <a:bodyPr/>
        <a:lstStyle/>
        <a:p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social skills 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(communication and co-operation) </a:t>
          </a:r>
          <a:endParaRPr lang="el-GR" dirty="0">
            <a:solidFill>
              <a:schemeClr val="accent2">
                <a:lumMod val="75000"/>
              </a:schemeClr>
            </a:solidFill>
          </a:endParaRPr>
        </a:p>
      </dgm:t>
    </dgm:pt>
    <dgm:pt modelId="{A5ABA72E-0457-4E13-A481-E11BB7534217}" type="parTrans" cxnId="{681DCE2F-9446-4D45-9F6B-E45705F8D0E6}">
      <dgm:prSet/>
      <dgm:spPr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 prstMaterial="dkEdge"/>
      </dgm:spPr>
      <dgm:t>
        <a:bodyPr/>
        <a:lstStyle/>
        <a:p>
          <a:endParaRPr lang="el-GR"/>
        </a:p>
      </dgm:t>
    </dgm:pt>
    <dgm:pt modelId="{EA113F34-343B-4A01-BFB7-085544858B45}" type="sibTrans" cxnId="{681DCE2F-9446-4D45-9F6B-E45705F8D0E6}">
      <dgm:prSet/>
      <dgm:spPr/>
      <dgm:t>
        <a:bodyPr/>
        <a:lstStyle/>
        <a:p>
          <a:endParaRPr lang="el-GR"/>
        </a:p>
      </dgm:t>
    </dgm:pt>
    <dgm:pt modelId="{DD3F6DBB-6DC5-44EB-88E2-97738408F114}">
      <dgm:prSet phldrT="[Κείμενο]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 prstMaterial="dkEdge">
          <a:bevelB w="114300" prst="artDeco"/>
        </a:sp3d>
      </dgm:spPr>
      <dgm:t>
        <a:bodyPr/>
        <a:lstStyle/>
        <a:p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personal skills 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(creativity and imagination)</a:t>
          </a:r>
          <a:endParaRPr lang="el-GR" dirty="0">
            <a:solidFill>
              <a:schemeClr val="accent2">
                <a:lumMod val="75000"/>
              </a:schemeClr>
            </a:solidFill>
          </a:endParaRPr>
        </a:p>
      </dgm:t>
    </dgm:pt>
    <dgm:pt modelId="{B7914A4C-9492-46C3-A582-41911D720208}" type="parTrans" cxnId="{A90E77C9-DBA1-45C0-8373-FE5BC966F125}">
      <dgm:prSet/>
      <dgm:spPr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 prstMaterial="dkEdge"/>
      </dgm:spPr>
      <dgm:t>
        <a:bodyPr/>
        <a:lstStyle/>
        <a:p>
          <a:endParaRPr lang="el-GR"/>
        </a:p>
      </dgm:t>
    </dgm:pt>
    <dgm:pt modelId="{A6F1710D-C68C-41B3-B6B6-4B0E43469CE0}" type="sibTrans" cxnId="{A90E77C9-DBA1-45C0-8373-FE5BC966F125}">
      <dgm:prSet/>
      <dgm:spPr/>
      <dgm:t>
        <a:bodyPr/>
        <a:lstStyle/>
        <a:p>
          <a:endParaRPr lang="el-GR"/>
        </a:p>
      </dgm:t>
    </dgm:pt>
    <dgm:pt modelId="{42A341C6-0FEE-470F-8268-8BE1F2A2D336}">
      <dgm:prSet phldrT="[Κείμενο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 prstMaterial="dkEdge">
          <a:bevelB prst="relaxedInset"/>
        </a:sp3d>
      </dgm:spPr>
      <dgm:t>
        <a:bodyPr/>
        <a:lstStyle/>
        <a:p>
          <a:r>
            <a:rPr lang="en-GB" b="1" dirty="0" smtClean="0"/>
            <a:t>Flexible</a:t>
          </a:r>
          <a:endParaRPr lang="el-GR" b="1" dirty="0"/>
        </a:p>
      </dgm:t>
    </dgm:pt>
    <dgm:pt modelId="{12944DFC-EB2D-4C3C-B6E4-105430AB20B4}" type="parTrans" cxnId="{C3CFB339-2079-44CB-A0AE-F125D11837F4}">
      <dgm:prSet/>
      <dgm:spPr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 prstMaterial="dkEdge"/>
      </dgm:spPr>
      <dgm:t>
        <a:bodyPr/>
        <a:lstStyle/>
        <a:p>
          <a:endParaRPr lang="el-GR"/>
        </a:p>
      </dgm:t>
    </dgm:pt>
    <dgm:pt modelId="{7B8588EC-EFC4-4927-92D4-B4A30FF5BCB1}" type="sibTrans" cxnId="{C3CFB339-2079-44CB-A0AE-F125D11837F4}">
      <dgm:prSet/>
      <dgm:spPr/>
      <dgm:t>
        <a:bodyPr/>
        <a:lstStyle/>
        <a:p>
          <a:endParaRPr lang="el-GR"/>
        </a:p>
      </dgm:t>
    </dgm:pt>
    <dgm:pt modelId="{7E02DA2C-5062-421E-83C0-ED5685C4982B}">
      <dgm:prSet phldrT="[Κείμενο]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 prstMaterial="dkEdge">
          <a:bevelB w="114300" prst="artDeco"/>
        </a:sp3d>
      </dgm:spPr>
      <dgm:t>
        <a:bodyPr/>
        <a:lstStyle/>
        <a:p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lifelong learning skills 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(critical and analytical thinking)</a:t>
          </a:r>
          <a:endParaRPr lang="el-GR" dirty="0">
            <a:solidFill>
              <a:schemeClr val="accent2">
                <a:lumMod val="75000"/>
              </a:schemeClr>
            </a:solidFill>
          </a:endParaRPr>
        </a:p>
      </dgm:t>
    </dgm:pt>
    <dgm:pt modelId="{69C154FB-A871-4682-98C4-9FE1B4EE0AFC}" type="parTrans" cxnId="{B464AA08-139F-4774-A127-C45BFA36D0AB}">
      <dgm:prSet/>
      <dgm:spPr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 prstMaterial="dkEdge"/>
      </dgm:spPr>
      <dgm:t>
        <a:bodyPr/>
        <a:lstStyle/>
        <a:p>
          <a:endParaRPr lang="el-GR"/>
        </a:p>
      </dgm:t>
    </dgm:pt>
    <dgm:pt modelId="{38B07500-F908-48D9-BF0C-3BAE96BDA3AD}" type="sibTrans" cxnId="{B464AA08-139F-4774-A127-C45BFA36D0AB}">
      <dgm:prSet/>
      <dgm:spPr/>
      <dgm:t>
        <a:bodyPr/>
        <a:lstStyle/>
        <a:p>
          <a:endParaRPr lang="el-GR"/>
        </a:p>
      </dgm:t>
    </dgm:pt>
    <dgm:pt modelId="{26C3051C-8A6C-4039-AD92-A1F8D10FDA80}">
      <dgm:prSet phldrT="[Κείμενο]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 prstMaterial="dkEdge">
          <a:bevelB prst="relaxedInset"/>
        </a:sp3d>
      </dgm:spPr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Language </a:t>
          </a:r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and the non-language content on a continuum </a:t>
          </a:r>
          <a:endParaRPr lang="el-GR" b="1" dirty="0">
            <a:solidFill>
              <a:schemeClr val="accent2">
                <a:lumMod val="50000"/>
              </a:schemeClr>
            </a:solidFill>
          </a:endParaRPr>
        </a:p>
      </dgm:t>
    </dgm:pt>
    <dgm:pt modelId="{4898F590-CFF3-419F-9AE3-27479A8560A4}" type="parTrans" cxnId="{D89D9F08-FD9C-4A4D-88BD-0C40CD923FC9}">
      <dgm:prSet/>
      <dgm:spPr/>
      <dgm:t>
        <a:bodyPr/>
        <a:lstStyle/>
        <a:p>
          <a:endParaRPr lang="el-GR"/>
        </a:p>
      </dgm:t>
    </dgm:pt>
    <dgm:pt modelId="{4AB37E6B-D675-4E5D-B842-DADCC13AC56D}" type="sibTrans" cxnId="{D89D9F08-FD9C-4A4D-88BD-0C40CD923FC9}">
      <dgm:prSet/>
      <dgm:spPr/>
      <dgm:t>
        <a:bodyPr/>
        <a:lstStyle/>
        <a:p>
          <a:endParaRPr lang="el-GR"/>
        </a:p>
      </dgm:t>
    </dgm:pt>
    <dgm:pt modelId="{AC711533-C718-4766-9147-E28842071DC2}">
      <dgm:prSet phldrT="[Κείμενο]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 prstMaterial="dkEdge">
          <a:bevelT prst="relaxedInset"/>
        </a:sp3d>
      </dgm:spPr>
      <dgm:t>
        <a:bodyPr/>
        <a:lstStyle/>
        <a:p>
          <a:r>
            <a:rPr lang="en-GB" b="1" dirty="0" smtClean="0">
              <a:solidFill>
                <a:schemeClr val="accent2">
                  <a:lumMod val="75000"/>
                </a:schemeClr>
              </a:solidFill>
            </a:rPr>
            <a:t>Approaches, methods, curriculum models </a:t>
          </a:r>
          <a:endParaRPr lang="el-GR" b="1" dirty="0">
            <a:solidFill>
              <a:schemeClr val="accent2">
                <a:lumMod val="75000"/>
              </a:schemeClr>
            </a:solidFill>
          </a:endParaRPr>
        </a:p>
      </dgm:t>
    </dgm:pt>
    <dgm:pt modelId="{867CC59D-3B97-4F6C-8C6E-0AA2732F88DB}" type="parTrans" cxnId="{D6556FF9-B4F2-4ACB-B84A-F7DB68CCA7A1}">
      <dgm:prSet/>
      <dgm:spPr/>
      <dgm:t>
        <a:bodyPr/>
        <a:lstStyle/>
        <a:p>
          <a:endParaRPr lang="el-GR"/>
        </a:p>
      </dgm:t>
    </dgm:pt>
    <dgm:pt modelId="{A6286565-0DDD-4300-B934-9754E5A7AE62}" type="sibTrans" cxnId="{D6556FF9-B4F2-4ACB-B84A-F7DB68CCA7A1}">
      <dgm:prSet/>
      <dgm:spPr/>
      <dgm:t>
        <a:bodyPr/>
        <a:lstStyle/>
        <a:p>
          <a:endParaRPr lang="el-GR"/>
        </a:p>
      </dgm:t>
    </dgm:pt>
    <dgm:pt modelId="{EA7862B3-FEF4-4F06-B382-C6C33AADE6FC}">
      <dgm:prSet phldrT="[Κείμενο]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 prstMaterial="dkEdge">
          <a:bevelB w="165100" prst="coolSlant"/>
        </a:sp3d>
      </dgm:spPr>
      <dgm:t>
        <a:bodyPr/>
        <a:lstStyle/>
        <a:p>
          <a:r>
            <a:rPr lang="en-US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Developing cross-curricular skills and competences</a:t>
          </a:r>
          <a:endParaRPr lang="el-GR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8463C8C3-924A-4C9B-A2A1-BFF24DB0FBA4}" type="parTrans" cxnId="{7DBB26F2-5388-4956-A28A-CE31F9E7AE5C}">
      <dgm:prSet/>
      <dgm:spPr/>
      <dgm:t>
        <a:bodyPr/>
        <a:lstStyle/>
        <a:p>
          <a:endParaRPr lang="el-GR"/>
        </a:p>
      </dgm:t>
    </dgm:pt>
    <dgm:pt modelId="{DD2B8BED-3DE5-4C5C-ADF8-45ADFF945C2F}" type="sibTrans" cxnId="{7DBB26F2-5388-4956-A28A-CE31F9E7AE5C}">
      <dgm:prSet/>
      <dgm:spPr/>
      <dgm:t>
        <a:bodyPr/>
        <a:lstStyle/>
        <a:p>
          <a:endParaRPr lang="el-GR"/>
        </a:p>
      </dgm:t>
    </dgm:pt>
    <dgm:pt modelId="{907EC508-AE81-4D82-9CFF-42CBD2990F5A}" type="pres">
      <dgm:prSet presAssocID="{C0CADFA8-B736-4062-AE67-08040933C71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4B5D937-6E2A-4751-862B-5DAAE5694686}" type="pres">
      <dgm:prSet presAssocID="{C0CADFA8-B736-4062-AE67-08040933C714}" presName="hierFlow" presStyleCnt="0"/>
      <dgm:spPr>
        <a:scene3d>
          <a:camera prst="orthographicFront"/>
          <a:lightRig rig="threePt" dir="t"/>
        </a:scene3d>
        <a:sp3d prstMaterial="dkEdge"/>
      </dgm:spPr>
    </dgm:pt>
    <dgm:pt modelId="{FFCA6E71-F77F-4936-B301-E2E6F19C1B8D}" type="pres">
      <dgm:prSet presAssocID="{C0CADFA8-B736-4062-AE67-08040933C714}" presName="firstBuf" presStyleCnt="0"/>
      <dgm:spPr>
        <a:scene3d>
          <a:camera prst="orthographicFront"/>
          <a:lightRig rig="threePt" dir="t"/>
        </a:scene3d>
        <a:sp3d prstMaterial="dkEdge"/>
      </dgm:spPr>
    </dgm:pt>
    <dgm:pt modelId="{6A5921B3-7442-4EAF-9ABD-8B2DCBA94F98}" type="pres">
      <dgm:prSet presAssocID="{C0CADFA8-B736-4062-AE67-08040933C714}" presName="hierChild1" presStyleCnt="0">
        <dgm:presLayoutVars>
          <dgm:chPref val="1"/>
          <dgm:animOne val="branch"/>
          <dgm:animLvl val="lvl"/>
        </dgm:presLayoutVars>
      </dgm:prSet>
      <dgm:spPr>
        <a:scene3d>
          <a:camera prst="orthographicFront"/>
          <a:lightRig rig="threePt" dir="t"/>
        </a:scene3d>
        <a:sp3d prstMaterial="dkEdge"/>
      </dgm:spPr>
    </dgm:pt>
    <dgm:pt modelId="{448BDEE1-830B-4903-8680-795B7EC9CDD0}" type="pres">
      <dgm:prSet presAssocID="{F7D3BAEE-E43D-4536-826F-3FA738EC19A8}" presName="Name17" presStyleCnt="0"/>
      <dgm:spPr>
        <a:scene3d>
          <a:camera prst="orthographicFront"/>
          <a:lightRig rig="threePt" dir="t"/>
        </a:scene3d>
        <a:sp3d prstMaterial="dkEdge"/>
      </dgm:spPr>
    </dgm:pt>
    <dgm:pt modelId="{4ED351B6-B8CE-484F-B624-0E12F911EE2A}" type="pres">
      <dgm:prSet presAssocID="{F7D3BAEE-E43D-4536-826F-3FA738EC19A8}" presName="level1Shape" presStyleLbl="node0" presStyleIdx="0" presStyleCnt="1" custLinFactNeighborX="520" custLinFactNeighborY="388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38F130D-6BE1-4302-82C6-B4AE840D54A3}" type="pres">
      <dgm:prSet presAssocID="{F7D3BAEE-E43D-4536-826F-3FA738EC19A8}" presName="hierChild2" presStyleCnt="0"/>
      <dgm:spPr>
        <a:scene3d>
          <a:camera prst="orthographicFront"/>
          <a:lightRig rig="threePt" dir="t"/>
        </a:scene3d>
        <a:sp3d prstMaterial="dkEdge"/>
      </dgm:spPr>
    </dgm:pt>
    <dgm:pt modelId="{21806CFA-DBC6-4D7C-B6CF-E8313A46E344}" type="pres">
      <dgm:prSet presAssocID="{10F7A35E-009A-4975-9B30-568CD8D7E58F}" presName="Name25" presStyleLbl="parChTrans1D2" presStyleIdx="0" presStyleCnt="2"/>
      <dgm:spPr/>
      <dgm:t>
        <a:bodyPr/>
        <a:lstStyle/>
        <a:p>
          <a:endParaRPr lang="el-GR"/>
        </a:p>
      </dgm:t>
    </dgm:pt>
    <dgm:pt modelId="{572689D9-9ED1-450A-8AED-3B5F736F7DF1}" type="pres">
      <dgm:prSet presAssocID="{10F7A35E-009A-4975-9B30-568CD8D7E58F}" presName="connTx" presStyleLbl="parChTrans1D2" presStyleIdx="0" presStyleCnt="2"/>
      <dgm:spPr/>
      <dgm:t>
        <a:bodyPr/>
        <a:lstStyle/>
        <a:p>
          <a:endParaRPr lang="el-GR"/>
        </a:p>
      </dgm:t>
    </dgm:pt>
    <dgm:pt modelId="{3CAEA976-7DD8-44DC-9CBE-E063E4D8CF0B}" type="pres">
      <dgm:prSet presAssocID="{9AE99DF9-8539-4D67-B8D9-CB49B9511A9B}" presName="Name30" presStyleCnt="0"/>
      <dgm:spPr>
        <a:scene3d>
          <a:camera prst="orthographicFront"/>
          <a:lightRig rig="threePt" dir="t"/>
        </a:scene3d>
        <a:sp3d prstMaterial="dkEdge"/>
      </dgm:spPr>
    </dgm:pt>
    <dgm:pt modelId="{F1EC3124-CACF-4582-B4F9-8D35002124A2}" type="pres">
      <dgm:prSet presAssocID="{9AE99DF9-8539-4D67-B8D9-CB49B9511A9B}" presName="level2Shape" presStyleLbl="node2" presStyleIdx="0" presStyleCnt="2"/>
      <dgm:spPr/>
      <dgm:t>
        <a:bodyPr/>
        <a:lstStyle/>
        <a:p>
          <a:endParaRPr lang="el-GR"/>
        </a:p>
      </dgm:t>
    </dgm:pt>
    <dgm:pt modelId="{F25436FB-EAFE-4ACD-9E2B-94FBBFC071A4}" type="pres">
      <dgm:prSet presAssocID="{9AE99DF9-8539-4D67-B8D9-CB49B9511A9B}" presName="hierChild3" presStyleCnt="0"/>
      <dgm:spPr>
        <a:scene3d>
          <a:camera prst="orthographicFront"/>
          <a:lightRig rig="threePt" dir="t"/>
        </a:scene3d>
        <a:sp3d prstMaterial="dkEdge"/>
      </dgm:spPr>
    </dgm:pt>
    <dgm:pt modelId="{93F96BB2-7C99-41A9-B368-EA9A742E79C1}" type="pres">
      <dgm:prSet presAssocID="{A5ABA72E-0457-4E13-A481-E11BB7534217}" presName="Name25" presStyleLbl="parChTrans1D3" presStyleIdx="0" presStyleCnt="3"/>
      <dgm:spPr/>
      <dgm:t>
        <a:bodyPr/>
        <a:lstStyle/>
        <a:p>
          <a:endParaRPr lang="el-GR"/>
        </a:p>
      </dgm:t>
    </dgm:pt>
    <dgm:pt modelId="{A576ABF9-3626-4C01-9EFD-0F4CBE90AA00}" type="pres">
      <dgm:prSet presAssocID="{A5ABA72E-0457-4E13-A481-E11BB7534217}" presName="connTx" presStyleLbl="parChTrans1D3" presStyleIdx="0" presStyleCnt="3"/>
      <dgm:spPr/>
      <dgm:t>
        <a:bodyPr/>
        <a:lstStyle/>
        <a:p>
          <a:endParaRPr lang="el-GR"/>
        </a:p>
      </dgm:t>
    </dgm:pt>
    <dgm:pt modelId="{E6A7FF3C-3F02-41C9-B6ED-6D6B7CC78D4C}" type="pres">
      <dgm:prSet presAssocID="{A4744DA3-D1F3-4D50-82AC-87AAC1E244A9}" presName="Name30" presStyleCnt="0"/>
      <dgm:spPr>
        <a:scene3d>
          <a:camera prst="orthographicFront"/>
          <a:lightRig rig="threePt" dir="t"/>
        </a:scene3d>
        <a:sp3d prstMaterial="dkEdge"/>
      </dgm:spPr>
    </dgm:pt>
    <dgm:pt modelId="{2CC70BFC-31AC-44D8-99CF-01C4A449E76B}" type="pres">
      <dgm:prSet presAssocID="{A4744DA3-D1F3-4D50-82AC-87AAC1E244A9}" presName="level2Shape" presStyleLbl="node3" presStyleIdx="0" presStyleCnt="3" custLinFactNeighborX="115" custLinFactNeighborY="-553"/>
      <dgm:spPr/>
      <dgm:t>
        <a:bodyPr/>
        <a:lstStyle/>
        <a:p>
          <a:endParaRPr lang="el-GR"/>
        </a:p>
      </dgm:t>
    </dgm:pt>
    <dgm:pt modelId="{0B45BD96-CF01-4C02-896C-61A9DADB54A9}" type="pres">
      <dgm:prSet presAssocID="{A4744DA3-D1F3-4D50-82AC-87AAC1E244A9}" presName="hierChild3" presStyleCnt="0"/>
      <dgm:spPr>
        <a:scene3d>
          <a:camera prst="orthographicFront"/>
          <a:lightRig rig="threePt" dir="t"/>
        </a:scene3d>
        <a:sp3d prstMaterial="dkEdge"/>
      </dgm:spPr>
    </dgm:pt>
    <dgm:pt modelId="{B80868F7-B4D0-45FA-A710-B8F580CD5A76}" type="pres">
      <dgm:prSet presAssocID="{B7914A4C-9492-46C3-A582-41911D720208}" presName="Name25" presStyleLbl="parChTrans1D3" presStyleIdx="1" presStyleCnt="3"/>
      <dgm:spPr/>
      <dgm:t>
        <a:bodyPr/>
        <a:lstStyle/>
        <a:p>
          <a:endParaRPr lang="el-GR"/>
        </a:p>
      </dgm:t>
    </dgm:pt>
    <dgm:pt modelId="{8F31971B-7725-4686-AEAB-6C0E9AA1337D}" type="pres">
      <dgm:prSet presAssocID="{B7914A4C-9492-46C3-A582-41911D720208}" presName="connTx" presStyleLbl="parChTrans1D3" presStyleIdx="1" presStyleCnt="3"/>
      <dgm:spPr/>
      <dgm:t>
        <a:bodyPr/>
        <a:lstStyle/>
        <a:p>
          <a:endParaRPr lang="el-GR"/>
        </a:p>
      </dgm:t>
    </dgm:pt>
    <dgm:pt modelId="{60E4B8AA-FD87-4811-A7EC-4F4E8D12D37A}" type="pres">
      <dgm:prSet presAssocID="{DD3F6DBB-6DC5-44EB-88E2-97738408F114}" presName="Name30" presStyleCnt="0"/>
      <dgm:spPr>
        <a:scene3d>
          <a:camera prst="orthographicFront"/>
          <a:lightRig rig="threePt" dir="t"/>
        </a:scene3d>
        <a:sp3d prstMaterial="dkEdge"/>
      </dgm:spPr>
    </dgm:pt>
    <dgm:pt modelId="{B092F35A-1AC8-4EC9-AD46-B66D2B26474F}" type="pres">
      <dgm:prSet presAssocID="{DD3F6DBB-6DC5-44EB-88E2-97738408F114}" presName="level2Shape" presStyleLbl="node3" presStyleIdx="1" presStyleCnt="3"/>
      <dgm:spPr/>
      <dgm:t>
        <a:bodyPr/>
        <a:lstStyle/>
        <a:p>
          <a:endParaRPr lang="el-GR"/>
        </a:p>
      </dgm:t>
    </dgm:pt>
    <dgm:pt modelId="{F06C1A81-8450-40F2-A0B8-5F27C11BC2C0}" type="pres">
      <dgm:prSet presAssocID="{DD3F6DBB-6DC5-44EB-88E2-97738408F114}" presName="hierChild3" presStyleCnt="0"/>
      <dgm:spPr>
        <a:scene3d>
          <a:camera prst="orthographicFront"/>
          <a:lightRig rig="threePt" dir="t"/>
        </a:scene3d>
        <a:sp3d prstMaterial="dkEdge"/>
      </dgm:spPr>
    </dgm:pt>
    <dgm:pt modelId="{9780FD5E-E95F-4021-8F99-54FB211277AC}" type="pres">
      <dgm:prSet presAssocID="{12944DFC-EB2D-4C3C-B6E4-105430AB20B4}" presName="Name25" presStyleLbl="parChTrans1D2" presStyleIdx="1" presStyleCnt="2"/>
      <dgm:spPr/>
      <dgm:t>
        <a:bodyPr/>
        <a:lstStyle/>
        <a:p>
          <a:endParaRPr lang="el-GR"/>
        </a:p>
      </dgm:t>
    </dgm:pt>
    <dgm:pt modelId="{16D678C6-D483-49E6-B3BA-35B08E58C41A}" type="pres">
      <dgm:prSet presAssocID="{12944DFC-EB2D-4C3C-B6E4-105430AB20B4}" presName="connTx" presStyleLbl="parChTrans1D2" presStyleIdx="1" presStyleCnt="2"/>
      <dgm:spPr/>
      <dgm:t>
        <a:bodyPr/>
        <a:lstStyle/>
        <a:p>
          <a:endParaRPr lang="el-GR"/>
        </a:p>
      </dgm:t>
    </dgm:pt>
    <dgm:pt modelId="{9C609746-8D96-476D-A281-4B27A0C94886}" type="pres">
      <dgm:prSet presAssocID="{42A341C6-0FEE-470F-8268-8BE1F2A2D336}" presName="Name30" presStyleCnt="0"/>
      <dgm:spPr>
        <a:scene3d>
          <a:camera prst="orthographicFront"/>
          <a:lightRig rig="threePt" dir="t"/>
        </a:scene3d>
        <a:sp3d prstMaterial="dkEdge"/>
      </dgm:spPr>
    </dgm:pt>
    <dgm:pt modelId="{6A200C68-FB90-4FAF-837D-AC67C7B2221F}" type="pres">
      <dgm:prSet presAssocID="{42A341C6-0FEE-470F-8268-8BE1F2A2D336}" presName="level2Shape" presStyleLbl="node2" presStyleIdx="1" presStyleCnt="2"/>
      <dgm:spPr/>
      <dgm:t>
        <a:bodyPr/>
        <a:lstStyle/>
        <a:p>
          <a:endParaRPr lang="el-GR"/>
        </a:p>
      </dgm:t>
    </dgm:pt>
    <dgm:pt modelId="{094F6268-8A58-47D9-ABEF-F772307F6E16}" type="pres">
      <dgm:prSet presAssocID="{42A341C6-0FEE-470F-8268-8BE1F2A2D336}" presName="hierChild3" presStyleCnt="0"/>
      <dgm:spPr>
        <a:scene3d>
          <a:camera prst="orthographicFront"/>
          <a:lightRig rig="threePt" dir="t"/>
        </a:scene3d>
        <a:sp3d prstMaterial="dkEdge"/>
      </dgm:spPr>
    </dgm:pt>
    <dgm:pt modelId="{182FF013-9C0F-497F-8A67-1049E6CCB192}" type="pres">
      <dgm:prSet presAssocID="{69C154FB-A871-4682-98C4-9FE1B4EE0AFC}" presName="Name25" presStyleLbl="parChTrans1D3" presStyleIdx="2" presStyleCnt="3"/>
      <dgm:spPr/>
      <dgm:t>
        <a:bodyPr/>
        <a:lstStyle/>
        <a:p>
          <a:endParaRPr lang="el-GR"/>
        </a:p>
      </dgm:t>
    </dgm:pt>
    <dgm:pt modelId="{6BF954DD-DB1C-42F2-BB5B-78350FF0DAF4}" type="pres">
      <dgm:prSet presAssocID="{69C154FB-A871-4682-98C4-9FE1B4EE0AFC}" presName="connTx" presStyleLbl="parChTrans1D3" presStyleIdx="2" presStyleCnt="3"/>
      <dgm:spPr/>
      <dgm:t>
        <a:bodyPr/>
        <a:lstStyle/>
        <a:p>
          <a:endParaRPr lang="el-GR"/>
        </a:p>
      </dgm:t>
    </dgm:pt>
    <dgm:pt modelId="{5E378D35-D332-4404-82D7-979873674181}" type="pres">
      <dgm:prSet presAssocID="{7E02DA2C-5062-421E-83C0-ED5685C4982B}" presName="Name30" presStyleCnt="0"/>
      <dgm:spPr>
        <a:scene3d>
          <a:camera prst="orthographicFront"/>
          <a:lightRig rig="threePt" dir="t"/>
        </a:scene3d>
        <a:sp3d prstMaterial="dkEdge"/>
      </dgm:spPr>
    </dgm:pt>
    <dgm:pt modelId="{F440B959-4AFA-4D37-B819-E8E0CB736854}" type="pres">
      <dgm:prSet presAssocID="{7E02DA2C-5062-421E-83C0-ED5685C4982B}" presName="level2Shape" presStyleLbl="node3" presStyleIdx="2" presStyleCnt="3"/>
      <dgm:spPr/>
      <dgm:t>
        <a:bodyPr/>
        <a:lstStyle/>
        <a:p>
          <a:endParaRPr lang="el-GR"/>
        </a:p>
      </dgm:t>
    </dgm:pt>
    <dgm:pt modelId="{3DE05E00-1BE4-435C-B020-1AA0350A14DC}" type="pres">
      <dgm:prSet presAssocID="{7E02DA2C-5062-421E-83C0-ED5685C4982B}" presName="hierChild3" presStyleCnt="0"/>
      <dgm:spPr>
        <a:scene3d>
          <a:camera prst="orthographicFront"/>
          <a:lightRig rig="threePt" dir="t"/>
        </a:scene3d>
        <a:sp3d prstMaterial="dkEdge"/>
      </dgm:spPr>
    </dgm:pt>
    <dgm:pt modelId="{A63120FC-B30A-4A4C-9A1E-5D034E4A3DAA}" type="pres">
      <dgm:prSet presAssocID="{C0CADFA8-B736-4062-AE67-08040933C714}" presName="bgShapesFlow" presStyleCnt="0"/>
      <dgm:spPr>
        <a:scene3d>
          <a:camera prst="orthographicFront"/>
          <a:lightRig rig="threePt" dir="t"/>
        </a:scene3d>
        <a:sp3d prstMaterial="dkEdge"/>
      </dgm:spPr>
    </dgm:pt>
    <dgm:pt modelId="{38E96A1D-1837-44B5-80B1-3583ADC226EB}" type="pres">
      <dgm:prSet presAssocID="{26C3051C-8A6C-4039-AD92-A1F8D10FDA80}" presName="rectComp" presStyleCnt="0"/>
      <dgm:spPr>
        <a:scene3d>
          <a:camera prst="orthographicFront"/>
          <a:lightRig rig="threePt" dir="t"/>
        </a:scene3d>
        <a:sp3d prstMaterial="dkEdge"/>
      </dgm:spPr>
    </dgm:pt>
    <dgm:pt modelId="{D174E6E6-CD4F-4615-9190-F3EBDECB38FA}" type="pres">
      <dgm:prSet presAssocID="{26C3051C-8A6C-4039-AD92-A1F8D10FDA80}" presName="bgRect" presStyleLbl="bgShp" presStyleIdx="0" presStyleCnt="3"/>
      <dgm:spPr/>
      <dgm:t>
        <a:bodyPr/>
        <a:lstStyle/>
        <a:p>
          <a:endParaRPr lang="el-GR"/>
        </a:p>
      </dgm:t>
    </dgm:pt>
    <dgm:pt modelId="{D7209D9E-BAE5-47F4-B7B0-F124A70517D3}" type="pres">
      <dgm:prSet presAssocID="{26C3051C-8A6C-4039-AD92-A1F8D10FDA8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3DCE91-B16B-4E9B-B7E0-617978274E0F}" type="pres">
      <dgm:prSet presAssocID="{26C3051C-8A6C-4039-AD92-A1F8D10FDA80}" presName="spComp" presStyleCnt="0"/>
      <dgm:spPr>
        <a:scene3d>
          <a:camera prst="orthographicFront"/>
          <a:lightRig rig="threePt" dir="t"/>
        </a:scene3d>
        <a:sp3d prstMaterial="dkEdge"/>
      </dgm:spPr>
    </dgm:pt>
    <dgm:pt modelId="{7966494C-0B8C-4F7E-92FC-0402BEA6D506}" type="pres">
      <dgm:prSet presAssocID="{26C3051C-8A6C-4039-AD92-A1F8D10FDA80}" presName="hSp" presStyleCnt="0"/>
      <dgm:spPr>
        <a:scene3d>
          <a:camera prst="orthographicFront"/>
          <a:lightRig rig="threePt" dir="t"/>
        </a:scene3d>
        <a:sp3d prstMaterial="dkEdge"/>
      </dgm:spPr>
    </dgm:pt>
    <dgm:pt modelId="{CB38AD85-FA2B-4257-BCEE-60661981060F}" type="pres">
      <dgm:prSet presAssocID="{AC711533-C718-4766-9147-E28842071DC2}" presName="rectComp" presStyleCnt="0"/>
      <dgm:spPr>
        <a:scene3d>
          <a:camera prst="orthographicFront"/>
          <a:lightRig rig="threePt" dir="t"/>
        </a:scene3d>
        <a:sp3d prstMaterial="dkEdge"/>
      </dgm:spPr>
    </dgm:pt>
    <dgm:pt modelId="{144CC9CC-E22B-4A6F-883C-4AAAD38DB656}" type="pres">
      <dgm:prSet presAssocID="{AC711533-C718-4766-9147-E28842071DC2}" presName="bgRect" presStyleLbl="bgShp" presStyleIdx="1" presStyleCnt="3" custLinFactNeighborX="-660"/>
      <dgm:spPr/>
      <dgm:t>
        <a:bodyPr/>
        <a:lstStyle/>
        <a:p>
          <a:endParaRPr lang="el-GR"/>
        </a:p>
      </dgm:t>
    </dgm:pt>
    <dgm:pt modelId="{F210A5D2-0057-423B-93A9-372E3DB41270}" type="pres">
      <dgm:prSet presAssocID="{AC711533-C718-4766-9147-E28842071DC2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D8CB41-AD56-4B47-A17B-221E82834D75}" type="pres">
      <dgm:prSet presAssocID="{AC711533-C718-4766-9147-E28842071DC2}" presName="spComp" presStyleCnt="0"/>
      <dgm:spPr>
        <a:scene3d>
          <a:camera prst="orthographicFront"/>
          <a:lightRig rig="threePt" dir="t"/>
        </a:scene3d>
        <a:sp3d prstMaterial="dkEdge"/>
      </dgm:spPr>
    </dgm:pt>
    <dgm:pt modelId="{6B6450F1-3C97-4BF7-B1FA-6E096E4B406D}" type="pres">
      <dgm:prSet presAssocID="{AC711533-C718-4766-9147-E28842071DC2}" presName="hSp" presStyleCnt="0"/>
      <dgm:spPr>
        <a:scene3d>
          <a:camera prst="orthographicFront"/>
          <a:lightRig rig="threePt" dir="t"/>
        </a:scene3d>
        <a:sp3d prstMaterial="dkEdge"/>
      </dgm:spPr>
    </dgm:pt>
    <dgm:pt modelId="{7E6A30E5-88EF-4950-8C77-F9B47D1E8027}" type="pres">
      <dgm:prSet presAssocID="{EA7862B3-FEF4-4F06-B382-C6C33AADE6FC}" presName="rectComp" presStyleCnt="0"/>
      <dgm:spPr>
        <a:scene3d>
          <a:camera prst="orthographicFront"/>
          <a:lightRig rig="threePt" dir="t"/>
        </a:scene3d>
        <a:sp3d prstMaterial="dkEdge"/>
      </dgm:spPr>
    </dgm:pt>
    <dgm:pt modelId="{3C7880B6-5E19-453D-852F-F2EE71031C0D}" type="pres">
      <dgm:prSet presAssocID="{EA7862B3-FEF4-4F06-B382-C6C33AADE6FC}" presName="bgRect" presStyleLbl="bgShp" presStyleIdx="2" presStyleCnt="3" custLinFactNeighborX="-1189"/>
      <dgm:spPr/>
      <dgm:t>
        <a:bodyPr/>
        <a:lstStyle/>
        <a:p>
          <a:endParaRPr lang="el-GR"/>
        </a:p>
      </dgm:t>
    </dgm:pt>
    <dgm:pt modelId="{F0A9D037-EA53-4841-92ED-CC6F629004EC}" type="pres">
      <dgm:prSet presAssocID="{EA7862B3-FEF4-4F06-B382-C6C33AADE6FC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B214D9F-62E7-4657-AF44-1A338F9BFEAB}" type="presOf" srcId="{26C3051C-8A6C-4039-AD92-A1F8D10FDA80}" destId="{D7209D9E-BAE5-47F4-B7B0-F124A70517D3}" srcOrd="1" destOrd="0" presId="urn:microsoft.com/office/officeart/2005/8/layout/hierarchy5"/>
    <dgm:cxn modelId="{5072654E-0BCD-4542-8FFB-5F7A928624CE}" type="presOf" srcId="{DD3F6DBB-6DC5-44EB-88E2-97738408F114}" destId="{B092F35A-1AC8-4EC9-AD46-B66D2B26474F}" srcOrd="0" destOrd="0" presId="urn:microsoft.com/office/officeart/2005/8/layout/hierarchy5"/>
    <dgm:cxn modelId="{8F826D09-1A55-44A4-83A0-372FCB56F985}" type="presOf" srcId="{A5ABA72E-0457-4E13-A481-E11BB7534217}" destId="{A576ABF9-3626-4C01-9EFD-0F4CBE90AA00}" srcOrd="1" destOrd="0" presId="urn:microsoft.com/office/officeart/2005/8/layout/hierarchy5"/>
    <dgm:cxn modelId="{B464AA08-139F-4774-A127-C45BFA36D0AB}" srcId="{42A341C6-0FEE-470F-8268-8BE1F2A2D336}" destId="{7E02DA2C-5062-421E-83C0-ED5685C4982B}" srcOrd="0" destOrd="0" parTransId="{69C154FB-A871-4682-98C4-9FE1B4EE0AFC}" sibTransId="{38B07500-F908-48D9-BF0C-3BAE96BDA3AD}"/>
    <dgm:cxn modelId="{8A6C89F4-FD55-4261-87A7-53A1D036C806}" type="presOf" srcId="{F7D3BAEE-E43D-4536-826F-3FA738EC19A8}" destId="{4ED351B6-B8CE-484F-B624-0E12F911EE2A}" srcOrd="0" destOrd="0" presId="urn:microsoft.com/office/officeart/2005/8/layout/hierarchy5"/>
    <dgm:cxn modelId="{CDCEBA1D-36D8-42F2-ABEB-2042BF491A75}" type="presOf" srcId="{12944DFC-EB2D-4C3C-B6E4-105430AB20B4}" destId="{9780FD5E-E95F-4021-8F99-54FB211277AC}" srcOrd="0" destOrd="0" presId="urn:microsoft.com/office/officeart/2005/8/layout/hierarchy5"/>
    <dgm:cxn modelId="{C3CFB339-2079-44CB-A0AE-F125D11837F4}" srcId="{F7D3BAEE-E43D-4536-826F-3FA738EC19A8}" destId="{42A341C6-0FEE-470F-8268-8BE1F2A2D336}" srcOrd="1" destOrd="0" parTransId="{12944DFC-EB2D-4C3C-B6E4-105430AB20B4}" sibTransId="{7B8588EC-EFC4-4927-92D4-B4A30FF5BCB1}"/>
    <dgm:cxn modelId="{F121EB7D-17DF-4833-84BE-5E99DFAC98DD}" type="presOf" srcId="{C0CADFA8-B736-4062-AE67-08040933C714}" destId="{907EC508-AE81-4D82-9CFF-42CBD2990F5A}" srcOrd="0" destOrd="0" presId="urn:microsoft.com/office/officeart/2005/8/layout/hierarchy5"/>
    <dgm:cxn modelId="{A90E77C9-DBA1-45C0-8373-FE5BC966F125}" srcId="{9AE99DF9-8539-4D67-B8D9-CB49B9511A9B}" destId="{DD3F6DBB-6DC5-44EB-88E2-97738408F114}" srcOrd="1" destOrd="0" parTransId="{B7914A4C-9492-46C3-A582-41911D720208}" sibTransId="{A6F1710D-C68C-41B3-B6B6-4B0E43469CE0}"/>
    <dgm:cxn modelId="{296B4F77-99A3-4731-AFA9-C50ED5406FF1}" type="presOf" srcId="{69C154FB-A871-4682-98C4-9FE1B4EE0AFC}" destId="{182FF013-9C0F-497F-8A67-1049E6CCB192}" srcOrd="0" destOrd="0" presId="urn:microsoft.com/office/officeart/2005/8/layout/hierarchy5"/>
    <dgm:cxn modelId="{681DCE2F-9446-4D45-9F6B-E45705F8D0E6}" srcId="{9AE99DF9-8539-4D67-B8D9-CB49B9511A9B}" destId="{A4744DA3-D1F3-4D50-82AC-87AAC1E244A9}" srcOrd="0" destOrd="0" parTransId="{A5ABA72E-0457-4E13-A481-E11BB7534217}" sibTransId="{EA113F34-343B-4A01-BFB7-085544858B45}"/>
    <dgm:cxn modelId="{CED1ABCB-C125-410D-A1E0-927934B7B964}" type="presOf" srcId="{A5ABA72E-0457-4E13-A481-E11BB7534217}" destId="{93F96BB2-7C99-41A9-B368-EA9A742E79C1}" srcOrd="0" destOrd="0" presId="urn:microsoft.com/office/officeart/2005/8/layout/hierarchy5"/>
    <dgm:cxn modelId="{1961BCFF-C8CC-44EA-9637-30BC8FBBA338}" type="presOf" srcId="{9AE99DF9-8539-4D67-B8D9-CB49B9511A9B}" destId="{F1EC3124-CACF-4582-B4F9-8D35002124A2}" srcOrd="0" destOrd="0" presId="urn:microsoft.com/office/officeart/2005/8/layout/hierarchy5"/>
    <dgm:cxn modelId="{584E7E0D-F91F-4A3E-B172-07E092CDF732}" type="presOf" srcId="{A4744DA3-D1F3-4D50-82AC-87AAC1E244A9}" destId="{2CC70BFC-31AC-44D8-99CF-01C4A449E76B}" srcOrd="0" destOrd="0" presId="urn:microsoft.com/office/officeart/2005/8/layout/hierarchy5"/>
    <dgm:cxn modelId="{D6556FF9-B4F2-4ACB-B84A-F7DB68CCA7A1}" srcId="{C0CADFA8-B736-4062-AE67-08040933C714}" destId="{AC711533-C718-4766-9147-E28842071DC2}" srcOrd="2" destOrd="0" parTransId="{867CC59D-3B97-4F6C-8C6E-0AA2732F88DB}" sibTransId="{A6286565-0DDD-4300-B934-9754E5A7AE62}"/>
    <dgm:cxn modelId="{CF3A2F40-BC54-401A-8BAD-EBDFD4CBFC0D}" type="presOf" srcId="{26C3051C-8A6C-4039-AD92-A1F8D10FDA80}" destId="{D174E6E6-CD4F-4615-9190-F3EBDECB38FA}" srcOrd="0" destOrd="0" presId="urn:microsoft.com/office/officeart/2005/8/layout/hierarchy5"/>
    <dgm:cxn modelId="{F57DCD20-9609-4321-840A-A80052533851}" type="presOf" srcId="{42A341C6-0FEE-470F-8268-8BE1F2A2D336}" destId="{6A200C68-FB90-4FAF-837D-AC67C7B2221F}" srcOrd="0" destOrd="0" presId="urn:microsoft.com/office/officeart/2005/8/layout/hierarchy5"/>
    <dgm:cxn modelId="{D89D9F08-FD9C-4A4D-88BD-0C40CD923FC9}" srcId="{C0CADFA8-B736-4062-AE67-08040933C714}" destId="{26C3051C-8A6C-4039-AD92-A1F8D10FDA80}" srcOrd="1" destOrd="0" parTransId="{4898F590-CFF3-419F-9AE3-27479A8560A4}" sibTransId="{4AB37E6B-D675-4E5D-B842-DADCC13AC56D}"/>
    <dgm:cxn modelId="{32B86C2F-28D6-4AD3-8833-BB308CC26173}" type="presOf" srcId="{AC711533-C718-4766-9147-E28842071DC2}" destId="{144CC9CC-E22B-4A6F-883C-4AAAD38DB656}" srcOrd="0" destOrd="0" presId="urn:microsoft.com/office/officeart/2005/8/layout/hierarchy5"/>
    <dgm:cxn modelId="{996C2DB5-32C1-4D55-A23E-04C11FBA35E7}" type="presOf" srcId="{EA7862B3-FEF4-4F06-B382-C6C33AADE6FC}" destId="{F0A9D037-EA53-4841-92ED-CC6F629004EC}" srcOrd="1" destOrd="0" presId="urn:microsoft.com/office/officeart/2005/8/layout/hierarchy5"/>
    <dgm:cxn modelId="{B4D22234-F2A9-4256-BD7E-7B7AC76A103F}" type="presOf" srcId="{AC711533-C718-4766-9147-E28842071DC2}" destId="{F210A5D2-0057-423B-93A9-372E3DB41270}" srcOrd="1" destOrd="0" presId="urn:microsoft.com/office/officeart/2005/8/layout/hierarchy5"/>
    <dgm:cxn modelId="{4186A3C9-7818-47BE-8A7A-5DDB64D854E2}" type="presOf" srcId="{69C154FB-A871-4682-98C4-9FE1B4EE0AFC}" destId="{6BF954DD-DB1C-42F2-BB5B-78350FF0DAF4}" srcOrd="1" destOrd="0" presId="urn:microsoft.com/office/officeart/2005/8/layout/hierarchy5"/>
    <dgm:cxn modelId="{7DBB26F2-5388-4956-A28A-CE31F9E7AE5C}" srcId="{C0CADFA8-B736-4062-AE67-08040933C714}" destId="{EA7862B3-FEF4-4F06-B382-C6C33AADE6FC}" srcOrd="3" destOrd="0" parTransId="{8463C8C3-924A-4C9B-A2A1-BFF24DB0FBA4}" sibTransId="{DD2B8BED-3DE5-4C5C-ADF8-45ADFF945C2F}"/>
    <dgm:cxn modelId="{F97D19C7-0010-4860-94CA-FF983459AFFF}" type="presOf" srcId="{12944DFC-EB2D-4C3C-B6E4-105430AB20B4}" destId="{16D678C6-D483-49E6-B3BA-35B08E58C41A}" srcOrd="1" destOrd="0" presId="urn:microsoft.com/office/officeart/2005/8/layout/hierarchy5"/>
    <dgm:cxn modelId="{ACEF6496-BF89-4DB3-A8D2-A0DE5CA19A82}" type="presOf" srcId="{EA7862B3-FEF4-4F06-B382-C6C33AADE6FC}" destId="{3C7880B6-5E19-453D-852F-F2EE71031C0D}" srcOrd="0" destOrd="0" presId="urn:microsoft.com/office/officeart/2005/8/layout/hierarchy5"/>
    <dgm:cxn modelId="{BC9A15AB-88F1-4CED-AB43-3C7D2CE6FFE0}" srcId="{C0CADFA8-B736-4062-AE67-08040933C714}" destId="{F7D3BAEE-E43D-4536-826F-3FA738EC19A8}" srcOrd="0" destOrd="0" parTransId="{FE8B4383-D4D5-4AAF-86EA-A55A65E76611}" sibTransId="{A99C7B0F-AA74-40BB-8D55-6C38AD2816F6}"/>
    <dgm:cxn modelId="{7EB8A2FF-49D4-4B61-8410-2E7F0C7B46B4}" type="presOf" srcId="{10F7A35E-009A-4975-9B30-568CD8D7E58F}" destId="{572689D9-9ED1-450A-8AED-3B5F736F7DF1}" srcOrd="1" destOrd="0" presId="urn:microsoft.com/office/officeart/2005/8/layout/hierarchy5"/>
    <dgm:cxn modelId="{0AFFDD05-079A-4EDE-BEDA-2D7E6D9D862D}" srcId="{F7D3BAEE-E43D-4536-826F-3FA738EC19A8}" destId="{9AE99DF9-8539-4D67-B8D9-CB49B9511A9B}" srcOrd="0" destOrd="0" parTransId="{10F7A35E-009A-4975-9B30-568CD8D7E58F}" sibTransId="{7525B517-4509-41B7-B862-6B76F89BC828}"/>
    <dgm:cxn modelId="{352F7913-EF97-41F1-A591-6F86C2B2ADE9}" type="presOf" srcId="{B7914A4C-9492-46C3-A582-41911D720208}" destId="{B80868F7-B4D0-45FA-A710-B8F580CD5A76}" srcOrd="0" destOrd="0" presId="urn:microsoft.com/office/officeart/2005/8/layout/hierarchy5"/>
    <dgm:cxn modelId="{F12DEF6A-B1B1-406E-B302-AE1F14E86029}" type="presOf" srcId="{7E02DA2C-5062-421E-83C0-ED5685C4982B}" destId="{F440B959-4AFA-4D37-B819-E8E0CB736854}" srcOrd="0" destOrd="0" presId="urn:microsoft.com/office/officeart/2005/8/layout/hierarchy5"/>
    <dgm:cxn modelId="{4AF5AE2C-A5E6-4E9B-BE9C-34F4DE2EDED4}" type="presOf" srcId="{B7914A4C-9492-46C3-A582-41911D720208}" destId="{8F31971B-7725-4686-AEAB-6C0E9AA1337D}" srcOrd="1" destOrd="0" presId="urn:microsoft.com/office/officeart/2005/8/layout/hierarchy5"/>
    <dgm:cxn modelId="{D2716929-6760-4F21-9C1A-439D3E4E997A}" type="presOf" srcId="{10F7A35E-009A-4975-9B30-568CD8D7E58F}" destId="{21806CFA-DBC6-4D7C-B6CF-E8313A46E344}" srcOrd="0" destOrd="0" presId="urn:microsoft.com/office/officeart/2005/8/layout/hierarchy5"/>
    <dgm:cxn modelId="{F637402F-4A17-4BE3-8BEF-7930D2EE1E26}" type="presParOf" srcId="{907EC508-AE81-4D82-9CFF-42CBD2990F5A}" destId="{74B5D937-6E2A-4751-862B-5DAAE5694686}" srcOrd="0" destOrd="0" presId="urn:microsoft.com/office/officeart/2005/8/layout/hierarchy5"/>
    <dgm:cxn modelId="{63C1332E-45BA-4C85-B75B-031302D675CF}" type="presParOf" srcId="{74B5D937-6E2A-4751-862B-5DAAE5694686}" destId="{FFCA6E71-F77F-4936-B301-E2E6F19C1B8D}" srcOrd="0" destOrd="0" presId="urn:microsoft.com/office/officeart/2005/8/layout/hierarchy5"/>
    <dgm:cxn modelId="{69F5000A-A20C-4AF7-9434-BAAD0002564C}" type="presParOf" srcId="{74B5D937-6E2A-4751-862B-5DAAE5694686}" destId="{6A5921B3-7442-4EAF-9ABD-8B2DCBA94F98}" srcOrd="1" destOrd="0" presId="urn:microsoft.com/office/officeart/2005/8/layout/hierarchy5"/>
    <dgm:cxn modelId="{F1EE9739-8F16-4C0A-84B5-647277A0C8EE}" type="presParOf" srcId="{6A5921B3-7442-4EAF-9ABD-8B2DCBA94F98}" destId="{448BDEE1-830B-4903-8680-795B7EC9CDD0}" srcOrd="0" destOrd="0" presId="urn:microsoft.com/office/officeart/2005/8/layout/hierarchy5"/>
    <dgm:cxn modelId="{A2FBF785-0EF1-477B-BFCD-95B1B4AF1A7B}" type="presParOf" srcId="{448BDEE1-830B-4903-8680-795B7EC9CDD0}" destId="{4ED351B6-B8CE-484F-B624-0E12F911EE2A}" srcOrd="0" destOrd="0" presId="urn:microsoft.com/office/officeart/2005/8/layout/hierarchy5"/>
    <dgm:cxn modelId="{5E792E7A-D64D-4C2F-9FC5-3DF8A910C109}" type="presParOf" srcId="{448BDEE1-830B-4903-8680-795B7EC9CDD0}" destId="{738F130D-6BE1-4302-82C6-B4AE840D54A3}" srcOrd="1" destOrd="0" presId="urn:microsoft.com/office/officeart/2005/8/layout/hierarchy5"/>
    <dgm:cxn modelId="{913C76D7-FC3B-4562-9FDF-D836E9526E1D}" type="presParOf" srcId="{738F130D-6BE1-4302-82C6-B4AE840D54A3}" destId="{21806CFA-DBC6-4D7C-B6CF-E8313A46E344}" srcOrd="0" destOrd="0" presId="urn:microsoft.com/office/officeart/2005/8/layout/hierarchy5"/>
    <dgm:cxn modelId="{7B2E5D3E-9E9F-4055-8DB8-FCA17179EDD8}" type="presParOf" srcId="{21806CFA-DBC6-4D7C-B6CF-E8313A46E344}" destId="{572689D9-9ED1-450A-8AED-3B5F736F7DF1}" srcOrd="0" destOrd="0" presId="urn:microsoft.com/office/officeart/2005/8/layout/hierarchy5"/>
    <dgm:cxn modelId="{1475FD16-AD6B-4CB6-B194-9644D2328964}" type="presParOf" srcId="{738F130D-6BE1-4302-82C6-B4AE840D54A3}" destId="{3CAEA976-7DD8-44DC-9CBE-E063E4D8CF0B}" srcOrd="1" destOrd="0" presId="urn:microsoft.com/office/officeart/2005/8/layout/hierarchy5"/>
    <dgm:cxn modelId="{63E1870D-1C47-44AF-B0FF-B350A0FA9CB6}" type="presParOf" srcId="{3CAEA976-7DD8-44DC-9CBE-E063E4D8CF0B}" destId="{F1EC3124-CACF-4582-B4F9-8D35002124A2}" srcOrd="0" destOrd="0" presId="urn:microsoft.com/office/officeart/2005/8/layout/hierarchy5"/>
    <dgm:cxn modelId="{CF4DECD5-108B-4523-93B8-3F921781248D}" type="presParOf" srcId="{3CAEA976-7DD8-44DC-9CBE-E063E4D8CF0B}" destId="{F25436FB-EAFE-4ACD-9E2B-94FBBFC071A4}" srcOrd="1" destOrd="0" presId="urn:microsoft.com/office/officeart/2005/8/layout/hierarchy5"/>
    <dgm:cxn modelId="{274EFF60-541C-4AF9-A010-2FA878FCC567}" type="presParOf" srcId="{F25436FB-EAFE-4ACD-9E2B-94FBBFC071A4}" destId="{93F96BB2-7C99-41A9-B368-EA9A742E79C1}" srcOrd="0" destOrd="0" presId="urn:microsoft.com/office/officeart/2005/8/layout/hierarchy5"/>
    <dgm:cxn modelId="{D04115B6-3E79-48A8-BFEF-88900563EDDB}" type="presParOf" srcId="{93F96BB2-7C99-41A9-B368-EA9A742E79C1}" destId="{A576ABF9-3626-4C01-9EFD-0F4CBE90AA00}" srcOrd="0" destOrd="0" presId="urn:microsoft.com/office/officeart/2005/8/layout/hierarchy5"/>
    <dgm:cxn modelId="{8ADBA77E-2F21-4CC5-89AD-357695A18F21}" type="presParOf" srcId="{F25436FB-EAFE-4ACD-9E2B-94FBBFC071A4}" destId="{E6A7FF3C-3F02-41C9-B6ED-6D6B7CC78D4C}" srcOrd="1" destOrd="0" presId="urn:microsoft.com/office/officeart/2005/8/layout/hierarchy5"/>
    <dgm:cxn modelId="{0F8B3D41-8A18-4CF6-82C4-820EAEA893A7}" type="presParOf" srcId="{E6A7FF3C-3F02-41C9-B6ED-6D6B7CC78D4C}" destId="{2CC70BFC-31AC-44D8-99CF-01C4A449E76B}" srcOrd="0" destOrd="0" presId="urn:microsoft.com/office/officeart/2005/8/layout/hierarchy5"/>
    <dgm:cxn modelId="{4B000D83-8CC1-47F8-A8A3-A5B28C021406}" type="presParOf" srcId="{E6A7FF3C-3F02-41C9-B6ED-6D6B7CC78D4C}" destId="{0B45BD96-CF01-4C02-896C-61A9DADB54A9}" srcOrd="1" destOrd="0" presId="urn:microsoft.com/office/officeart/2005/8/layout/hierarchy5"/>
    <dgm:cxn modelId="{BE60984A-E3F3-46C6-88E8-74CFF227D89E}" type="presParOf" srcId="{F25436FB-EAFE-4ACD-9E2B-94FBBFC071A4}" destId="{B80868F7-B4D0-45FA-A710-B8F580CD5A76}" srcOrd="2" destOrd="0" presId="urn:microsoft.com/office/officeart/2005/8/layout/hierarchy5"/>
    <dgm:cxn modelId="{281CE11B-8841-47E3-97E5-B5846E34163B}" type="presParOf" srcId="{B80868F7-B4D0-45FA-A710-B8F580CD5A76}" destId="{8F31971B-7725-4686-AEAB-6C0E9AA1337D}" srcOrd="0" destOrd="0" presId="urn:microsoft.com/office/officeart/2005/8/layout/hierarchy5"/>
    <dgm:cxn modelId="{ECEE3829-E19E-4FEB-960F-6CBA54144245}" type="presParOf" srcId="{F25436FB-EAFE-4ACD-9E2B-94FBBFC071A4}" destId="{60E4B8AA-FD87-4811-A7EC-4F4E8D12D37A}" srcOrd="3" destOrd="0" presId="urn:microsoft.com/office/officeart/2005/8/layout/hierarchy5"/>
    <dgm:cxn modelId="{E4971EED-3DE4-4327-B41B-D276A67BA9EC}" type="presParOf" srcId="{60E4B8AA-FD87-4811-A7EC-4F4E8D12D37A}" destId="{B092F35A-1AC8-4EC9-AD46-B66D2B26474F}" srcOrd="0" destOrd="0" presId="urn:microsoft.com/office/officeart/2005/8/layout/hierarchy5"/>
    <dgm:cxn modelId="{1E9D24BC-7C54-4D27-A3BE-195DDB05C8F5}" type="presParOf" srcId="{60E4B8AA-FD87-4811-A7EC-4F4E8D12D37A}" destId="{F06C1A81-8450-40F2-A0B8-5F27C11BC2C0}" srcOrd="1" destOrd="0" presId="urn:microsoft.com/office/officeart/2005/8/layout/hierarchy5"/>
    <dgm:cxn modelId="{4156FEA6-061D-4B05-80F8-CDCA8AF6C929}" type="presParOf" srcId="{738F130D-6BE1-4302-82C6-B4AE840D54A3}" destId="{9780FD5E-E95F-4021-8F99-54FB211277AC}" srcOrd="2" destOrd="0" presId="urn:microsoft.com/office/officeart/2005/8/layout/hierarchy5"/>
    <dgm:cxn modelId="{94169511-7111-4CBD-96CD-2377B8B5D12A}" type="presParOf" srcId="{9780FD5E-E95F-4021-8F99-54FB211277AC}" destId="{16D678C6-D483-49E6-B3BA-35B08E58C41A}" srcOrd="0" destOrd="0" presId="urn:microsoft.com/office/officeart/2005/8/layout/hierarchy5"/>
    <dgm:cxn modelId="{BBD465E6-78DC-4DA5-99D8-2F6C928E2746}" type="presParOf" srcId="{738F130D-6BE1-4302-82C6-B4AE840D54A3}" destId="{9C609746-8D96-476D-A281-4B27A0C94886}" srcOrd="3" destOrd="0" presId="urn:microsoft.com/office/officeart/2005/8/layout/hierarchy5"/>
    <dgm:cxn modelId="{6E815A51-F3BF-4928-BDF8-41FA67B3C18B}" type="presParOf" srcId="{9C609746-8D96-476D-A281-4B27A0C94886}" destId="{6A200C68-FB90-4FAF-837D-AC67C7B2221F}" srcOrd="0" destOrd="0" presId="urn:microsoft.com/office/officeart/2005/8/layout/hierarchy5"/>
    <dgm:cxn modelId="{CA25B5D1-39B4-4F01-9A10-7AD460C23B17}" type="presParOf" srcId="{9C609746-8D96-476D-A281-4B27A0C94886}" destId="{094F6268-8A58-47D9-ABEF-F772307F6E16}" srcOrd="1" destOrd="0" presId="urn:microsoft.com/office/officeart/2005/8/layout/hierarchy5"/>
    <dgm:cxn modelId="{93FB4752-C752-4AF4-AE54-5605C397C176}" type="presParOf" srcId="{094F6268-8A58-47D9-ABEF-F772307F6E16}" destId="{182FF013-9C0F-497F-8A67-1049E6CCB192}" srcOrd="0" destOrd="0" presId="urn:microsoft.com/office/officeart/2005/8/layout/hierarchy5"/>
    <dgm:cxn modelId="{5E1B3A1D-78F3-40FC-B20F-818D2349DD91}" type="presParOf" srcId="{182FF013-9C0F-497F-8A67-1049E6CCB192}" destId="{6BF954DD-DB1C-42F2-BB5B-78350FF0DAF4}" srcOrd="0" destOrd="0" presId="urn:microsoft.com/office/officeart/2005/8/layout/hierarchy5"/>
    <dgm:cxn modelId="{6F8B6DDA-525F-438B-9CA0-A996ADF7ACA8}" type="presParOf" srcId="{094F6268-8A58-47D9-ABEF-F772307F6E16}" destId="{5E378D35-D332-4404-82D7-979873674181}" srcOrd="1" destOrd="0" presId="urn:microsoft.com/office/officeart/2005/8/layout/hierarchy5"/>
    <dgm:cxn modelId="{95F3FD53-FBE2-4F01-9D59-51765C91154E}" type="presParOf" srcId="{5E378D35-D332-4404-82D7-979873674181}" destId="{F440B959-4AFA-4D37-B819-E8E0CB736854}" srcOrd="0" destOrd="0" presId="urn:microsoft.com/office/officeart/2005/8/layout/hierarchy5"/>
    <dgm:cxn modelId="{0EE212FB-C4CD-41A5-B915-43B4C71EE3F1}" type="presParOf" srcId="{5E378D35-D332-4404-82D7-979873674181}" destId="{3DE05E00-1BE4-435C-B020-1AA0350A14DC}" srcOrd="1" destOrd="0" presId="urn:microsoft.com/office/officeart/2005/8/layout/hierarchy5"/>
    <dgm:cxn modelId="{15209716-12C1-439C-9CDC-B73718431DBF}" type="presParOf" srcId="{907EC508-AE81-4D82-9CFF-42CBD2990F5A}" destId="{A63120FC-B30A-4A4C-9A1E-5D034E4A3DAA}" srcOrd="1" destOrd="0" presId="urn:microsoft.com/office/officeart/2005/8/layout/hierarchy5"/>
    <dgm:cxn modelId="{800CAC20-2DAF-444B-A2DF-994C453457F6}" type="presParOf" srcId="{A63120FC-B30A-4A4C-9A1E-5D034E4A3DAA}" destId="{38E96A1D-1837-44B5-80B1-3583ADC226EB}" srcOrd="0" destOrd="0" presId="urn:microsoft.com/office/officeart/2005/8/layout/hierarchy5"/>
    <dgm:cxn modelId="{21C2A869-AF77-4ED2-A700-B18E4A7644B3}" type="presParOf" srcId="{38E96A1D-1837-44B5-80B1-3583ADC226EB}" destId="{D174E6E6-CD4F-4615-9190-F3EBDECB38FA}" srcOrd="0" destOrd="0" presId="urn:microsoft.com/office/officeart/2005/8/layout/hierarchy5"/>
    <dgm:cxn modelId="{B6F45C93-3B14-4F43-B59B-A57A0FDFD981}" type="presParOf" srcId="{38E96A1D-1837-44B5-80B1-3583ADC226EB}" destId="{D7209D9E-BAE5-47F4-B7B0-F124A70517D3}" srcOrd="1" destOrd="0" presId="urn:microsoft.com/office/officeart/2005/8/layout/hierarchy5"/>
    <dgm:cxn modelId="{ADC369F8-135E-4554-9EE8-5969C401FF95}" type="presParOf" srcId="{A63120FC-B30A-4A4C-9A1E-5D034E4A3DAA}" destId="{F33DCE91-B16B-4E9B-B7E0-617978274E0F}" srcOrd="1" destOrd="0" presId="urn:microsoft.com/office/officeart/2005/8/layout/hierarchy5"/>
    <dgm:cxn modelId="{F3D4D259-926B-4B47-A49C-6109BC9E4153}" type="presParOf" srcId="{F33DCE91-B16B-4E9B-B7E0-617978274E0F}" destId="{7966494C-0B8C-4F7E-92FC-0402BEA6D506}" srcOrd="0" destOrd="0" presId="urn:microsoft.com/office/officeart/2005/8/layout/hierarchy5"/>
    <dgm:cxn modelId="{DF12742B-0786-4D39-BAAF-B3BAEAF4C926}" type="presParOf" srcId="{A63120FC-B30A-4A4C-9A1E-5D034E4A3DAA}" destId="{CB38AD85-FA2B-4257-BCEE-60661981060F}" srcOrd="2" destOrd="0" presId="urn:microsoft.com/office/officeart/2005/8/layout/hierarchy5"/>
    <dgm:cxn modelId="{56ECFF09-D844-4865-8CE7-6A1FA2E0076F}" type="presParOf" srcId="{CB38AD85-FA2B-4257-BCEE-60661981060F}" destId="{144CC9CC-E22B-4A6F-883C-4AAAD38DB656}" srcOrd="0" destOrd="0" presId="urn:microsoft.com/office/officeart/2005/8/layout/hierarchy5"/>
    <dgm:cxn modelId="{7180DFB8-C9EE-49BE-8835-8914C971FD72}" type="presParOf" srcId="{CB38AD85-FA2B-4257-BCEE-60661981060F}" destId="{F210A5D2-0057-423B-93A9-372E3DB41270}" srcOrd="1" destOrd="0" presId="urn:microsoft.com/office/officeart/2005/8/layout/hierarchy5"/>
    <dgm:cxn modelId="{33C10E6C-872F-4561-9FB2-02AAD2527983}" type="presParOf" srcId="{A63120FC-B30A-4A4C-9A1E-5D034E4A3DAA}" destId="{97D8CB41-AD56-4B47-A17B-221E82834D75}" srcOrd="3" destOrd="0" presId="urn:microsoft.com/office/officeart/2005/8/layout/hierarchy5"/>
    <dgm:cxn modelId="{220A8FE4-AB03-4B05-8DD6-15F1BBFE6523}" type="presParOf" srcId="{97D8CB41-AD56-4B47-A17B-221E82834D75}" destId="{6B6450F1-3C97-4BF7-B1FA-6E096E4B406D}" srcOrd="0" destOrd="0" presId="urn:microsoft.com/office/officeart/2005/8/layout/hierarchy5"/>
    <dgm:cxn modelId="{642D5768-27E8-492F-B463-F11A5B5BD5BD}" type="presParOf" srcId="{A63120FC-B30A-4A4C-9A1E-5D034E4A3DAA}" destId="{7E6A30E5-88EF-4950-8C77-F9B47D1E8027}" srcOrd="4" destOrd="0" presId="urn:microsoft.com/office/officeart/2005/8/layout/hierarchy5"/>
    <dgm:cxn modelId="{BB8F77F2-56F5-4DA8-B95C-3BB12E2CFBCD}" type="presParOf" srcId="{7E6A30E5-88EF-4950-8C77-F9B47D1E8027}" destId="{3C7880B6-5E19-453D-852F-F2EE71031C0D}" srcOrd="0" destOrd="0" presId="urn:microsoft.com/office/officeart/2005/8/layout/hierarchy5"/>
    <dgm:cxn modelId="{08D5D0D1-B4D9-4238-B230-9C2A6E41E8CE}" type="presParOf" srcId="{7E6A30E5-88EF-4950-8C77-F9B47D1E8027}" destId="{F0A9D037-EA53-4841-92ED-CC6F629004EC}" srcOrd="1" destOrd="0" presId="urn:microsoft.com/office/officeart/2005/8/layout/hierarchy5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B9B741-4230-45A5-AE23-7157B5F15C1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1C53326-8797-426A-B527-E7B218CE2138}">
      <dgm:prSet phldrT="[Κείμενο]" custT="1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r>
            <a:rPr lang="en-GB" sz="2400" dirty="0" smtClean="0">
              <a:solidFill>
                <a:schemeClr val="accent2">
                  <a:lumMod val="50000"/>
                </a:schemeClr>
              </a:solidFill>
            </a:rPr>
            <a:t>Core features</a:t>
          </a:r>
          <a:endParaRPr lang="el-GR" sz="2400" dirty="0">
            <a:solidFill>
              <a:schemeClr val="accent2">
                <a:lumMod val="50000"/>
              </a:schemeClr>
            </a:solidFill>
          </a:endParaRPr>
        </a:p>
      </dgm:t>
    </dgm:pt>
    <dgm:pt modelId="{C14D17FA-8288-45E8-8553-84BFC154B0C7}" type="parTrans" cxnId="{61D00FA2-E12D-4680-94CF-763F4A8AA4FC}">
      <dgm:prSet/>
      <dgm:spPr/>
      <dgm:t>
        <a:bodyPr/>
        <a:lstStyle/>
        <a:p>
          <a:endParaRPr lang="el-GR"/>
        </a:p>
      </dgm:t>
    </dgm:pt>
    <dgm:pt modelId="{7B80519D-BE64-4604-B3DC-EAE8182FA79C}" type="sibTrans" cxnId="{61D00FA2-E12D-4680-94CF-763F4A8AA4FC}">
      <dgm:prSet/>
      <dgm:spPr/>
      <dgm:t>
        <a:bodyPr/>
        <a:lstStyle/>
        <a:p>
          <a:endParaRPr lang="el-GR"/>
        </a:p>
      </dgm:t>
    </dgm:pt>
    <dgm:pt modelId="{DCBD5BF8-64D5-4FA2-AB21-212DBB4A3BFB}">
      <dgm:prSet phldrT="[Κείμενο]" custT="1"/>
      <dgm:spPr>
        <a:solidFill>
          <a:srgbClr val="FFC000"/>
        </a:solidFill>
      </dgm:spPr>
      <dgm:t>
        <a:bodyPr/>
        <a:lstStyle/>
        <a:p>
          <a:r>
            <a:rPr lang="en-US" sz="2000" b="1" dirty="0" smtClean="0"/>
            <a:t>Authenticity &amp; Visual material</a:t>
          </a:r>
          <a:endParaRPr lang="el-GR" sz="2000" dirty="0"/>
        </a:p>
      </dgm:t>
    </dgm:pt>
    <dgm:pt modelId="{B29016DC-056C-48B3-A081-4C89E2FB2DD1}" type="parTrans" cxnId="{26307026-AC39-4484-9DC1-2AB0F38705C7}">
      <dgm:prSet/>
      <dgm:spPr/>
      <dgm:t>
        <a:bodyPr/>
        <a:lstStyle/>
        <a:p>
          <a:endParaRPr lang="el-GR"/>
        </a:p>
      </dgm:t>
    </dgm:pt>
    <dgm:pt modelId="{CA43353E-0930-4FBF-A713-23012FF9A553}" type="sibTrans" cxnId="{26307026-AC39-4484-9DC1-2AB0F38705C7}">
      <dgm:prSet/>
      <dgm:spPr/>
      <dgm:t>
        <a:bodyPr/>
        <a:lstStyle/>
        <a:p>
          <a:endParaRPr lang="el-GR"/>
        </a:p>
      </dgm:t>
    </dgm:pt>
    <dgm:pt modelId="{7024A3BC-B88A-49C2-9AF2-F27513699C1E}">
      <dgm:prSet phldrT="[Κείμενο]" custT="1"/>
      <dgm:spPr>
        <a:solidFill>
          <a:srgbClr val="7030A0"/>
        </a:solidFill>
      </dgm:spPr>
      <dgm:t>
        <a:bodyPr/>
        <a:lstStyle/>
        <a:p>
          <a:r>
            <a:rPr lang="en-US" sz="1800" b="1" dirty="0" smtClean="0"/>
            <a:t>Use of modern tools in classroom</a:t>
          </a:r>
          <a:endParaRPr lang="el-GR" sz="1800" dirty="0"/>
        </a:p>
      </dgm:t>
    </dgm:pt>
    <dgm:pt modelId="{B027453C-B22C-4581-B563-CE9A22F5C2E3}" type="parTrans" cxnId="{B1A84E01-FC4C-4111-A88E-72FF08869906}">
      <dgm:prSet/>
      <dgm:spPr/>
      <dgm:t>
        <a:bodyPr/>
        <a:lstStyle/>
        <a:p>
          <a:endParaRPr lang="el-GR"/>
        </a:p>
      </dgm:t>
    </dgm:pt>
    <dgm:pt modelId="{9AE5E96B-25F4-4E95-9206-69E6AEF075AA}" type="sibTrans" cxnId="{B1A84E01-FC4C-4111-A88E-72FF08869906}">
      <dgm:prSet/>
      <dgm:spPr/>
      <dgm:t>
        <a:bodyPr/>
        <a:lstStyle/>
        <a:p>
          <a:endParaRPr lang="el-GR"/>
        </a:p>
      </dgm:t>
    </dgm:pt>
    <dgm:pt modelId="{0B7D9039-6E1B-4D5A-BC23-176BD2652BF3}">
      <dgm:prSet phldrT="[Κείμενο]" custT="1"/>
      <dgm:spPr>
        <a:solidFill>
          <a:srgbClr val="26E6E1"/>
        </a:solidFill>
      </dgm:spPr>
      <dgm:t>
        <a:bodyPr/>
        <a:lstStyle/>
        <a:p>
          <a:r>
            <a:rPr lang="en-US" sz="2000" b="1" dirty="0" smtClean="0"/>
            <a:t>Scaffolding</a:t>
          </a:r>
          <a:endParaRPr lang="el-GR" sz="2000" dirty="0"/>
        </a:p>
      </dgm:t>
    </dgm:pt>
    <dgm:pt modelId="{97C8561D-2BAD-45F6-9F47-BCFFDF474E14}" type="parTrans" cxnId="{E32849FC-3B65-42A7-AC17-ABED556E9587}">
      <dgm:prSet/>
      <dgm:spPr/>
      <dgm:t>
        <a:bodyPr/>
        <a:lstStyle/>
        <a:p>
          <a:endParaRPr lang="el-GR"/>
        </a:p>
      </dgm:t>
    </dgm:pt>
    <dgm:pt modelId="{452EC4DB-AB6A-449F-A18C-62ADA7E05A62}" type="sibTrans" cxnId="{E32849FC-3B65-42A7-AC17-ABED556E9587}">
      <dgm:prSet/>
      <dgm:spPr/>
      <dgm:t>
        <a:bodyPr/>
        <a:lstStyle/>
        <a:p>
          <a:endParaRPr lang="el-GR"/>
        </a:p>
      </dgm:t>
    </dgm:pt>
    <dgm:pt modelId="{7071413A-DE12-4BD4-9BD5-F4073058D189}">
      <dgm:prSet custT="1"/>
      <dgm:spPr>
        <a:solidFill>
          <a:srgbClr val="FF0000"/>
        </a:solidFill>
      </dgm:spPr>
      <dgm:t>
        <a:bodyPr/>
        <a:lstStyle/>
        <a:p>
          <a:r>
            <a:rPr lang="en-US" sz="1800" b="1" dirty="0" smtClean="0"/>
            <a:t>Enriching interactive learning </a:t>
          </a:r>
          <a:r>
            <a:rPr lang="en-US" sz="1800" b="1" dirty="0" smtClean="0"/>
            <a:t>environment</a:t>
          </a:r>
          <a:endParaRPr lang="el-GR" sz="1800" dirty="0"/>
        </a:p>
      </dgm:t>
    </dgm:pt>
    <dgm:pt modelId="{21C8B9AC-BBAC-4E07-AE05-8EB83BF1861B}" type="parTrans" cxnId="{9EF8D27F-5B46-459B-B37E-903FE927EBC4}">
      <dgm:prSet/>
      <dgm:spPr/>
      <dgm:t>
        <a:bodyPr/>
        <a:lstStyle/>
        <a:p>
          <a:endParaRPr lang="el-GR"/>
        </a:p>
      </dgm:t>
    </dgm:pt>
    <dgm:pt modelId="{2E5E1336-52A8-4E82-B760-C55EA0D95B4F}" type="sibTrans" cxnId="{9EF8D27F-5B46-459B-B37E-903FE927EBC4}">
      <dgm:prSet/>
      <dgm:spPr/>
      <dgm:t>
        <a:bodyPr/>
        <a:lstStyle/>
        <a:p>
          <a:endParaRPr lang="el-GR"/>
        </a:p>
      </dgm:t>
    </dgm:pt>
    <dgm:pt modelId="{D5223FDE-B4AE-482A-A118-C88B8D1A97B0}">
      <dgm:prSet custT="1"/>
      <dgm:spPr>
        <a:solidFill>
          <a:srgbClr val="00B0F0"/>
        </a:solidFill>
      </dgm:spPr>
      <dgm:t>
        <a:bodyPr/>
        <a:lstStyle/>
        <a:p>
          <a:r>
            <a:rPr lang="en-US" sz="2000" b="1" dirty="0" smtClean="0"/>
            <a:t>Cooperative group work</a:t>
          </a:r>
          <a:r>
            <a:rPr lang="en-US" sz="2000" dirty="0" smtClean="0"/>
            <a:t> </a:t>
          </a:r>
          <a:endParaRPr lang="el-GR" sz="2000" dirty="0"/>
        </a:p>
      </dgm:t>
    </dgm:pt>
    <dgm:pt modelId="{F2FAFFAF-E476-4A69-8680-42484DDACB6D}" type="parTrans" cxnId="{291D2401-407A-4EF1-BE7B-59F6E9082CA5}">
      <dgm:prSet/>
      <dgm:spPr/>
      <dgm:t>
        <a:bodyPr/>
        <a:lstStyle/>
        <a:p>
          <a:endParaRPr lang="el-GR"/>
        </a:p>
      </dgm:t>
    </dgm:pt>
    <dgm:pt modelId="{8EEBD023-8553-4311-8896-6960120A654B}" type="sibTrans" cxnId="{291D2401-407A-4EF1-BE7B-59F6E9082CA5}">
      <dgm:prSet/>
      <dgm:spPr/>
      <dgm:t>
        <a:bodyPr/>
        <a:lstStyle/>
        <a:p>
          <a:endParaRPr lang="el-GR"/>
        </a:p>
      </dgm:t>
    </dgm:pt>
    <dgm:pt modelId="{382C6A1C-5444-4970-98E4-27B0B274BA48}">
      <dgm:prSet custT="1"/>
      <dgm:spPr>
        <a:solidFill>
          <a:srgbClr val="92D050"/>
        </a:solidFill>
      </dgm:spPr>
      <dgm:t>
        <a:bodyPr/>
        <a:lstStyle/>
        <a:p>
          <a:r>
            <a:rPr lang="en-US" sz="2000" b="1" dirty="0" smtClean="0"/>
            <a:t>Multiple focus approach</a:t>
          </a:r>
          <a:endParaRPr lang="el-GR" sz="2000" dirty="0"/>
        </a:p>
      </dgm:t>
    </dgm:pt>
    <dgm:pt modelId="{DC41E692-DF26-43C1-986C-CD62846C63C2}" type="parTrans" cxnId="{415E27C1-DBA3-4F94-A37C-D0BDB411BC85}">
      <dgm:prSet/>
      <dgm:spPr/>
      <dgm:t>
        <a:bodyPr/>
        <a:lstStyle/>
        <a:p>
          <a:endParaRPr lang="el-GR"/>
        </a:p>
      </dgm:t>
    </dgm:pt>
    <dgm:pt modelId="{7B04169F-C270-4FB1-B306-32869226A963}" type="sibTrans" cxnId="{415E27C1-DBA3-4F94-A37C-D0BDB411BC85}">
      <dgm:prSet/>
      <dgm:spPr/>
      <dgm:t>
        <a:bodyPr/>
        <a:lstStyle/>
        <a:p>
          <a:endParaRPr lang="el-GR"/>
        </a:p>
      </dgm:t>
    </dgm:pt>
    <dgm:pt modelId="{0929367F-4FAC-4DEA-89B6-DCACB5F502A8}" type="pres">
      <dgm:prSet presAssocID="{9BB9B741-4230-45A5-AE23-7157B5F15C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FD5DF20-90E7-4789-9912-B2AFD67E3830}" type="pres">
      <dgm:prSet presAssocID="{C1C53326-8797-426A-B527-E7B218CE2138}" presName="centerShape" presStyleLbl="node0" presStyleIdx="0" presStyleCnt="1" custScaleX="119886" custScaleY="124040"/>
      <dgm:spPr/>
      <dgm:t>
        <a:bodyPr/>
        <a:lstStyle/>
        <a:p>
          <a:endParaRPr lang="el-GR"/>
        </a:p>
      </dgm:t>
    </dgm:pt>
    <dgm:pt modelId="{A87156F1-5AB1-4237-BC3E-46C069197170}" type="pres">
      <dgm:prSet presAssocID="{B29016DC-056C-48B3-A081-4C89E2FB2DD1}" presName="parTrans" presStyleLbl="sibTrans2D1" presStyleIdx="0" presStyleCnt="6"/>
      <dgm:spPr/>
      <dgm:t>
        <a:bodyPr/>
        <a:lstStyle/>
        <a:p>
          <a:endParaRPr lang="el-GR"/>
        </a:p>
      </dgm:t>
    </dgm:pt>
    <dgm:pt modelId="{CCB45767-A3C4-4E6A-9E03-2C6CF0A2E74E}" type="pres">
      <dgm:prSet presAssocID="{B29016DC-056C-48B3-A081-4C89E2FB2DD1}" presName="connectorText" presStyleLbl="sibTrans2D1" presStyleIdx="0" presStyleCnt="6"/>
      <dgm:spPr/>
      <dgm:t>
        <a:bodyPr/>
        <a:lstStyle/>
        <a:p>
          <a:endParaRPr lang="el-GR"/>
        </a:p>
      </dgm:t>
    </dgm:pt>
    <dgm:pt modelId="{B5885FEE-ED44-4B6E-AEFC-7F69A8E6E820}" type="pres">
      <dgm:prSet presAssocID="{DCBD5BF8-64D5-4FA2-AB21-212DBB4A3BFB}" presName="node" presStyleLbl="node1" presStyleIdx="0" presStyleCnt="6" custScaleX="127721" custScaleY="118182" custRadScaleRad="100164" custRadScaleInc="-109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91FCEB-477B-4455-8EEA-2C882FBB0DDC}" type="pres">
      <dgm:prSet presAssocID="{DC41E692-DF26-43C1-986C-CD62846C63C2}" presName="parTrans" presStyleLbl="sibTrans2D1" presStyleIdx="1" presStyleCnt="6"/>
      <dgm:spPr/>
      <dgm:t>
        <a:bodyPr/>
        <a:lstStyle/>
        <a:p>
          <a:endParaRPr lang="el-GR"/>
        </a:p>
      </dgm:t>
    </dgm:pt>
    <dgm:pt modelId="{E4453E1A-B310-4A53-A9C3-93303FE4A604}" type="pres">
      <dgm:prSet presAssocID="{DC41E692-DF26-43C1-986C-CD62846C63C2}" presName="connectorText" presStyleLbl="sibTrans2D1" presStyleIdx="1" presStyleCnt="6"/>
      <dgm:spPr/>
      <dgm:t>
        <a:bodyPr/>
        <a:lstStyle/>
        <a:p>
          <a:endParaRPr lang="el-GR"/>
        </a:p>
      </dgm:t>
    </dgm:pt>
    <dgm:pt modelId="{8A58EEFA-27DB-4724-9605-AB5EBA434893}" type="pres">
      <dgm:prSet presAssocID="{382C6A1C-5444-4970-98E4-27B0B274BA48}" presName="node" presStyleLbl="node1" presStyleIdx="1" presStyleCnt="6" custScaleX="117750" custScaleY="1313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400608-7BAD-4DEC-B742-15977A55B8BA}" type="pres">
      <dgm:prSet presAssocID="{F2FAFFAF-E476-4A69-8680-42484DDACB6D}" presName="parTrans" presStyleLbl="sibTrans2D1" presStyleIdx="2" presStyleCnt="6"/>
      <dgm:spPr/>
      <dgm:t>
        <a:bodyPr/>
        <a:lstStyle/>
        <a:p>
          <a:endParaRPr lang="el-GR"/>
        </a:p>
      </dgm:t>
    </dgm:pt>
    <dgm:pt modelId="{C48E6367-D4C3-4BE2-A382-86B98C703124}" type="pres">
      <dgm:prSet presAssocID="{F2FAFFAF-E476-4A69-8680-42484DDACB6D}" presName="connectorText" presStyleLbl="sibTrans2D1" presStyleIdx="2" presStyleCnt="6"/>
      <dgm:spPr/>
      <dgm:t>
        <a:bodyPr/>
        <a:lstStyle/>
        <a:p>
          <a:endParaRPr lang="el-GR"/>
        </a:p>
      </dgm:t>
    </dgm:pt>
    <dgm:pt modelId="{1EE97E2D-2AF7-4DEF-95EE-AF6AF00254B1}" type="pres">
      <dgm:prSet presAssocID="{D5223FDE-B4AE-482A-A118-C88B8D1A97B0}" presName="node" presStyleLbl="node1" presStyleIdx="2" presStyleCnt="6" custScaleX="136795" custScaleY="11661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718439-D65A-4985-8947-1B4C4D1F1247}" type="pres">
      <dgm:prSet presAssocID="{B027453C-B22C-4581-B563-CE9A22F5C2E3}" presName="parTrans" presStyleLbl="sibTrans2D1" presStyleIdx="3" presStyleCnt="6"/>
      <dgm:spPr/>
      <dgm:t>
        <a:bodyPr/>
        <a:lstStyle/>
        <a:p>
          <a:endParaRPr lang="el-GR"/>
        </a:p>
      </dgm:t>
    </dgm:pt>
    <dgm:pt modelId="{B96170FB-BD9E-4CDC-A8BA-6E3EFB28A9CE}" type="pres">
      <dgm:prSet presAssocID="{B027453C-B22C-4581-B563-CE9A22F5C2E3}" presName="connectorText" presStyleLbl="sibTrans2D1" presStyleIdx="3" presStyleCnt="6"/>
      <dgm:spPr/>
      <dgm:t>
        <a:bodyPr/>
        <a:lstStyle/>
        <a:p>
          <a:endParaRPr lang="el-GR"/>
        </a:p>
      </dgm:t>
    </dgm:pt>
    <dgm:pt modelId="{758A4F3A-C3B4-4569-9EF4-BC42369A2BAC}" type="pres">
      <dgm:prSet presAssocID="{7024A3BC-B88A-49C2-9AF2-F27513699C1E}" presName="node" presStyleLbl="node1" presStyleIdx="3" presStyleCnt="6" custScaleX="111827" custScaleY="1233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19972E-93FC-4A38-AC91-CA398C17ED12}" type="pres">
      <dgm:prSet presAssocID="{97C8561D-2BAD-45F6-9F47-BCFFDF474E14}" presName="parTrans" presStyleLbl="sibTrans2D1" presStyleIdx="4" presStyleCnt="6"/>
      <dgm:spPr/>
      <dgm:t>
        <a:bodyPr/>
        <a:lstStyle/>
        <a:p>
          <a:endParaRPr lang="el-GR"/>
        </a:p>
      </dgm:t>
    </dgm:pt>
    <dgm:pt modelId="{25DB5C5D-211D-448D-B29E-A233B6617421}" type="pres">
      <dgm:prSet presAssocID="{97C8561D-2BAD-45F6-9F47-BCFFDF474E14}" presName="connectorText" presStyleLbl="sibTrans2D1" presStyleIdx="4" presStyleCnt="6"/>
      <dgm:spPr/>
      <dgm:t>
        <a:bodyPr/>
        <a:lstStyle/>
        <a:p>
          <a:endParaRPr lang="el-GR"/>
        </a:p>
      </dgm:t>
    </dgm:pt>
    <dgm:pt modelId="{933AABD3-7746-494F-A8F0-6B263FF27852}" type="pres">
      <dgm:prSet presAssocID="{0B7D9039-6E1B-4D5A-BC23-176BD2652BF3}" presName="node" presStyleLbl="node1" presStyleIdx="4" presStyleCnt="6" custScaleX="121135" custScaleY="120095" custRadScaleRad="101043" custRadScaleInc="-98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4E0546-D55C-4118-92CC-9797405D2F05}" type="pres">
      <dgm:prSet presAssocID="{21C8B9AC-BBAC-4E07-AE05-8EB83BF1861B}" presName="parTrans" presStyleLbl="sibTrans2D1" presStyleIdx="5" presStyleCnt="6"/>
      <dgm:spPr/>
      <dgm:t>
        <a:bodyPr/>
        <a:lstStyle/>
        <a:p>
          <a:endParaRPr lang="el-GR"/>
        </a:p>
      </dgm:t>
    </dgm:pt>
    <dgm:pt modelId="{DE65CACE-C028-4C66-8A85-7E8E5D105654}" type="pres">
      <dgm:prSet presAssocID="{21C8B9AC-BBAC-4E07-AE05-8EB83BF1861B}" presName="connectorText" presStyleLbl="sibTrans2D1" presStyleIdx="5" presStyleCnt="6"/>
      <dgm:spPr/>
      <dgm:t>
        <a:bodyPr/>
        <a:lstStyle/>
        <a:p>
          <a:endParaRPr lang="el-GR"/>
        </a:p>
      </dgm:t>
    </dgm:pt>
    <dgm:pt modelId="{7ED13337-F5BA-4B34-A37A-54044D00F8B2}" type="pres">
      <dgm:prSet presAssocID="{7071413A-DE12-4BD4-9BD5-F4073058D189}" presName="node" presStyleLbl="node1" presStyleIdx="5" presStyleCnt="6" custScaleX="116048" custScaleY="109754" custRadScaleRad="99931" custRadScaleInc="27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83371CD-C403-4841-92C8-323107B6D513}" type="presOf" srcId="{F2FAFFAF-E476-4A69-8680-42484DDACB6D}" destId="{CC400608-7BAD-4DEC-B742-15977A55B8BA}" srcOrd="0" destOrd="0" presId="urn:microsoft.com/office/officeart/2005/8/layout/radial5"/>
    <dgm:cxn modelId="{FE88DB21-F898-432F-8729-3BD8CCBB5BA7}" type="presOf" srcId="{382C6A1C-5444-4970-98E4-27B0B274BA48}" destId="{8A58EEFA-27DB-4724-9605-AB5EBA434893}" srcOrd="0" destOrd="0" presId="urn:microsoft.com/office/officeart/2005/8/layout/radial5"/>
    <dgm:cxn modelId="{1BA892FC-714B-49BA-83FD-BAFEE7FF7CED}" type="presOf" srcId="{F2FAFFAF-E476-4A69-8680-42484DDACB6D}" destId="{C48E6367-D4C3-4BE2-A382-86B98C703124}" srcOrd="1" destOrd="0" presId="urn:microsoft.com/office/officeart/2005/8/layout/radial5"/>
    <dgm:cxn modelId="{E32849FC-3B65-42A7-AC17-ABED556E9587}" srcId="{C1C53326-8797-426A-B527-E7B218CE2138}" destId="{0B7D9039-6E1B-4D5A-BC23-176BD2652BF3}" srcOrd="4" destOrd="0" parTransId="{97C8561D-2BAD-45F6-9F47-BCFFDF474E14}" sibTransId="{452EC4DB-AB6A-449F-A18C-62ADA7E05A62}"/>
    <dgm:cxn modelId="{26307026-AC39-4484-9DC1-2AB0F38705C7}" srcId="{C1C53326-8797-426A-B527-E7B218CE2138}" destId="{DCBD5BF8-64D5-4FA2-AB21-212DBB4A3BFB}" srcOrd="0" destOrd="0" parTransId="{B29016DC-056C-48B3-A081-4C89E2FB2DD1}" sibTransId="{CA43353E-0930-4FBF-A713-23012FF9A553}"/>
    <dgm:cxn modelId="{684E7A6A-3309-49AE-A81A-09EFA433DEA9}" type="presOf" srcId="{B027453C-B22C-4581-B563-CE9A22F5C2E3}" destId="{9E718439-D65A-4985-8947-1B4C4D1F1247}" srcOrd="0" destOrd="0" presId="urn:microsoft.com/office/officeart/2005/8/layout/radial5"/>
    <dgm:cxn modelId="{88260345-CA3C-4708-A589-E0F1B4FB7905}" type="presOf" srcId="{0B7D9039-6E1B-4D5A-BC23-176BD2652BF3}" destId="{933AABD3-7746-494F-A8F0-6B263FF27852}" srcOrd="0" destOrd="0" presId="urn:microsoft.com/office/officeart/2005/8/layout/radial5"/>
    <dgm:cxn modelId="{54720F99-A2A7-4CAE-ACFF-AEBB419DEE53}" type="presOf" srcId="{DC41E692-DF26-43C1-986C-CD62846C63C2}" destId="{E4453E1A-B310-4A53-A9C3-93303FE4A604}" srcOrd="1" destOrd="0" presId="urn:microsoft.com/office/officeart/2005/8/layout/radial5"/>
    <dgm:cxn modelId="{EA74CCAE-2889-45B7-9624-3BBA49690EDC}" type="presOf" srcId="{B29016DC-056C-48B3-A081-4C89E2FB2DD1}" destId="{CCB45767-A3C4-4E6A-9E03-2C6CF0A2E74E}" srcOrd="1" destOrd="0" presId="urn:microsoft.com/office/officeart/2005/8/layout/radial5"/>
    <dgm:cxn modelId="{FDD886A7-45E7-4929-99E8-4FBA020F7DB2}" type="presOf" srcId="{DCBD5BF8-64D5-4FA2-AB21-212DBB4A3BFB}" destId="{B5885FEE-ED44-4B6E-AEFC-7F69A8E6E820}" srcOrd="0" destOrd="0" presId="urn:microsoft.com/office/officeart/2005/8/layout/radial5"/>
    <dgm:cxn modelId="{0C141027-0C32-45F1-9A9B-1AA33FFFB250}" type="presOf" srcId="{97C8561D-2BAD-45F6-9F47-BCFFDF474E14}" destId="{25DB5C5D-211D-448D-B29E-A233B6617421}" srcOrd="1" destOrd="0" presId="urn:microsoft.com/office/officeart/2005/8/layout/radial5"/>
    <dgm:cxn modelId="{94EC44DD-3DEB-4AEA-9DA5-CB404009A877}" type="presOf" srcId="{9BB9B741-4230-45A5-AE23-7157B5F15C1D}" destId="{0929367F-4FAC-4DEA-89B6-DCACB5F502A8}" srcOrd="0" destOrd="0" presId="urn:microsoft.com/office/officeart/2005/8/layout/radial5"/>
    <dgm:cxn modelId="{66B9DE59-EAFD-4C6E-83E4-178656642E62}" type="presOf" srcId="{7024A3BC-B88A-49C2-9AF2-F27513699C1E}" destId="{758A4F3A-C3B4-4569-9EF4-BC42369A2BAC}" srcOrd="0" destOrd="0" presId="urn:microsoft.com/office/officeart/2005/8/layout/radial5"/>
    <dgm:cxn modelId="{30476BB4-6642-41C6-B773-EB9DCC202724}" type="presOf" srcId="{97C8561D-2BAD-45F6-9F47-BCFFDF474E14}" destId="{2019972E-93FC-4A38-AC91-CA398C17ED12}" srcOrd="0" destOrd="0" presId="urn:microsoft.com/office/officeart/2005/8/layout/radial5"/>
    <dgm:cxn modelId="{E64C29B3-6456-4529-B647-DDF9E6548AA4}" type="presOf" srcId="{21C8B9AC-BBAC-4E07-AE05-8EB83BF1861B}" destId="{944E0546-D55C-4118-92CC-9797405D2F05}" srcOrd="0" destOrd="0" presId="urn:microsoft.com/office/officeart/2005/8/layout/radial5"/>
    <dgm:cxn modelId="{6D6762C7-1FDA-4498-81F3-419EEF3383DC}" type="presOf" srcId="{C1C53326-8797-426A-B527-E7B218CE2138}" destId="{EFD5DF20-90E7-4789-9912-B2AFD67E3830}" srcOrd="0" destOrd="0" presId="urn:microsoft.com/office/officeart/2005/8/layout/radial5"/>
    <dgm:cxn modelId="{291D2401-407A-4EF1-BE7B-59F6E9082CA5}" srcId="{C1C53326-8797-426A-B527-E7B218CE2138}" destId="{D5223FDE-B4AE-482A-A118-C88B8D1A97B0}" srcOrd="2" destOrd="0" parTransId="{F2FAFFAF-E476-4A69-8680-42484DDACB6D}" sibTransId="{8EEBD023-8553-4311-8896-6960120A654B}"/>
    <dgm:cxn modelId="{AF87E105-1B46-44A6-9614-47531E3833F3}" type="presOf" srcId="{DC41E692-DF26-43C1-986C-CD62846C63C2}" destId="{CF91FCEB-477B-4455-8EEA-2C882FBB0DDC}" srcOrd="0" destOrd="0" presId="urn:microsoft.com/office/officeart/2005/8/layout/radial5"/>
    <dgm:cxn modelId="{FBE84550-FD2F-4979-BDE6-20D005E7E6E1}" type="presOf" srcId="{B29016DC-056C-48B3-A081-4C89E2FB2DD1}" destId="{A87156F1-5AB1-4237-BC3E-46C069197170}" srcOrd="0" destOrd="0" presId="urn:microsoft.com/office/officeart/2005/8/layout/radial5"/>
    <dgm:cxn modelId="{9437B969-90DC-41A3-BB44-D022E7E8E2AB}" type="presOf" srcId="{D5223FDE-B4AE-482A-A118-C88B8D1A97B0}" destId="{1EE97E2D-2AF7-4DEF-95EE-AF6AF00254B1}" srcOrd="0" destOrd="0" presId="urn:microsoft.com/office/officeart/2005/8/layout/radial5"/>
    <dgm:cxn modelId="{9CB1641A-83D4-4D3E-A785-DA3CB977F8DC}" type="presOf" srcId="{B027453C-B22C-4581-B563-CE9A22F5C2E3}" destId="{B96170FB-BD9E-4CDC-A8BA-6E3EFB28A9CE}" srcOrd="1" destOrd="0" presId="urn:microsoft.com/office/officeart/2005/8/layout/radial5"/>
    <dgm:cxn modelId="{61D00FA2-E12D-4680-94CF-763F4A8AA4FC}" srcId="{9BB9B741-4230-45A5-AE23-7157B5F15C1D}" destId="{C1C53326-8797-426A-B527-E7B218CE2138}" srcOrd="0" destOrd="0" parTransId="{C14D17FA-8288-45E8-8553-84BFC154B0C7}" sibTransId="{7B80519D-BE64-4604-B3DC-EAE8182FA79C}"/>
    <dgm:cxn modelId="{A3CDF3F4-4B23-4BB8-9584-FFBFFDC7B068}" type="presOf" srcId="{21C8B9AC-BBAC-4E07-AE05-8EB83BF1861B}" destId="{DE65CACE-C028-4C66-8A85-7E8E5D105654}" srcOrd="1" destOrd="0" presId="urn:microsoft.com/office/officeart/2005/8/layout/radial5"/>
    <dgm:cxn modelId="{9EF8D27F-5B46-459B-B37E-903FE927EBC4}" srcId="{C1C53326-8797-426A-B527-E7B218CE2138}" destId="{7071413A-DE12-4BD4-9BD5-F4073058D189}" srcOrd="5" destOrd="0" parTransId="{21C8B9AC-BBAC-4E07-AE05-8EB83BF1861B}" sibTransId="{2E5E1336-52A8-4E82-B760-C55EA0D95B4F}"/>
    <dgm:cxn modelId="{415E27C1-DBA3-4F94-A37C-D0BDB411BC85}" srcId="{C1C53326-8797-426A-B527-E7B218CE2138}" destId="{382C6A1C-5444-4970-98E4-27B0B274BA48}" srcOrd="1" destOrd="0" parTransId="{DC41E692-DF26-43C1-986C-CD62846C63C2}" sibTransId="{7B04169F-C270-4FB1-B306-32869226A963}"/>
    <dgm:cxn modelId="{68F734FC-3D33-4A94-8059-D536CB01A680}" type="presOf" srcId="{7071413A-DE12-4BD4-9BD5-F4073058D189}" destId="{7ED13337-F5BA-4B34-A37A-54044D00F8B2}" srcOrd="0" destOrd="0" presId="urn:microsoft.com/office/officeart/2005/8/layout/radial5"/>
    <dgm:cxn modelId="{B1A84E01-FC4C-4111-A88E-72FF08869906}" srcId="{C1C53326-8797-426A-B527-E7B218CE2138}" destId="{7024A3BC-B88A-49C2-9AF2-F27513699C1E}" srcOrd="3" destOrd="0" parTransId="{B027453C-B22C-4581-B563-CE9A22F5C2E3}" sibTransId="{9AE5E96B-25F4-4E95-9206-69E6AEF075AA}"/>
    <dgm:cxn modelId="{D6A0B4FE-1E24-40C5-80FC-C72B18456D94}" type="presParOf" srcId="{0929367F-4FAC-4DEA-89B6-DCACB5F502A8}" destId="{EFD5DF20-90E7-4789-9912-B2AFD67E3830}" srcOrd="0" destOrd="0" presId="urn:microsoft.com/office/officeart/2005/8/layout/radial5"/>
    <dgm:cxn modelId="{5F75F464-86CE-4B4E-BA29-5209ED63662C}" type="presParOf" srcId="{0929367F-4FAC-4DEA-89B6-DCACB5F502A8}" destId="{A87156F1-5AB1-4237-BC3E-46C069197170}" srcOrd="1" destOrd="0" presId="urn:microsoft.com/office/officeart/2005/8/layout/radial5"/>
    <dgm:cxn modelId="{253EAB6B-56AD-4EB6-81CD-27B7BB7D2624}" type="presParOf" srcId="{A87156F1-5AB1-4237-BC3E-46C069197170}" destId="{CCB45767-A3C4-4E6A-9E03-2C6CF0A2E74E}" srcOrd="0" destOrd="0" presId="urn:microsoft.com/office/officeart/2005/8/layout/radial5"/>
    <dgm:cxn modelId="{4419F775-3052-4E63-90B1-56949CEF5314}" type="presParOf" srcId="{0929367F-4FAC-4DEA-89B6-DCACB5F502A8}" destId="{B5885FEE-ED44-4B6E-AEFC-7F69A8E6E820}" srcOrd="2" destOrd="0" presId="urn:microsoft.com/office/officeart/2005/8/layout/radial5"/>
    <dgm:cxn modelId="{B2C3B481-90FE-4F36-B7DD-495BAF0215A0}" type="presParOf" srcId="{0929367F-4FAC-4DEA-89B6-DCACB5F502A8}" destId="{CF91FCEB-477B-4455-8EEA-2C882FBB0DDC}" srcOrd="3" destOrd="0" presId="urn:microsoft.com/office/officeart/2005/8/layout/radial5"/>
    <dgm:cxn modelId="{64091BF9-4232-4144-B816-A51ABE437D7B}" type="presParOf" srcId="{CF91FCEB-477B-4455-8EEA-2C882FBB0DDC}" destId="{E4453E1A-B310-4A53-A9C3-93303FE4A604}" srcOrd="0" destOrd="0" presId="urn:microsoft.com/office/officeart/2005/8/layout/radial5"/>
    <dgm:cxn modelId="{FB05371C-9534-4912-93D5-745380A5F5C4}" type="presParOf" srcId="{0929367F-4FAC-4DEA-89B6-DCACB5F502A8}" destId="{8A58EEFA-27DB-4724-9605-AB5EBA434893}" srcOrd="4" destOrd="0" presId="urn:microsoft.com/office/officeart/2005/8/layout/radial5"/>
    <dgm:cxn modelId="{6929C762-861A-42B2-A15C-B9BC746C973B}" type="presParOf" srcId="{0929367F-4FAC-4DEA-89B6-DCACB5F502A8}" destId="{CC400608-7BAD-4DEC-B742-15977A55B8BA}" srcOrd="5" destOrd="0" presId="urn:microsoft.com/office/officeart/2005/8/layout/radial5"/>
    <dgm:cxn modelId="{ECC9AC14-7400-4309-9382-8F1DDCA4BF6D}" type="presParOf" srcId="{CC400608-7BAD-4DEC-B742-15977A55B8BA}" destId="{C48E6367-D4C3-4BE2-A382-86B98C703124}" srcOrd="0" destOrd="0" presId="urn:microsoft.com/office/officeart/2005/8/layout/radial5"/>
    <dgm:cxn modelId="{5DB4AD3B-1009-48AC-BFD9-CFD6D2F32FB5}" type="presParOf" srcId="{0929367F-4FAC-4DEA-89B6-DCACB5F502A8}" destId="{1EE97E2D-2AF7-4DEF-95EE-AF6AF00254B1}" srcOrd="6" destOrd="0" presId="urn:microsoft.com/office/officeart/2005/8/layout/radial5"/>
    <dgm:cxn modelId="{45079A05-BAA5-4D6C-B65B-95AFE67A0EAC}" type="presParOf" srcId="{0929367F-4FAC-4DEA-89B6-DCACB5F502A8}" destId="{9E718439-D65A-4985-8947-1B4C4D1F1247}" srcOrd="7" destOrd="0" presId="urn:microsoft.com/office/officeart/2005/8/layout/radial5"/>
    <dgm:cxn modelId="{3E1165A2-35EA-441E-9907-D390D1173B0B}" type="presParOf" srcId="{9E718439-D65A-4985-8947-1B4C4D1F1247}" destId="{B96170FB-BD9E-4CDC-A8BA-6E3EFB28A9CE}" srcOrd="0" destOrd="0" presId="urn:microsoft.com/office/officeart/2005/8/layout/radial5"/>
    <dgm:cxn modelId="{E89BCA2D-5A64-46EB-B4C5-7658D80F82FD}" type="presParOf" srcId="{0929367F-4FAC-4DEA-89B6-DCACB5F502A8}" destId="{758A4F3A-C3B4-4569-9EF4-BC42369A2BAC}" srcOrd="8" destOrd="0" presId="urn:microsoft.com/office/officeart/2005/8/layout/radial5"/>
    <dgm:cxn modelId="{AAD6434F-BDAB-4CB5-8C91-A2DC168D06B3}" type="presParOf" srcId="{0929367F-4FAC-4DEA-89B6-DCACB5F502A8}" destId="{2019972E-93FC-4A38-AC91-CA398C17ED12}" srcOrd="9" destOrd="0" presId="urn:microsoft.com/office/officeart/2005/8/layout/radial5"/>
    <dgm:cxn modelId="{4D19C2E0-91C0-42DD-BA00-585F87552A12}" type="presParOf" srcId="{2019972E-93FC-4A38-AC91-CA398C17ED12}" destId="{25DB5C5D-211D-448D-B29E-A233B6617421}" srcOrd="0" destOrd="0" presId="urn:microsoft.com/office/officeart/2005/8/layout/radial5"/>
    <dgm:cxn modelId="{9BD8E4D8-5E45-462B-BF80-596D66926010}" type="presParOf" srcId="{0929367F-4FAC-4DEA-89B6-DCACB5F502A8}" destId="{933AABD3-7746-494F-A8F0-6B263FF27852}" srcOrd="10" destOrd="0" presId="urn:microsoft.com/office/officeart/2005/8/layout/radial5"/>
    <dgm:cxn modelId="{E2B7A4A9-6A83-46AF-AC3A-F3A95D83033C}" type="presParOf" srcId="{0929367F-4FAC-4DEA-89B6-DCACB5F502A8}" destId="{944E0546-D55C-4118-92CC-9797405D2F05}" srcOrd="11" destOrd="0" presId="urn:microsoft.com/office/officeart/2005/8/layout/radial5"/>
    <dgm:cxn modelId="{D023FAF3-DCA7-451E-8562-D89E862732B3}" type="presParOf" srcId="{944E0546-D55C-4118-92CC-9797405D2F05}" destId="{DE65CACE-C028-4C66-8A85-7E8E5D105654}" srcOrd="0" destOrd="0" presId="urn:microsoft.com/office/officeart/2005/8/layout/radial5"/>
    <dgm:cxn modelId="{144D1AAA-4750-4BD9-8822-E06C7CFB4082}" type="presParOf" srcId="{0929367F-4FAC-4DEA-89B6-DCACB5F502A8}" destId="{7ED13337-F5BA-4B34-A37A-54044D00F8B2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BB99ED-D0CA-4A23-86FB-8B8A33983C56}">
      <dsp:nvSpPr>
        <dsp:cNvPr id="0" name=""/>
        <dsp:cNvSpPr/>
      </dsp:nvSpPr>
      <dsp:spPr>
        <a:xfrm>
          <a:off x="1708299" y="269600"/>
          <a:ext cx="4992854" cy="1733952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89593-6CA4-4FAA-B341-C32523FEF271}">
      <dsp:nvSpPr>
        <dsp:cNvPr id="0" name=""/>
        <dsp:cNvSpPr/>
      </dsp:nvSpPr>
      <dsp:spPr>
        <a:xfrm>
          <a:off x="3460259" y="4726360"/>
          <a:ext cx="967607" cy="619268"/>
        </a:xfrm>
        <a:prstGeom prst="down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4FDF1-81C3-4034-80D7-AB97E3F0244C}">
      <dsp:nvSpPr>
        <dsp:cNvPr id="0" name=""/>
        <dsp:cNvSpPr/>
      </dsp:nvSpPr>
      <dsp:spPr>
        <a:xfrm>
          <a:off x="1890210" y="5010876"/>
          <a:ext cx="4644516" cy="116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  <a:sp3d extrusionH="28000" prstMaterial="matte"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4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890210" y="5010876"/>
        <a:ext cx="4644516" cy="1161129"/>
      </dsp:txXfrm>
    </dsp:sp>
    <dsp:sp modelId="{98D9A3F3-FFB6-4328-A802-9CE0A8726CFF}">
      <dsp:nvSpPr>
        <dsp:cNvPr id="0" name=""/>
        <dsp:cNvSpPr/>
      </dsp:nvSpPr>
      <dsp:spPr>
        <a:xfrm>
          <a:off x="3806844" y="861600"/>
          <a:ext cx="2363774" cy="2299505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language</a:t>
          </a:r>
          <a:endParaRPr lang="el-GR" sz="3200" b="1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3806844" y="861600"/>
        <a:ext cx="2363774" cy="2299505"/>
      </dsp:txXfrm>
    </dsp:sp>
    <dsp:sp modelId="{24E27BF7-5DFA-4F57-A420-9D5B77949646}">
      <dsp:nvSpPr>
        <dsp:cNvPr id="0" name=""/>
        <dsp:cNvSpPr/>
      </dsp:nvSpPr>
      <dsp:spPr>
        <a:xfrm>
          <a:off x="1837632" y="528593"/>
          <a:ext cx="2467526" cy="2116018"/>
        </a:xfrm>
        <a:prstGeom prst="ellipse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accent6">
                  <a:lumMod val="75000"/>
                </a:schemeClr>
              </a:solidFill>
            </a:rPr>
            <a:t>content</a:t>
          </a:r>
          <a:endParaRPr lang="el-GR" sz="3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837632" y="528593"/>
        <a:ext cx="2467526" cy="2116018"/>
      </dsp:txXfrm>
    </dsp:sp>
    <dsp:sp modelId="{257285BB-7852-4378-9BFB-9B2A638D0B77}">
      <dsp:nvSpPr>
        <dsp:cNvPr id="0" name=""/>
        <dsp:cNvSpPr/>
      </dsp:nvSpPr>
      <dsp:spPr>
        <a:xfrm>
          <a:off x="1319991" y="0"/>
          <a:ext cx="5631498" cy="440697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7880B6-5E19-453D-852F-F2EE71031C0D}">
      <dsp:nvSpPr>
        <dsp:cNvPr id="0" name=""/>
        <dsp:cNvSpPr/>
      </dsp:nvSpPr>
      <dsp:spPr>
        <a:xfrm>
          <a:off x="6368627" y="0"/>
          <a:ext cx="2740455" cy="6858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dkEdge">
          <a:bevelB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Developing cross-curricular skills and competences</a:t>
          </a:r>
          <a:endParaRPr lang="el-GR" sz="26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6368627" y="0"/>
        <a:ext cx="2740455" cy="2057400"/>
      </dsp:txXfrm>
    </dsp:sp>
    <dsp:sp modelId="{144CC9CC-E22B-4A6F-883C-4AAAD38DB656}">
      <dsp:nvSpPr>
        <dsp:cNvPr id="0" name=""/>
        <dsp:cNvSpPr/>
      </dsp:nvSpPr>
      <dsp:spPr>
        <a:xfrm>
          <a:off x="3183685" y="0"/>
          <a:ext cx="2740455" cy="68580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dkEdge"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solidFill>
                <a:schemeClr val="accent2">
                  <a:lumMod val="75000"/>
                </a:schemeClr>
              </a:solidFill>
            </a:rPr>
            <a:t>Approaches, methods, curriculum models </a:t>
          </a:r>
          <a:endParaRPr lang="el-GR" sz="2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183685" y="0"/>
        <a:ext cx="2740455" cy="2057400"/>
      </dsp:txXfrm>
    </dsp:sp>
    <dsp:sp modelId="{D174E6E6-CD4F-4615-9190-F3EBDECB38FA}">
      <dsp:nvSpPr>
        <dsp:cNvPr id="0" name=""/>
        <dsp:cNvSpPr/>
      </dsp:nvSpPr>
      <dsp:spPr>
        <a:xfrm>
          <a:off x="2332" y="0"/>
          <a:ext cx="2740455" cy="68580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dkEdge">
          <a:bevelB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accent2">
                  <a:lumMod val="50000"/>
                </a:schemeClr>
              </a:solidFill>
            </a:rPr>
            <a:t>Language </a:t>
          </a:r>
          <a:r>
            <a:rPr lang="en-US" sz="2600" b="1" kern="1200" dirty="0" smtClean="0">
              <a:solidFill>
                <a:schemeClr val="accent2">
                  <a:lumMod val="50000"/>
                </a:schemeClr>
              </a:solidFill>
            </a:rPr>
            <a:t>and the non-language content on a continuum </a:t>
          </a:r>
          <a:endParaRPr lang="el-GR" sz="2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332" y="0"/>
        <a:ext cx="2740455" cy="2057400"/>
      </dsp:txXfrm>
    </dsp:sp>
    <dsp:sp modelId="{4ED351B6-B8CE-484F-B624-0E12F911EE2A}">
      <dsp:nvSpPr>
        <dsp:cNvPr id="0" name=""/>
        <dsp:cNvSpPr/>
      </dsp:nvSpPr>
      <dsp:spPr>
        <a:xfrm>
          <a:off x="243758" y="4121272"/>
          <a:ext cx="2294918" cy="114745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B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Language &amp; content</a:t>
          </a:r>
          <a:endParaRPr lang="el-GR" sz="2200" b="1" kern="1200" dirty="0"/>
        </a:p>
      </dsp:txBody>
      <dsp:txXfrm>
        <a:off x="243758" y="4121272"/>
        <a:ext cx="2294918" cy="1147459"/>
      </dsp:txXfrm>
    </dsp:sp>
    <dsp:sp modelId="{21806CFA-DBC6-4D7C-B6CF-E8313A46E344}">
      <dsp:nvSpPr>
        <dsp:cNvPr id="0" name=""/>
        <dsp:cNvSpPr/>
      </dsp:nvSpPr>
      <dsp:spPr>
        <a:xfrm rot="18673158">
          <a:off x="2304203" y="4162817"/>
          <a:ext cx="1374980" cy="30117"/>
        </a:xfrm>
        <a:custGeom>
          <a:avLst/>
          <a:gdLst/>
          <a:ahLst/>
          <a:cxnLst/>
          <a:rect l="0" t="0" r="0" b="0"/>
          <a:pathLst>
            <a:path>
              <a:moveTo>
                <a:pt x="0" y="15058"/>
              </a:moveTo>
              <a:lnTo>
                <a:pt x="1374980" y="15058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8673158">
        <a:off x="2957319" y="4143501"/>
        <a:ext cx="68749" cy="68749"/>
      </dsp:txXfrm>
    </dsp:sp>
    <dsp:sp modelId="{F1EC3124-CACF-4582-B4F9-8D35002124A2}">
      <dsp:nvSpPr>
        <dsp:cNvPr id="0" name=""/>
        <dsp:cNvSpPr/>
      </dsp:nvSpPr>
      <dsp:spPr>
        <a:xfrm>
          <a:off x="3444710" y="3087021"/>
          <a:ext cx="2294918" cy="114745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B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Inclusive</a:t>
          </a:r>
          <a:endParaRPr lang="el-GR" sz="2200" b="1" kern="1200" dirty="0"/>
        </a:p>
      </dsp:txBody>
      <dsp:txXfrm>
        <a:off x="3444710" y="3087021"/>
        <a:ext cx="2294918" cy="1147459"/>
      </dsp:txXfrm>
    </dsp:sp>
    <dsp:sp modelId="{93F96BB2-7C99-41A9-B368-EA9A742E79C1}">
      <dsp:nvSpPr>
        <dsp:cNvPr id="0" name=""/>
        <dsp:cNvSpPr/>
      </dsp:nvSpPr>
      <dsp:spPr>
        <a:xfrm rot="19446670">
          <a:off x="5631766" y="3312625"/>
          <a:ext cx="1136332" cy="30117"/>
        </a:xfrm>
        <a:custGeom>
          <a:avLst/>
          <a:gdLst/>
          <a:ahLst/>
          <a:cxnLst/>
          <a:rect l="0" t="0" r="0" b="0"/>
          <a:pathLst>
            <a:path>
              <a:moveTo>
                <a:pt x="0" y="15058"/>
              </a:moveTo>
              <a:lnTo>
                <a:pt x="1136332" y="15058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9446670">
        <a:off x="6171524" y="3299275"/>
        <a:ext cx="56816" cy="56816"/>
      </dsp:txXfrm>
    </dsp:sp>
    <dsp:sp modelId="{2CC70BFC-31AC-44D8-99CF-01C4A449E76B}">
      <dsp:nvSpPr>
        <dsp:cNvPr id="0" name=""/>
        <dsp:cNvSpPr/>
      </dsp:nvSpPr>
      <dsp:spPr>
        <a:xfrm>
          <a:off x="6660236" y="2420886"/>
          <a:ext cx="2294918" cy="114745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B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2">
                  <a:lumMod val="75000"/>
                </a:schemeClr>
              </a:solidFill>
            </a:rPr>
            <a:t>social skills </a:t>
          </a:r>
          <a:r>
            <a:rPr lang="en-US" sz="2200" kern="1200" dirty="0" smtClean="0">
              <a:solidFill>
                <a:schemeClr val="accent2">
                  <a:lumMod val="75000"/>
                </a:schemeClr>
              </a:solidFill>
            </a:rPr>
            <a:t>(communication and co-operation) </a:t>
          </a:r>
          <a:endParaRPr lang="el-GR" sz="2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660236" y="2420886"/>
        <a:ext cx="2294918" cy="1147459"/>
      </dsp:txXfrm>
    </dsp:sp>
    <dsp:sp modelId="{B80868F7-B4D0-45FA-A710-B8F580CD5A76}">
      <dsp:nvSpPr>
        <dsp:cNvPr id="0" name=""/>
        <dsp:cNvSpPr/>
      </dsp:nvSpPr>
      <dsp:spPr>
        <a:xfrm rot="2142401">
          <a:off x="5633373" y="3975586"/>
          <a:ext cx="1130480" cy="30117"/>
        </a:xfrm>
        <a:custGeom>
          <a:avLst/>
          <a:gdLst/>
          <a:ahLst/>
          <a:cxnLst/>
          <a:rect l="0" t="0" r="0" b="0"/>
          <a:pathLst>
            <a:path>
              <a:moveTo>
                <a:pt x="0" y="15058"/>
              </a:moveTo>
              <a:lnTo>
                <a:pt x="1130480" y="15058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2142401">
        <a:off x="6170351" y="3962383"/>
        <a:ext cx="56524" cy="56524"/>
      </dsp:txXfrm>
    </dsp:sp>
    <dsp:sp modelId="{B092F35A-1AC8-4EC9-AD46-B66D2B26474F}">
      <dsp:nvSpPr>
        <dsp:cNvPr id="0" name=""/>
        <dsp:cNvSpPr/>
      </dsp:nvSpPr>
      <dsp:spPr>
        <a:xfrm>
          <a:off x="6657597" y="3746810"/>
          <a:ext cx="2294918" cy="114745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2">
                  <a:lumMod val="75000"/>
                </a:schemeClr>
              </a:solidFill>
            </a:rPr>
            <a:t>personal skills </a:t>
          </a:r>
          <a:r>
            <a:rPr lang="en-US" sz="2200" kern="1200" dirty="0" smtClean="0">
              <a:solidFill>
                <a:schemeClr val="accent2">
                  <a:lumMod val="75000"/>
                </a:schemeClr>
              </a:solidFill>
            </a:rPr>
            <a:t>(creativity and imagination)</a:t>
          </a:r>
          <a:endParaRPr lang="el-GR" sz="2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657597" y="3746810"/>
        <a:ext cx="2294918" cy="1147459"/>
      </dsp:txXfrm>
    </dsp:sp>
    <dsp:sp modelId="{9780FD5E-E95F-4021-8F99-54FB211277AC}">
      <dsp:nvSpPr>
        <dsp:cNvPr id="0" name=""/>
        <dsp:cNvSpPr/>
      </dsp:nvSpPr>
      <dsp:spPr>
        <a:xfrm rot="2772569">
          <a:off x="2337067" y="5152501"/>
          <a:ext cx="1309252" cy="30117"/>
        </a:xfrm>
        <a:custGeom>
          <a:avLst/>
          <a:gdLst/>
          <a:ahLst/>
          <a:cxnLst/>
          <a:rect l="0" t="0" r="0" b="0"/>
          <a:pathLst>
            <a:path>
              <a:moveTo>
                <a:pt x="0" y="15058"/>
              </a:moveTo>
              <a:lnTo>
                <a:pt x="1309252" y="15058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2772569">
        <a:off x="2958962" y="5134828"/>
        <a:ext cx="65462" cy="65462"/>
      </dsp:txXfrm>
    </dsp:sp>
    <dsp:sp modelId="{6A200C68-FB90-4FAF-837D-AC67C7B2221F}">
      <dsp:nvSpPr>
        <dsp:cNvPr id="0" name=""/>
        <dsp:cNvSpPr/>
      </dsp:nvSpPr>
      <dsp:spPr>
        <a:xfrm>
          <a:off x="3444710" y="5066388"/>
          <a:ext cx="2294918" cy="114745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Flexible</a:t>
          </a:r>
          <a:endParaRPr lang="el-GR" sz="2200" b="1" kern="1200" dirty="0"/>
        </a:p>
      </dsp:txBody>
      <dsp:txXfrm>
        <a:off x="3444710" y="5066388"/>
        <a:ext cx="2294918" cy="1147459"/>
      </dsp:txXfrm>
    </dsp:sp>
    <dsp:sp modelId="{182FF013-9C0F-497F-8A67-1049E6CCB192}">
      <dsp:nvSpPr>
        <dsp:cNvPr id="0" name=""/>
        <dsp:cNvSpPr/>
      </dsp:nvSpPr>
      <dsp:spPr>
        <a:xfrm>
          <a:off x="5739629" y="5625059"/>
          <a:ext cx="917967" cy="30117"/>
        </a:xfrm>
        <a:custGeom>
          <a:avLst/>
          <a:gdLst/>
          <a:ahLst/>
          <a:cxnLst/>
          <a:rect l="0" t="0" r="0" b="0"/>
          <a:pathLst>
            <a:path>
              <a:moveTo>
                <a:pt x="0" y="15058"/>
              </a:moveTo>
              <a:lnTo>
                <a:pt x="917967" y="15058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175664" y="5617169"/>
        <a:ext cx="45898" cy="45898"/>
      </dsp:txXfrm>
    </dsp:sp>
    <dsp:sp modelId="{F440B959-4AFA-4D37-B819-E8E0CB736854}">
      <dsp:nvSpPr>
        <dsp:cNvPr id="0" name=""/>
        <dsp:cNvSpPr/>
      </dsp:nvSpPr>
      <dsp:spPr>
        <a:xfrm>
          <a:off x="6657597" y="5066388"/>
          <a:ext cx="2294918" cy="114745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B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2">
                  <a:lumMod val="75000"/>
                </a:schemeClr>
              </a:solidFill>
            </a:rPr>
            <a:t>lifelong learning skills </a:t>
          </a:r>
          <a:r>
            <a:rPr lang="en-US" sz="2200" kern="1200" dirty="0" smtClean="0">
              <a:solidFill>
                <a:schemeClr val="accent2">
                  <a:lumMod val="75000"/>
                </a:schemeClr>
              </a:solidFill>
            </a:rPr>
            <a:t>(critical and analytical thinking)</a:t>
          </a:r>
          <a:endParaRPr lang="el-GR" sz="2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657597" y="5066388"/>
        <a:ext cx="2294918" cy="11474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D5DF20-90E7-4789-9912-B2AFD67E3830}">
      <dsp:nvSpPr>
        <dsp:cNvPr id="0" name=""/>
        <dsp:cNvSpPr/>
      </dsp:nvSpPr>
      <dsp:spPr>
        <a:xfrm>
          <a:off x="3645743" y="2095925"/>
          <a:ext cx="1728580" cy="1788475"/>
        </a:xfrm>
        <a:prstGeom prst="ellipse">
          <a:avLst/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accent2">
                  <a:lumMod val="50000"/>
                </a:schemeClr>
              </a:solidFill>
            </a:rPr>
            <a:t>Core features</a:t>
          </a:r>
          <a:endParaRPr lang="el-GR" sz="2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645743" y="2095925"/>
        <a:ext cx="1728580" cy="1788475"/>
      </dsp:txXfrm>
    </dsp:sp>
    <dsp:sp modelId="{A87156F1-5AB1-4237-BC3E-46C069197170}">
      <dsp:nvSpPr>
        <dsp:cNvPr id="0" name=""/>
        <dsp:cNvSpPr/>
      </dsp:nvSpPr>
      <dsp:spPr>
        <a:xfrm rot="16180276">
          <a:off x="4401899" y="1640313"/>
          <a:ext cx="203865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16180276">
        <a:off x="4401899" y="1640313"/>
        <a:ext cx="203865" cy="538147"/>
      </dsp:txXfrm>
    </dsp:sp>
    <dsp:sp modelId="{B5885FEE-ED44-4B6E-AEFC-7F69A8E6E820}">
      <dsp:nvSpPr>
        <dsp:cNvPr id="0" name=""/>
        <dsp:cNvSpPr/>
      </dsp:nvSpPr>
      <dsp:spPr>
        <a:xfrm>
          <a:off x="3486554" y="-159261"/>
          <a:ext cx="2021551" cy="187056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Authenticity &amp; Visual material</a:t>
          </a:r>
          <a:endParaRPr lang="el-GR" sz="2000" kern="1200" dirty="0"/>
        </a:p>
      </dsp:txBody>
      <dsp:txXfrm>
        <a:off x="3486554" y="-159261"/>
        <a:ext cx="2021551" cy="1870569"/>
      </dsp:txXfrm>
    </dsp:sp>
    <dsp:sp modelId="{CF91FCEB-477B-4455-8EEA-2C882FBB0DDC}">
      <dsp:nvSpPr>
        <dsp:cNvPr id="0" name=""/>
        <dsp:cNvSpPr/>
      </dsp:nvSpPr>
      <dsp:spPr>
        <a:xfrm rot="19800000">
          <a:off x="5324770" y="2191483"/>
          <a:ext cx="205133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19800000">
        <a:off x="5324770" y="2191483"/>
        <a:ext cx="205133" cy="538147"/>
      </dsp:txXfrm>
    </dsp:sp>
    <dsp:sp modelId="{8A58EEFA-27DB-4724-9605-AB5EBA434893}">
      <dsp:nvSpPr>
        <dsp:cNvPr id="0" name=""/>
        <dsp:cNvSpPr/>
      </dsp:nvSpPr>
      <dsp:spPr>
        <a:xfrm>
          <a:off x="5495669" y="843676"/>
          <a:ext cx="1863731" cy="207883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Multiple focus approach</a:t>
          </a:r>
          <a:endParaRPr lang="el-GR" sz="2000" kern="1200" dirty="0"/>
        </a:p>
      </dsp:txBody>
      <dsp:txXfrm>
        <a:off x="5495669" y="843676"/>
        <a:ext cx="1863731" cy="2078832"/>
      </dsp:txXfrm>
    </dsp:sp>
    <dsp:sp modelId="{CC400608-7BAD-4DEC-B742-15977A55B8BA}">
      <dsp:nvSpPr>
        <dsp:cNvPr id="0" name=""/>
        <dsp:cNvSpPr/>
      </dsp:nvSpPr>
      <dsp:spPr>
        <a:xfrm rot="1800000">
          <a:off x="5312456" y="3231431"/>
          <a:ext cx="163032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1800000">
        <a:off x="5312456" y="3231431"/>
        <a:ext cx="163032" cy="538147"/>
      </dsp:txXfrm>
    </dsp:sp>
    <dsp:sp modelId="{1EE97E2D-2AF7-4DEF-95EE-AF6AF00254B1}">
      <dsp:nvSpPr>
        <dsp:cNvPr id="0" name=""/>
        <dsp:cNvSpPr/>
      </dsp:nvSpPr>
      <dsp:spPr>
        <a:xfrm>
          <a:off x="5344948" y="3174325"/>
          <a:ext cx="2165173" cy="184581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Cooperative group work</a:t>
          </a:r>
          <a:r>
            <a:rPr lang="en-US" sz="2000" kern="1200" dirty="0" smtClean="0"/>
            <a:t> </a:t>
          </a:r>
          <a:endParaRPr lang="el-GR" sz="2000" kern="1200" dirty="0"/>
        </a:p>
      </dsp:txBody>
      <dsp:txXfrm>
        <a:off x="5344948" y="3174325"/>
        <a:ext cx="2165173" cy="1845814"/>
      </dsp:txXfrm>
    </dsp:sp>
    <dsp:sp modelId="{9E718439-D65A-4985-8947-1B4C4D1F1247}">
      <dsp:nvSpPr>
        <dsp:cNvPr id="0" name=""/>
        <dsp:cNvSpPr/>
      </dsp:nvSpPr>
      <dsp:spPr>
        <a:xfrm rot="5400000">
          <a:off x="4418965" y="3781999"/>
          <a:ext cx="182137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5400000">
        <a:off x="4418965" y="3781999"/>
        <a:ext cx="182137" cy="538147"/>
      </dsp:txXfrm>
    </dsp:sp>
    <dsp:sp modelId="{758A4F3A-C3B4-4569-9EF4-BC42369A2BAC}">
      <dsp:nvSpPr>
        <dsp:cNvPr id="0" name=""/>
        <dsp:cNvSpPr/>
      </dsp:nvSpPr>
      <dsp:spPr>
        <a:xfrm>
          <a:off x="3625042" y="4228055"/>
          <a:ext cx="1769983" cy="195249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Use of modern tools in classroom</a:t>
          </a:r>
          <a:endParaRPr lang="el-GR" sz="1800" kern="1200" dirty="0"/>
        </a:p>
      </dsp:txBody>
      <dsp:txXfrm>
        <a:off x="3625042" y="4228055"/>
        <a:ext cx="1769983" cy="1952494"/>
      </dsp:txXfrm>
    </dsp:sp>
    <dsp:sp modelId="{2019972E-93FC-4A38-AC91-CA398C17ED12}">
      <dsp:nvSpPr>
        <dsp:cNvPr id="0" name=""/>
        <dsp:cNvSpPr/>
      </dsp:nvSpPr>
      <dsp:spPr>
        <a:xfrm rot="8982252">
          <a:off x="3477737" y="3260877"/>
          <a:ext cx="216806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8982252">
        <a:off x="3477737" y="3260877"/>
        <a:ext cx="216806" cy="538147"/>
      </dsp:txXfrm>
    </dsp:sp>
    <dsp:sp modelId="{933AABD3-7746-494F-A8F0-6B263FF27852}">
      <dsp:nvSpPr>
        <dsp:cNvPr id="0" name=""/>
        <dsp:cNvSpPr/>
      </dsp:nvSpPr>
      <dsp:spPr>
        <a:xfrm>
          <a:off x="1619679" y="3168343"/>
          <a:ext cx="1917309" cy="1900848"/>
        </a:xfrm>
        <a:prstGeom prst="ellipse">
          <a:avLst/>
        </a:prstGeom>
        <a:solidFill>
          <a:srgbClr val="26E6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Scaffolding</a:t>
          </a:r>
          <a:endParaRPr lang="el-GR" sz="2000" kern="1200" dirty="0"/>
        </a:p>
      </dsp:txBody>
      <dsp:txXfrm>
        <a:off x="1619679" y="3168343"/>
        <a:ext cx="1917309" cy="1900848"/>
      </dsp:txXfrm>
    </dsp:sp>
    <dsp:sp modelId="{944E0546-D55C-4118-92CC-9797405D2F05}">
      <dsp:nvSpPr>
        <dsp:cNvPr id="0" name=""/>
        <dsp:cNvSpPr/>
      </dsp:nvSpPr>
      <dsp:spPr>
        <a:xfrm rot="12649788">
          <a:off x="3464074" y="2165832"/>
          <a:ext cx="231217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12649788">
        <a:off x="3464074" y="2165832"/>
        <a:ext cx="231217" cy="538147"/>
      </dsp:txXfrm>
    </dsp:sp>
    <dsp:sp modelId="{7ED13337-F5BA-4B34-A37A-54044D00F8B2}">
      <dsp:nvSpPr>
        <dsp:cNvPr id="0" name=""/>
        <dsp:cNvSpPr/>
      </dsp:nvSpPr>
      <dsp:spPr>
        <a:xfrm>
          <a:off x="1691681" y="987636"/>
          <a:ext cx="1836792" cy="173717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Enriching interactive learning </a:t>
          </a:r>
          <a:r>
            <a:rPr lang="en-US" sz="1800" b="1" kern="1200" dirty="0" smtClean="0"/>
            <a:t>environment</a:t>
          </a:r>
          <a:endParaRPr lang="el-GR" sz="1800" kern="1200" dirty="0"/>
        </a:p>
      </dsp:txBody>
      <dsp:txXfrm>
        <a:off x="1691681" y="987636"/>
        <a:ext cx="1836792" cy="1737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8EC3-2942-4A44-85B7-8ABD9D3D2F47}" type="datetimeFigureOut">
              <a:rPr lang="el-GR" smtClean="0"/>
              <a:pPr/>
              <a:t>26/5/2016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A8DF-57B5-4D33-A4A8-0C32500027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8EC3-2942-4A44-85B7-8ABD9D3D2F47}" type="datetimeFigureOut">
              <a:rPr lang="el-GR" smtClean="0"/>
              <a:pPr/>
              <a:t>26/5/2016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A8DF-57B5-4D33-A4A8-0C32500027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8EC3-2942-4A44-85B7-8ABD9D3D2F47}" type="datetimeFigureOut">
              <a:rPr lang="el-GR" smtClean="0"/>
              <a:pPr/>
              <a:t>26/5/2016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A8DF-57B5-4D33-A4A8-0C32500027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8EC3-2942-4A44-85B7-8ABD9D3D2F47}" type="datetimeFigureOut">
              <a:rPr lang="el-GR" smtClean="0"/>
              <a:pPr/>
              <a:t>26/5/2016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A8DF-57B5-4D33-A4A8-0C32500027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8EC3-2942-4A44-85B7-8ABD9D3D2F47}" type="datetimeFigureOut">
              <a:rPr lang="el-GR" smtClean="0"/>
              <a:pPr/>
              <a:t>26/5/2016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A8DF-57B5-4D33-A4A8-0C32500027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8EC3-2942-4A44-85B7-8ABD9D3D2F47}" type="datetimeFigureOut">
              <a:rPr lang="el-GR" smtClean="0"/>
              <a:pPr/>
              <a:t>26/5/2016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A8DF-57B5-4D33-A4A8-0C32500027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8EC3-2942-4A44-85B7-8ABD9D3D2F47}" type="datetimeFigureOut">
              <a:rPr lang="el-GR" smtClean="0"/>
              <a:pPr/>
              <a:t>26/5/2016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A8DF-57B5-4D33-A4A8-0C32500027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8EC3-2942-4A44-85B7-8ABD9D3D2F47}" type="datetimeFigureOut">
              <a:rPr lang="el-GR" smtClean="0"/>
              <a:pPr/>
              <a:t>26/5/2016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A8DF-57B5-4D33-A4A8-0C32500027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8EC3-2942-4A44-85B7-8ABD9D3D2F47}" type="datetimeFigureOut">
              <a:rPr lang="el-GR" smtClean="0"/>
              <a:pPr/>
              <a:t>26/5/2016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A8DF-57B5-4D33-A4A8-0C32500027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8EC3-2942-4A44-85B7-8ABD9D3D2F47}" type="datetimeFigureOut">
              <a:rPr lang="el-GR" smtClean="0"/>
              <a:pPr/>
              <a:t>26/5/2016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A8DF-57B5-4D33-A4A8-0C32500027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8EC3-2942-4A44-85B7-8ABD9D3D2F47}" type="datetimeFigureOut">
              <a:rPr lang="el-GR" smtClean="0"/>
              <a:pPr/>
              <a:t>26/5/2016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A8DF-57B5-4D33-A4A8-0C32500027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C8EC3-2942-4A44-85B7-8ABD9D3D2F47}" type="datetimeFigureOut">
              <a:rPr lang="el-GR" smtClean="0"/>
              <a:pPr/>
              <a:t>26/5/2016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A8DF-57B5-4D33-A4A8-0C32500027A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smyrnaiou@ppp.uoa.gr" TargetMode="Externa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1.png"/><Relationship Id="rId5" Type="http://schemas.openxmlformats.org/officeDocument/2006/relationships/hyperlink" Target="http://etl.ppp.uoa.gr/_content/index2_en.htm" TargetMode="External"/><Relationship Id="rId4" Type="http://schemas.openxmlformats.org/officeDocument/2006/relationships/hyperlink" Target="mailto:liana.petropoulou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ons-project.eu/about/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pearce.wordpress.com/2013/01/page/3/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75656" y="764705"/>
            <a:ext cx="6982544" cy="281765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3600" b="1" dirty="0" smtClean="0">
                <a:solidFill>
                  <a:srgbClr val="0070C0"/>
                </a:solidFill>
              </a:rPr>
              <a:t>Inquiring </a:t>
            </a:r>
            <a:r>
              <a:rPr lang="en-US" sz="3600" b="1" dirty="0" smtClean="0">
                <a:solidFill>
                  <a:srgbClr val="0070C0"/>
                </a:solidFill>
              </a:rPr>
              <a:t>fundamental </a:t>
            </a:r>
            <a:r>
              <a:rPr lang="en-US" sz="3600" b="1" dirty="0" smtClean="0">
                <a:solidFill>
                  <a:srgbClr val="0070C0"/>
                </a:solidFill>
              </a:rPr>
              <a:t>particles and neutrinos through CLIL: having an interactive simulating environment as a common ground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400800" cy="2664296"/>
          </a:xfrm>
        </p:spPr>
        <p:txBody>
          <a:bodyPr>
            <a:normAutofit fontScale="62500" lnSpcReduction="20000"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err="1" smtClean="0">
                <a:solidFill>
                  <a:srgbClr val="0070C0"/>
                </a:solidFill>
              </a:rPr>
              <a:t>Zacharoula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Smyrnaiou</a:t>
            </a:r>
            <a:r>
              <a:rPr lang="el-GR" b="1" dirty="0" smtClean="0">
                <a:solidFill>
                  <a:srgbClr val="0070C0"/>
                </a:solidFill>
              </a:rPr>
              <a:t>       </a:t>
            </a:r>
            <a:r>
              <a:rPr lang="fr-FR" b="1" dirty="0" smtClean="0">
                <a:solidFill>
                  <a:srgbClr val="0070C0"/>
                </a:solidFill>
              </a:rPr>
              <a:t> 	</a:t>
            </a:r>
            <a:r>
              <a:rPr lang="fr-FR" b="1" dirty="0" err="1" smtClean="0">
                <a:solidFill>
                  <a:srgbClr val="0070C0"/>
                </a:solidFill>
              </a:rPr>
              <a:t>Evagelia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Petropoulou </a:t>
            </a:r>
            <a:endParaRPr lang="el-GR" b="1" dirty="0" smtClean="0">
              <a:solidFill>
                <a:srgbClr val="0070C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i="1" u="sng" dirty="0" smtClean="0">
                <a:solidFill>
                  <a:srgbClr val="FF3300"/>
                </a:solidFill>
                <a:hlinkClick r:id="rId3"/>
              </a:rPr>
              <a:t>zsmyrnaiou@ppp.uoa.gr</a:t>
            </a:r>
            <a:r>
              <a:rPr lang="en-GB" sz="2800" i="1" dirty="0" smtClean="0">
                <a:solidFill>
                  <a:srgbClr val="FF3300"/>
                </a:solidFill>
              </a:rPr>
              <a:t> </a:t>
            </a:r>
            <a:r>
              <a:rPr lang="el-GR" sz="2800" i="1" dirty="0" smtClean="0">
                <a:solidFill>
                  <a:srgbClr val="FF3300"/>
                </a:solidFill>
              </a:rPr>
              <a:t>        </a:t>
            </a:r>
            <a:r>
              <a:rPr lang="en-GB" sz="2800" i="1" dirty="0" smtClean="0">
                <a:solidFill>
                  <a:srgbClr val="FF3300"/>
                </a:solidFill>
              </a:rPr>
              <a:t>          </a:t>
            </a:r>
            <a:r>
              <a:rPr lang="en-GB" sz="2800" i="1" u="sng" dirty="0" smtClean="0">
                <a:solidFill>
                  <a:srgbClr val="FF3300"/>
                </a:solidFill>
                <a:hlinkClick r:id="rId4"/>
              </a:rPr>
              <a:t>liana.petropoulou@gmail.com</a:t>
            </a:r>
            <a:endParaRPr lang="el-GR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i="1" dirty="0" smtClean="0">
              <a:solidFill>
                <a:srgbClr val="0070C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i="1" dirty="0" smtClean="0">
              <a:solidFill>
                <a:srgbClr val="0070C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i="1" dirty="0" smtClean="0">
                <a:solidFill>
                  <a:srgbClr val="0070C0"/>
                </a:solidFill>
              </a:rPr>
              <a:t>Educational Technology Lab, National </a:t>
            </a:r>
            <a:r>
              <a:rPr lang="en-GB" i="1" dirty="0" err="1" smtClean="0">
                <a:solidFill>
                  <a:srgbClr val="0070C0"/>
                </a:solidFill>
              </a:rPr>
              <a:t>Kapodistrian</a:t>
            </a:r>
            <a:r>
              <a:rPr lang="en-GB" i="1" dirty="0" smtClean="0">
                <a:solidFill>
                  <a:srgbClr val="0070C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i="1" dirty="0" smtClean="0">
                <a:solidFill>
                  <a:srgbClr val="0070C0"/>
                </a:solidFill>
              </a:rPr>
              <a:t>                 University of Athens</a:t>
            </a:r>
            <a:r>
              <a:rPr lang="el-GR" i="1" dirty="0" smtClean="0">
                <a:solidFill>
                  <a:srgbClr val="0070C0"/>
                </a:solidFill>
              </a:rPr>
              <a:t>, </a:t>
            </a:r>
            <a:r>
              <a:rPr lang="en-GB" i="1" dirty="0" smtClean="0">
                <a:solidFill>
                  <a:srgbClr val="0070C0"/>
                </a:solidFill>
              </a:rPr>
              <a:t>School of Philosophy, Faculty of Philosophy, Education and Psychology, Department of Education</a:t>
            </a:r>
            <a:endParaRPr lang="el-GR" dirty="0" smtClean="0">
              <a:solidFill>
                <a:srgbClr val="0070C0"/>
              </a:solidFill>
            </a:endParaRPr>
          </a:p>
          <a:p>
            <a:pPr lvl="0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r>
              <a:rPr lang="fr-FR" dirty="0" smtClean="0">
                <a:hlinkClick r:id="rId5"/>
              </a:rPr>
              <a:t>http</a:t>
            </a:r>
            <a:r>
              <a:rPr lang="fr-FR" dirty="0">
                <a:hlinkClick r:id="rId5"/>
              </a:rPr>
              <a:t>://etl.ppp.uoa.gr/_</a:t>
            </a:r>
            <a:r>
              <a:rPr lang="fr-FR" dirty="0" smtClean="0">
                <a:hlinkClick r:id="rId5"/>
              </a:rPr>
              <a:t>content/index2_en.htm</a:t>
            </a:r>
            <a:endParaRPr lang="fr-FR" dirty="0" smtClean="0"/>
          </a:p>
          <a:p>
            <a:pPr lvl="0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endParaRPr lang="el-GR" dirty="0"/>
          </a:p>
          <a:p>
            <a:endParaRPr lang="el-GR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5" y="-171400"/>
            <a:ext cx="1944216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~PP871.WAV">
            <a:hlinkClick r:id="" action="ppaction://media"/>
          </p:cNvPr>
          <p:cNvPicPr>
            <a:picLocks noRot="1" noChangeAspect="1"/>
          </p:cNvPicPr>
          <p:nvPr>
            <a:wavAudioFile r:embed="rId1" name="~PP871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-dec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348880"/>
            <a:ext cx="5558160" cy="410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Implementation of scenario guided on the Inquiry-based science approach (b)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124744"/>
            <a:ext cx="2267744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rea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1866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2483768" y="1166843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Connection : </a:t>
            </a:r>
            <a:r>
              <a:rPr lang="en-US" sz="2400" dirty="0" smtClean="0"/>
              <a:t>hands-on experimentation with interactive simulation projecting ‘positron emission’ and a B-decay. </a:t>
            </a:r>
            <a:endParaRPr lang="el-GR" sz="24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348880"/>
            <a:ext cx="24117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2004.WAV">
            <a:hlinkClick r:id="" action="ppaction://media"/>
          </p:cNvPr>
          <p:cNvPicPr>
            <a:picLocks noRot="1" noChangeAspect="1"/>
          </p:cNvPicPr>
          <p:nvPr>
            <a:wavAudioFile r:embed="rId1" name="~PP2004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Implementation of scenario guided on the Inquiry-based science approach (c)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24745"/>
            <a:ext cx="2376265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rea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1866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915816" y="1361093"/>
            <a:ext cx="56166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Communication: </a:t>
            </a:r>
            <a:r>
              <a:rPr lang="en-US" sz="2000" dirty="0" smtClean="0"/>
              <a:t>students’ engagement in creating their own simulation of particle decays – communication of acquired knowledge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3059832" y="2420888"/>
            <a:ext cx="5868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Reflection</a:t>
            </a:r>
            <a:r>
              <a:rPr lang="en-US" sz="2000" dirty="0" smtClean="0"/>
              <a:t>: students’ engagement in multiple assignments that combine art and science (drawings, posters, digital comics, short theatrical plays, etc.)</a:t>
            </a:r>
            <a:endParaRPr lang="el-GR" sz="2000" dirty="0"/>
          </a:p>
        </p:txBody>
      </p:sp>
      <p:pic>
        <p:nvPicPr>
          <p:cNvPr id="25603" name="Picture 3" descr="DSCN10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573016"/>
            <a:ext cx="298309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DSCN10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573016"/>
            <a:ext cx="29572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1092.WAV">
            <a:hlinkClick r:id="" action="ppaction://media"/>
          </p:cNvPr>
          <p:cNvPicPr>
            <a:picLocks noRot="1" noChangeAspect="1"/>
          </p:cNvPicPr>
          <p:nvPr>
            <a:wavAudioFile r:embed="rId1" name="~PP1092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Speech &amp; language impair, basic categories drawn in the issues of communication involve hearing, language, &amp; speech fluency.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157192"/>
            <a:ext cx="1536171" cy="1152128"/>
          </a:xfrm>
          <a:prstGeom prst="rect">
            <a:avLst/>
          </a:prstGeom>
          <a:noFill/>
        </p:spPr>
      </p:pic>
      <p:pic>
        <p:nvPicPr>
          <p:cNvPr id="27655" name="Picture 7" descr="http://www.eglise-argovie.ch/fileadmin/Images/eglise/sci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3406" y="404665"/>
            <a:ext cx="1840594" cy="172819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Assessment filters and objectives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251520" y="2276872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Dual structure assessment: </a:t>
            </a:r>
          </a:p>
          <a:p>
            <a:pPr marL="342900" indent="-342900">
              <a:buAutoNum type="alphaLcParenBoth"/>
            </a:pPr>
            <a:r>
              <a:rPr lang="en-US" sz="2000" dirty="0" smtClean="0"/>
              <a:t>inter-workgroup assessment </a:t>
            </a:r>
          </a:p>
          <a:p>
            <a:pPr marL="342900" indent="-342900">
              <a:buAutoNum type="alphaLcParenBoth"/>
            </a:pPr>
            <a:r>
              <a:rPr lang="en-US" sz="2000" dirty="0" smtClean="0"/>
              <a:t>external –workgroup assessment</a:t>
            </a:r>
            <a:endParaRPr lang="el-GR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179512" y="4365104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2000" dirty="0" smtClean="0"/>
              <a:t>a pre-evaluation questionnaire </a:t>
            </a:r>
          </a:p>
          <a:p>
            <a:pPr marL="342900" indent="-342900">
              <a:buAutoNum type="arabicParenBoth"/>
            </a:pPr>
            <a:r>
              <a:rPr lang="en-US" sz="2000" dirty="0" smtClean="0"/>
              <a:t>a post evaluation questionnaire</a:t>
            </a:r>
            <a:endParaRPr lang="el-GR" sz="20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851920" y="569583"/>
            <a:ext cx="504056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Regarding Science/Content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develop abilities necessary to do scientific inquiry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develop understandings about scientific inquiry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identify questions and concepts that guide scientific investigations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 technology to improve investigations and understanding of scientific concepts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recognize, analyze and imagine alternative explanations and models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23528" y="3645024"/>
            <a:ext cx="3494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Students’ beliefs and cognitive </a:t>
            </a:r>
          </a:p>
          <a:p>
            <a:r>
              <a:rPr lang="en-US" sz="2000" b="1" dirty="0" smtClean="0"/>
              <a:t>development </a:t>
            </a:r>
            <a:endParaRPr lang="el-GR" sz="20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3419872" y="4077072"/>
            <a:ext cx="57241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Regarding Language</a:t>
            </a:r>
            <a:endParaRPr lang="el-GR" sz="2000" b="1" dirty="0" smtClean="0">
              <a:solidFill>
                <a:srgbClr val="00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Cognition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: Develop thinking skills which link concept formation, understanding and language</a:t>
            </a:r>
            <a:endParaRPr lang="el-GR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Culture: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Exposure to alternative perspectives and shared understandings</a:t>
            </a:r>
            <a:endParaRPr lang="el-GR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Communicate: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Develop communication skills; using language to learn whilst learning to use language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://www.westernpositivepractices.com/wp-content/uploads/2013/05/7-Free-Teamwork-Clip-Art-Of-A-Circle-Of-Diverse-People-Holding-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48680"/>
            <a:ext cx="1656184" cy="1643763"/>
          </a:xfrm>
          <a:prstGeom prst="rect">
            <a:avLst/>
          </a:prstGeom>
          <a:noFill/>
        </p:spPr>
      </p:pic>
      <p:pic>
        <p:nvPicPr>
          <p:cNvPr id="11" name="~PP189.WAV">
            <a:hlinkClick r:id="" action="ppaction://media"/>
          </p:cNvPr>
          <p:cNvPicPr>
            <a:picLocks noRot="1" noChangeAspect="1"/>
          </p:cNvPicPr>
          <p:nvPr>
            <a:wavAudioFile r:embed="rId1" name="~PP189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1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99592" y="1412776"/>
            <a:ext cx="57606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shared interaction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active learning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mediate social aspects of learning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knowledge construction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reflection and creative manipulation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think about what they want to say and how to say it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classroom transforms  into a subject of enquiry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personal link with learning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trigger autonomous pursue of knowledge </a:t>
            </a:r>
          </a:p>
          <a:p>
            <a:endParaRPr lang="el-GR" sz="2800" dirty="0" smtClean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l-GR" dirty="0"/>
          </a:p>
        </p:txBody>
      </p:sp>
      <p:pic>
        <p:nvPicPr>
          <p:cNvPr id="28675" name="Picture 3" descr="http://images.clipartpanda.com/reporting-clipart-survey-clipar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2743200" cy="1952625"/>
          </a:xfrm>
          <a:prstGeom prst="rect">
            <a:avLst/>
          </a:prstGeom>
          <a:noFill/>
        </p:spPr>
      </p:pic>
      <p:pic>
        <p:nvPicPr>
          <p:cNvPr id="6" name="~PP3404.WAV">
            <a:hlinkClick r:id="" action="ppaction://media"/>
          </p:cNvPr>
          <p:cNvPicPr>
            <a:picLocks noRot="1" noChangeAspect="1"/>
          </p:cNvPicPr>
          <p:nvPr>
            <a:wavAudioFile r:embed="rId1" name="~PP340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195736" y="1628800"/>
            <a:ext cx="388843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Thank you!!!</a:t>
            </a:r>
            <a:endParaRPr lang="el-GR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899592" y="4437112"/>
            <a:ext cx="74168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Acknowledgments: The European funded CREATIONS project </a:t>
            </a:r>
            <a:r>
              <a:rPr lang="en-US" sz="2000" dirty="0" smtClean="0">
                <a:solidFill>
                  <a:srgbClr val="C00000"/>
                </a:solidFill>
                <a:hlinkClick r:id="rId3"/>
              </a:rPr>
              <a:t>http://creations-project.eu/about/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el-GR" dirty="0"/>
          </a:p>
        </p:txBody>
      </p:sp>
      <p:pic>
        <p:nvPicPr>
          <p:cNvPr id="5" name="Picture 3" descr="crea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373216"/>
            <a:ext cx="1866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3458.WAV">
            <a:hlinkClick r:id="" action="ppaction://media"/>
          </p:cNvPr>
          <p:cNvPicPr>
            <a:picLocks noRot="1" noChangeAspect="1"/>
          </p:cNvPicPr>
          <p:nvPr>
            <a:wavAudioFile r:embed="rId1" name="~PP345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424936" cy="2304256"/>
          </a:xfrm>
        </p:spPr>
        <p:txBody>
          <a:bodyPr>
            <a:normAutofit fontScale="90000"/>
          </a:bodyPr>
          <a:lstStyle/>
          <a:p>
            <a:pPr algn="just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US" sz="3100" dirty="0" smtClean="0"/>
              <a:t>Content and Language Integrated Learning (CLIL) is a dual-focused educational approach in which a non-native  language is used for the learning and teaching of both content and language</a:t>
            </a:r>
            <a:r>
              <a:rPr lang="el-GR" sz="3100" dirty="0" smtClean="0"/>
              <a:t> </a:t>
            </a:r>
            <a:r>
              <a:rPr lang="en-US" sz="3100" dirty="0" smtClean="0"/>
              <a:t>(</a:t>
            </a:r>
            <a:r>
              <a:rPr lang="en-GB" sz="3100" dirty="0" smtClean="0"/>
              <a:t>Dalton</a:t>
            </a:r>
            <a:r>
              <a:rPr lang="el-GR" sz="3100" dirty="0" smtClean="0"/>
              <a:t>-</a:t>
            </a:r>
            <a:r>
              <a:rPr lang="en-GB" sz="3100" dirty="0" smtClean="0"/>
              <a:t>Puffer</a:t>
            </a:r>
            <a:r>
              <a:rPr lang="el-GR" sz="3100" dirty="0" smtClean="0"/>
              <a:t> &amp; </a:t>
            </a:r>
            <a:r>
              <a:rPr lang="en-GB" sz="3100" dirty="0" err="1" smtClean="0"/>
              <a:t>Smit</a:t>
            </a:r>
            <a:r>
              <a:rPr lang="el-GR" sz="3100" dirty="0" smtClean="0"/>
              <a:t>, 2007; </a:t>
            </a:r>
            <a:r>
              <a:rPr lang="en-GB" sz="3100" dirty="0" smtClean="0"/>
              <a:t>Marsh</a:t>
            </a:r>
            <a:r>
              <a:rPr lang="el-GR" sz="3100" dirty="0" smtClean="0"/>
              <a:t>, 2012; </a:t>
            </a:r>
            <a:r>
              <a:rPr lang="en-GB" sz="3100" dirty="0" smtClean="0"/>
              <a:t>Coyle</a:t>
            </a:r>
            <a:r>
              <a:rPr lang="el-GR" sz="3100" dirty="0" smtClean="0"/>
              <a:t>, </a:t>
            </a:r>
            <a:r>
              <a:rPr lang="en-GB" sz="3100" dirty="0" smtClean="0"/>
              <a:t>et al</a:t>
            </a:r>
            <a:r>
              <a:rPr lang="el-GR" sz="3100" dirty="0" smtClean="0"/>
              <a:t>., 2010</a:t>
            </a:r>
            <a:r>
              <a:rPr lang="en-US" sz="3100" dirty="0" smtClean="0"/>
              <a:t>)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323528" y="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endParaRPr lang="el-GR" dirty="0"/>
          </a:p>
          <a:p>
            <a:r>
              <a:rPr lang="en-GB" sz="3600" b="1" dirty="0" smtClean="0"/>
              <a:t>What is </a:t>
            </a:r>
            <a:r>
              <a:rPr lang="fr-FR" sz="3600" b="1" dirty="0" smtClean="0"/>
              <a:t>CLIL? </a:t>
            </a:r>
            <a:endParaRPr lang="el-GR" sz="3600" dirty="0"/>
          </a:p>
        </p:txBody>
      </p:sp>
      <p:sp>
        <p:nvSpPr>
          <p:cNvPr id="4" name="3 - Ορθογώνιο"/>
          <p:cNvSpPr/>
          <p:nvPr/>
        </p:nvSpPr>
        <p:spPr>
          <a:xfrm>
            <a:off x="539552" y="6237312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hlinkClick r:id="rId3"/>
              </a:rPr>
              <a:t>https://chrispearce.wordpress.com/2013/01/page/3/</a:t>
            </a:r>
            <a:endParaRPr lang="el-GR" sz="1200" dirty="0" smtClean="0"/>
          </a:p>
          <a:p>
            <a:endParaRPr lang="el-GR" sz="1200" dirty="0"/>
          </a:p>
        </p:txBody>
      </p:sp>
      <p:pic>
        <p:nvPicPr>
          <p:cNvPr id="3074" name="Picture 2" descr="https://chrispearce.files.wordpress.com/2013/01/teachcomic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8451304" cy="2466975"/>
          </a:xfrm>
          <a:prstGeom prst="rect">
            <a:avLst/>
          </a:prstGeom>
          <a:noFill/>
        </p:spPr>
      </p:pic>
      <p:pic>
        <p:nvPicPr>
          <p:cNvPr id="7" name="~PP3261.WAV">
            <a:hlinkClick r:id="" action="ppaction://media"/>
          </p:cNvPr>
          <p:cNvPicPr>
            <a:picLocks noRot="1" noChangeAspect="1"/>
          </p:cNvPicPr>
          <p:nvPr>
            <a:wavAudioFile r:embed="rId1" name="~PP3261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Joint Role of Content and Language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179512" y="0"/>
          <a:ext cx="842493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179512" y="4797152"/>
            <a:ext cx="8964488" cy="1916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        CLIL</a:t>
            </a:r>
            <a:endParaRPr lang="en-GB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Language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identifies the intrinsic functionality of the language to serve as a means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for/through/of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endParaRPr lang="en-GB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Content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determines the language needed in CLIL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~PP2086.WAV">
            <a:hlinkClick r:id="" action="ppaction://media"/>
          </p:cNvPr>
          <p:cNvPicPr>
            <a:picLocks noRot="1" noChangeAspect="1"/>
          </p:cNvPicPr>
          <p:nvPr>
            <a:wavAudioFile r:embed="rId1" name="~PP2086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9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6 - Ευθεία γραμμή σύνδεσης"/>
          <p:cNvCxnSpPr/>
          <p:nvPr/>
        </p:nvCxnSpPr>
        <p:spPr>
          <a:xfrm flipV="1">
            <a:off x="5724128" y="4653136"/>
            <a:ext cx="864096" cy="864096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5724128" y="2996952"/>
            <a:ext cx="864096" cy="244827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5796136" y="3645024"/>
            <a:ext cx="864096" cy="208823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~PP381.WAV">
            <a:hlinkClick r:id="" action="ppaction://media"/>
          </p:cNvPr>
          <p:cNvPicPr>
            <a:picLocks noRot="1" noChangeAspect="1"/>
          </p:cNvPicPr>
          <p:nvPr>
            <a:wavAudioFile r:embed="rId1" name="~PP381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8367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4Cs Conceptual Framework </a:t>
            </a:r>
            <a:r>
              <a:rPr lang="en-GB" sz="2200" dirty="0" smtClean="0"/>
              <a:t>(Coyle, 1999)</a:t>
            </a:r>
            <a:endParaRPr lang="el-GR" sz="2200" dirty="0"/>
          </a:p>
        </p:txBody>
      </p:sp>
      <p:sp>
        <p:nvSpPr>
          <p:cNvPr id="5" name="4 - Ορθογώνιο"/>
          <p:cNvSpPr/>
          <p:nvPr/>
        </p:nvSpPr>
        <p:spPr>
          <a:xfrm>
            <a:off x="179512" y="6237312"/>
            <a:ext cx="374441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Ref. Coyle (1999, 2005)</a:t>
            </a:r>
            <a:endParaRPr lang="el-GR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2555776" y="1556792"/>
            <a:ext cx="4608512" cy="4824536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contourW="12700">
            <a:bevelB w="101600" prst="riblet"/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Ισοσκελές τρίγωνο"/>
          <p:cNvSpPr/>
          <p:nvPr/>
        </p:nvSpPr>
        <p:spPr>
          <a:xfrm>
            <a:off x="3203848" y="1700808"/>
            <a:ext cx="3384376" cy="388843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Culture</a:t>
            </a:r>
            <a:endParaRPr lang="el-G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131840" y="980728"/>
            <a:ext cx="3672408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</a:rPr>
              <a:t>Communication</a:t>
            </a:r>
            <a:endParaRPr lang="el-G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55576" y="5373216"/>
            <a:ext cx="2448272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</a:rPr>
              <a:t>Content</a:t>
            </a:r>
            <a:endParaRPr lang="el-G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516216" y="5373216"/>
            <a:ext cx="2448272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</a:rPr>
              <a:t>Cognition</a:t>
            </a:r>
            <a:endParaRPr lang="el-G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>
            <a:off x="3275856" y="5733256"/>
            <a:ext cx="3141523" cy="13544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1331640" y="1556792"/>
            <a:ext cx="1800200" cy="3672408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H="1" flipV="1">
            <a:off x="6588224" y="1556792"/>
            <a:ext cx="1656184" cy="3672408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~PP1191.WAV">
            <a:hlinkClick r:id="" action="ppaction://media"/>
          </p:cNvPr>
          <p:cNvPicPr>
            <a:picLocks noRot="1" noChangeAspect="1"/>
          </p:cNvPicPr>
          <p:nvPr>
            <a:wavAudioFile r:embed="rId1" name="~PP119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Core features of CLIL methodology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0" y="692696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~PP3211.WAV">
            <a:hlinkClick r:id="" action="ppaction://media"/>
          </p:cNvPr>
          <p:cNvPicPr>
            <a:picLocks noRot="1" noChangeAspect="1"/>
          </p:cNvPicPr>
          <p:nvPr>
            <a:wavAudioFile r:embed="rId1" name="~PP3211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7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Εικόνα 4"/>
          <p:cNvPicPr>
            <a:picLocks noChangeAspect="1" noChangeArrowheads="1"/>
          </p:cNvPicPr>
          <p:nvPr/>
        </p:nvPicPr>
        <p:blipFill>
          <a:blip r:embed="rId3" cstate="print"/>
          <a:srcRect l="2499" t="7500" r="10417"/>
          <a:stretch>
            <a:fillRect/>
          </a:stretch>
        </p:blipFill>
        <p:spPr bwMode="auto">
          <a:xfrm>
            <a:off x="1763688" y="1124744"/>
            <a:ext cx="5620052" cy="44644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355976" y="5805264"/>
            <a:ext cx="4464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Ref. IBSE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Best Practice of Pathway, Summer School,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Rosi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2013)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3" descr="crea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2656"/>
            <a:ext cx="1866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251520" y="18864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Science teaching requirements</a:t>
            </a:r>
            <a:endParaRPr lang="el-GR" sz="3200" dirty="0"/>
          </a:p>
        </p:txBody>
      </p:sp>
      <p:pic>
        <p:nvPicPr>
          <p:cNvPr id="6" name="~PP373.WAV">
            <a:hlinkClick r:id="" action="ppaction://media"/>
          </p:cNvPr>
          <p:cNvPicPr>
            <a:picLocks noRot="1" noChangeAspect="1"/>
          </p:cNvPicPr>
          <p:nvPr>
            <a:wavAudioFile r:embed="rId1" name="~PP373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43608" y="332656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‘Inquiring the Ghost Particle’ scenario </a:t>
            </a:r>
            <a:endParaRPr lang="el-GR" sz="2800" dirty="0"/>
          </a:p>
        </p:txBody>
      </p:sp>
      <p:pic>
        <p:nvPicPr>
          <p:cNvPr id="21508" name="Picture 4" descr="http://www.int.washington.edu/PROGRAMS/15-2a/images/astro-web-ti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00808"/>
            <a:ext cx="3203848" cy="36195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11560" y="909301"/>
            <a:ext cx="54726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114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Identity of the scenario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11450" algn="l"/>
              </a:tabLst>
            </a:pPr>
            <a:endParaRPr lang="en-US" sz="2800" b="1" dirty="0" smtClean="0">
              <a:solidFill>
                <a:srgbClr val="0F243E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11450" algn="l"/>
              </a:tabLs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711450" algn="l"/>
              </a:tabLst>
            </a:pPr>
            <a:r>
              <a:rPr lang="en-US" sz="2800" dirty="0" smtClean="0">
                <a:solidFill>
                  <a:srgbClr val="0F243E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Subject Domain: English, </a:t>
            </a:r>
            <a:r>
              <a:rPr lang="en-GB" sz="2800" dirty="0" smtClean="0">
                <a:solidFill>
                  <a:srgbClr val="0F243E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Physics,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711450" algn="l"/>
              </a:tabLst>
            </a:pPr>
            <a:r>
              <a:rPr lang="en-GB" sz="2800" dirty="0" smtClean="0">
                <a:solidFill>
                  <a:srgbClr val="0F243E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Arts</a:t>
            </a:r>
            <a:r>
              <a:rPr lang="el-GR" sz="2800" dirty="0" smtClean="0">
                <a:solidFill>
                  <a:srgbClr val="0F243E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711450" algn="l"/>
              </a:tabLst>
            </a:pPr>
            <a:endParaRPr lang="en-US" sz="2800" dirty="0" smtClean="0">
              <a:solidFill>
                <a:srgbClr val="0F243E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711450" algn="l"/>
              </a:tabLst>
            </a:pPr>
            <a:r>
              <a:rPr lang="en-US" sz="2800" dirty="0" smtClean="0">
                <a:solidFill>
                  <a:srgbClr val="0F243E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2nd and – 3rd grade students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11450" algn="l"/>
              </a:tabLst>
            </a:pPr>
            <a:r>
              <a:rPr lang="en-US" sz="2800" dirty="0" smtClean="0">
                <a:solidFill>
                  <a:srgbClr val="0F243E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Junior high school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711450" algn="l"/>
              </a:tabLst>
            </a:pPr>
            <a:endParaRPr lang="en-US" sz="2800" dirty="0" smtClean="0">
              <a:solidFill>
                <a:srgbClr val="0F243E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711450" algn="l"/>
              </a:tabLst>
            </a:pPr>
            <a:r>
              <a:rPr lang="en-US" sz="2800" dirty="0" smtClean="0">
                <a:solidFill>
                  <a:srgbClr val="0F243E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Extension to physics curriculum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711450" algn="l"/>
              </a:tabLst>
            </a:pPr>
            <a:endParaRPr lang="en-US" sz="2800" dirty="0" smtClean="0">
              <a:solidFill>
                <a:srgbClr val="0F243E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711450" algn="l"/>
              </a:tabLst>
            </a:pPr>
            <a:r>
              <a:rPr lang="en-US" sz="2800" dirty="0" smtClean="0">
                <a:solidFill>
                  <a:srgbClr val="0F243E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Age range: 12-14</a:t>
            </a:r>
          </a:p>
        </p:txBody>
      </p:sp>
      <p:pic>
        <p:nvPicPr>
          <p:cNvPr id="5" name="~PP118.WAV">
            <a:hlinkClick r:id="" action="ppaction://media"/>
          </p:cNvPr>
          <p:cNvPicPr>
            <a:picLocks noRot="1" noChangeAspect="1"/>
          </p:cNvPicPr>
          <p:nvPr>
            <a:wavAudioFile r:embed="rId1" name="~PP11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Implementation of scenario guided on the Inquiry-based science approach (a)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24745"/>
            <a:ext cx="3468147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rea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1866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3851920" y="1268760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Question: </a:t>
            </a:r>
            <a:r>
              <a:rPr lang="en-US" sz="2400" dirty="0" smtClean="0"/>
              <a:t>online</a:t>
            </a:r>
            <a:r>
              <a:rPr lang="en-US" sz="2400" b="1" dirty="0" smtClean="0"/>
              <a:t> </a:t>
            </a:r>
            <a:r>
              <a:rPr lang="en-US" sz="2400" dirty="0" smtClean="0"/>
              <a:t>brainstorming activities (‘What is the world made of?) 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3923928" y="2492896"/>
            <a:ext cx="5040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Evidence: </a:t>
            </a:r>
            <a:r>
              <a:rPr lang="en-US" sz="2000" dirty="0" smtClean="0"/>
              <a:t>search </a:t>
            </a:r>
            <a:r>
              <a:rPr lang="en-US" sz="2000" dirty="0" smtClean="0"/>
              <a:t>the internet to find information on fundamental particles </a:t>
            </a:r>
          </a:p>
          <a:p>
            <a:pPr algn="just"/>
            <a:r>
              <a:rPr lang="en-US" sz="2000" dirty="0" smtClean="0"/>
              <a:t>(‘Who was the neutrino proposed by and When? How it was it discovered? What is it?  Does it have mass? How fast does it travel?)</a:t>
            </a:r>
            <a:endParaRPr lang="el-GR" sz="20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067944" y="4334327"/>
            <a:ext cx="4608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Analysis</a:t>
            </a:r>
            <a:r>
              <a:rPr lang="en-US" sz="2000" dirty="0" smtClean="0"/>
              <a:t>: video – matching scientific ideas/ principles with visual representations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067944" y="5255042"/>
            <a:ext cx="4895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Explanation:</a:t>
            </a:r>
            <a:r>
              <a:rPr lang="en-US" sz="2000" dirty="0" smtClean="0"/>
              <a:t> reading comprehension to explore and connect evidence with more complex scientific ideas. </a:t>
            </a:r>
          </a:p>
        </p:txBody>
      </p:sp>
      <p:pic>
        <p:nvPicPr>
          <p:cNvPr id="9" name="~PP1071.WAV">
            <a:hlinkClick r:id="" action="ppaction://media"/>
          </p:cNvPr>
          <p:cNvPicPr>
            <a:picLocks noRot="1" noChangeAspect="1"/>
          </p:cNvPicPr>
          <p:nvPr>
            <a:wavAudioFile r:embed="rId1" name="~PP1071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50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549</Words>
  <Application>Microsoft Office PowerPoint</Application>
  <PresentationFormat>Προβολή στην οθόνη (4:3)</PresentationFormat>
  <Paragraphs>98</Paragraphs>
  <Slides>14</Slides>
  <Notes>0</Notes>
  <HiddenSlides>0</HiddenSlides>
  <MMClips>14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  Inquiring fundamental particles and neutrinos through CLIL: having an interactive simulating environment as a common ground </vt:lpstr>
      <vt:lpstr>    Content and Language Integrated Learning (CLIL) is a dual-focused educational approach in which a non-native  language is used for the learning and teaching of both content and language (Dalton-Puffer &amp; Smit, 2007; Marsh, 2012; Coyle, et al., 2010)     </vt:lpstr>
      <vt:lpstr>Joint Role of Content and Language</vt:lpstr>
      <vt:lpstr>Διαφάνεια 4</vt:lpstr>
      <vt:lpstr>The 4Cs Conceptual Framework (Coyle, 1999)</vt:lpstr>
      <vt:lpstr>Core features of CLIL methodology </vt:lpstr>
      <vt:lpstr>Διαφάνεια 7</vt:lpstr>
      <vt:lpstr>Διαφάνεια 8</vt:lpstr>
      <vt:lpstr>Implementation of scenario guided on the Inquiry-based science approach (a) </vt:lpstr>
      <vt:lpstr>Implementation of scenario guided on the Inquiry-based science approach (b) </vt:lpstr>
      <vt:lpstr>Implementation of scenario guided on the Inquiry-based science approach (c) </vt:lpstr>
      <vt:lpstr>Assessment filters and objectives </vt:lpstr>
      <vt:lpstr>Conclusions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Negotiating fundamental particles and neutrinos through CLIL: having an interactive simulating environment as a common ground </dc:title>
  <dc:creator>Liana</dc:creator>
  <cp:lastModifiedBy>Liana</cp:lastModifiedBy>
  <cp:revision>72</cp:revision>
  <dcterms:created xsi:type="dcterms:W3CDTF">2016-05-24T06:21:04Z</dcterms:created>
  <dcterms:modified xsi:type="dcterms:W3CDTF">2016-05-26T07:16:07Z</dcterms:modified>
</cp:coreProperties>
</file>