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296" r:id="rId2"/>
    <p:sldId id="303" r:id="rId3"/>
    <p:sldId id="297" r:id="rId4"/>
    <p:sldId id="269" r:id="rId5"/>
    <p:sldId id="256" r:id="rId6"/>
    <p:sldId id="258" r:id="rId7"/>
    <p:sldId id="260" r:id="rId8"/>
    <p:sldId id="278" r:id="rId9"/>
    <p:sldId id="276" r:id="rId10"/>
    <p:sldId id="282" r:id="rId11"/>
    <p:sldId id="277" r:id="rId12"/>
    <p:sldId id="288" r:id="rId13"/>
    <p:sldId id="290" r:id="rId14"/>
    <p:sldId id="302" r:id="rId15"/>
    <p:sldId id="301" r:id="rId16"/>
  </p:sldIdLst>
  <p:sldSz cx="9144000" cy="6858000" type="screen4x3"/>
  <p:notesSz cx="6797675" cy="9874250"/>
  <p:defaultTextStyle>
    <a:defPPr>
      <a:defRPr lang="pt-PT"/>
    </a:defPPr>
    <a:lvl1pPr algn="l" rtl="0" fontAlgn="base">
      <a:spcBef>
        <a:spcPct val="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9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19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19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1900"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0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6327" autoAdjust="0"/>
    <p:restoredTop sz="94660"/>
  </p:normalViewPr>
  <p:slideViewPr>
    <p:cSldViewPr>
      <p:cViewPr varScale="1">
        <p:scale>
          <a:sx n="103" d="100"/>
          <a:sy n="103" d="100"/>
        </p:scale>
        <p:origin x="-9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E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7A2FBAA-74D2-444E-9713-5479A04C46E9}" type="datetimeFigureOut">
              <a:rPr lang="en-IE" smtClean="0"/>
              <a:pPr/>
              <a:t>12/04/2013</a:t>
            </a:fld>
            <a:endParaRPr lang="en-IE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31863" y="741363"/>
            <a:ext cx="4933950" cy="37020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E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450" y="4691063"/>
            <a:ext cx="5438775" cy="4443412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378950"/>
            <a:ext cx="2946400" cy="4937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49688" y="9378950"/>
            <a:ext cx="2946400" cy="4937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00B6A6C-2B6F-4FB3-878C-EBB7D8CDC5EC}" type="slidenum">
              <a:rPr lang="en-IE" smtClean="0"/>
              <a:pPr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xmlns="" val="22374331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pt-PT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pt-PT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DF8F64E-2C19-43BD-9095-90A9A163F614}" type="slidenum">
              <a:rPr lang="pt-PT"/>
              <a:pPr>
                <a:defRPr/>
              </a:pPr>
              <a:t>‹#›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xmlns="" val="39956107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pt-PT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pt-PT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C42DFA6-E541-446C-AB76-7E0183C1B80C}" type="slidenum">
              <a:rPr lang="pt-PT"/>
              <a:pPr>
                <a:defRPr/>
              </a:pPr>
              <a:t>‹#›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xmlns="" val="25863848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pt-PT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pt-PT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8CDD7D9-4AE8-4D22-A8F5-6C7C049EB4E0}" type="slidenum">
              <a:rPr lang="pt-PT"/>
              <a:pPr>
                <a:defRPr/>
              </a:pPr>
              <a:t>‹#›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xmlns="" val="42903220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pt-PT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pt-PT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78AEEA-A410-4116-8BF5-8916A79D5E03}" type="slidenum">
              <a:rPr lang="pt-PT"/>
              <a:pPr>
                <a:defRPr/>
              </a:pPr>
              <a:t>‹#›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xmlns="" val="16529534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pt-PT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6A6297A-F89B-4B6E-A433-E791D7FAA711}" type="slidenum">
              <a:rPr lang="pt-PT"/>
              <a:pPr>
                <a:defRPr/>
              </a:pPr>
              <a:t>‹#›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xmlns="" val="12951477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pt-PT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pt-PT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pt-PT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3837FFA-D0B2-4998-BC83-F0CB337C9A57}" type="slidenum">
              <a:rPr lang="pt-PT"/>
              <a:pPr>
                <a:defRPr/>
              </a:pPr>
              <a:t>‹#›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xmlns="" val="28740437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pt-PT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pt-PT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pt-PT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D2DFA86-4F35-4E5C-A228-933CD0B26478}" type="slidenum">
              <a:rPr lang="pt-PT"/>
              <a:pPr>
                <a:defRPr/>
              </a:pPr>
              <a:t>‹#›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xmlns="" val="36293726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pt-PT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A6A20EF-7FA3-48B0-AEA9-63A29A3760FC}" type="slidenum">
              <a:rPr lang="pt-PT"/>
              <a:pPr>
                <a:defRPr/>
              </a:pPr>
              <a:t>‹#›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xmlns="" val="41036519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5EDFD6-4B8B-4740-973D-F034E8C74404}" type="slidenum">
              <a:rPr lang="pt-PT"/>
              <a:pPr>
                <a:defRPr/>
              </a:pPr>
              <a:t>‹#›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xmlns="" val="363759224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pt-PT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pt-PT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D955240-FDA4-4BDD-990F-E84A53DEEDE9}" type="slidenum">
              <a:rPr lang="pt-PT"/>
              <a:pPr>
                <a:defRPr/>
              </a:pPr>
              <a:t>‹#›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xmlns="" val="37576266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pt-PT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pt-PT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FB09A25-381B-4C92-8E35-16B17A9C0C6C}" type="slidenum">
              <a:rPr lang="pt-PT"/>
              <a:pPr>
                <a:defRPr/>
              </a:pPr>
              <a:t>‹#›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xmlns="" val="112663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5782" tIns="47891" rIns="95782" bIns="47891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pt-PT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5782" tIns="47891" rIns="95782" bIns="4789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pt-PT" smtClean="0"/>
              <a:t>Click to edit Master text styles</a:t>
            </a:r>
          </a:p>
          <a:p>
            <a:pPr lvl="1"/>
            <a:r>
              <a:rPr lang="pt-PT" smtClean="0"/>
              <a:t>Second level</a:t>
            </a:r>
          </a:p>
          <a:p>
            <a:pPr lvl="2"/>
            <a:r>
              <a:rPr lang="pt-PT" smtClean="0"/>
              <a:t>Third level</a:t>
            </a:r>
          </a:p>
          <a:p>
            <a:pPr lvl="3"/>
            <a:r>
              <a:rPr lang="pt-PT" smtClean="0"/>
              <a:t>Fourth level</a:t>
            </a:r>
          </a:p>
          <a:p>
            <a:pPr lvl="4"/>
            <a:r>
              <a:rPr lang="pt-PT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782" tIns="47891" rIns="95782" bIns="47891" numCol="1" anchor="t" anchorCtr="0" compatLnSpc="1">
            <a:prstTxWarp prst="textNoShape">
              <a:avLst/>
            </a:prstTxWarp>
          </a:bodyPr>
          <a:lstStyle>
            <a:lvl1pPr>
              <a:defRPr sz="150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782" tIns="47891" rIns="95782" bIns="47891" numCol="1" anchor="t" anchorCtr="0" compatLnSpc="1">
            <a:prstTxWarp prst="textNoShape">
              <a:avLst/>
            </a:prstTxWarp>
          </a:bodyPr>
          <a:lstStyle>
            <a:lvl1pPr algn="ctr">
              <a:defRPr sz="150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782" tIns="47891" rIns="95782" bIns="47891" numCol="1" anchor="t" anchorCtr="0" compatLnSpc="1">
            <a:prstTxWarp prst="textNoShape">
              <a:avLst/>
            </a:prstTxWarp>
          </a:bodyPr>
          <a:lstStyle>
            <a:lvl1pPr algn="r">
              <a:defRPr sz="1500" smtClean="0"/>
            </a:lvl1pPr>
          </a:lstStyle>
          <a:p>
            <a:pPr>
              <a:defRPr/>
            </a:pPr>
            <a:fld id="{CF5A8AD8-0AFE-4F48-A4EB-F4BAD46E3794}" type="slidenum">
              <a:rPr lang="pt-PT"/>
              <a:pPr>
                <a:defRPr/>
              </a:pPr>
              <a:t>‹#›</a:t>
            </a:fld>
            <a:endParaRPr lang="pt-P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57263" rtl="0" eaLnBrk="0" fontAlgn="base" hangingPunct="0">
        <a:spcBef>
          <a:spcPct val="0"/>
        </a:spcBef>
        <a:spcAft>
          <a:spcPct val="0"/>
        </a:spcAft>
        <a:defRPr sz="4600">
          <a:solidFill>
            <a:schemeClr val="tx2"/>
          </a:solidFill>
          <a:latin typeface="+mj-lt"/>
          <a:ea typeface="+mj-ea"/>
          <a:cs typeface="+mj-cs"/>
        </a:defRPr>
      </a:lvl1pPr>
      <a:lvl2pPr algn="ctr" defTabSz="957263" rtl="0" eaLnBrk="0" fontAlgn="base" hangingPunct="0">
        <a:spcBef>
          <a:spcPct val="0"/>
        </a:spcBef>
        <a:spcAft>
          <a:spcPct val="0"/>
        </a:spcAft>
        <a:defRPr sz="4600">
          <a:solidFill>
            <a:schemeClr val="tx2"/>
          </a:solidFill>
          <a:latin typeface="Arial" charset="0"/>
        </a:defRPr>
      </a:lvl2pPr>
      <a:lvl3pPr algn="ctr" defTabSz="957263" rtl="0" eaLnBrk="0" fontAlgn="base" hangingPunct="0">
        <a:spcBef>
          <a:spcPct val="0"/>
        </a:spcBef>
        <a:spcAft>
          <a:spcPct val="0"/>
        </a:spcAft>
        <a:defRPr sz="4600">
          <a:solidFill>
            <a:schemeClr val="tx2"/>
          </a:solidFill>
          <a:latin typeface="Arial" charset="0"/>
        </a:defRPr>
      </a:lvl3pPr>
      <a:lvl4pPr algn="ctr" defTabSz="957263" rtl="0" eaLnBrk="0" fontAlgn="base" hangingPunct="0">
        <a:spcBef>
          <a:spcPct val="0"/>
        </a:spcBef>
        <a:spcAft>
          <a:spcPct val="0"/>
        </a:spcAft>
        <a:defRPr sz="4600">
          <a:solidFill>
            <a:schemeClr val="tx2"/>
          </a:solidFill>
          <a:latin typeface="Arial" charset="0"/>
        </a:defRPr>
      </a:lvl4pPr>
      <a:lvl5pPr algn="ctr" defTabSz="957263" rtl="0" eaLnBrk="0" fontAlgn="base" hangingPunct="0">
        <a:spcBef>
          <a:spcPct val="0"/>
        </a:spcBef>
        <a:spcAft>
          <a:spcPct val="0"/>
        </a:spcAft>
        <a:defRPr sz="4600">
          <a:solidFill>
            <a:schemeClr val="tx2"/>
          </a:solidFill>
          <a:latin typeface="Arial" charset="0"/>
        </a:defRPr>
      </a:lvl5pPr>
      <a:lvl6pPr marL="457200" algn="ctr" defTabSz="957263" rtl="0" fontAlgn="base">
        <a:spcBef>
          <a:spcPct val="0"/>
        </a:spcBef>
        <a:spcAft>
          <a:spcPct val="0"/>
        </a:spcAft>
        <a:defRPr sz="4600">
          <a:solidFill>
            <a:schemeClr val="tx2"/>
          </a:solidFill>
          <a:latin typeface="Arial" charset="0"/>
        </a:defRPr>
      </a:lvl6pPr>
      <a:lvl7pPr marL="914400" algn="ctr" defTabSz="957263" rtl="0" fontAlgn="base">
        <a:spcBef>
          <a:spcPct val="0"/>
        </a:spcBef>
        <a:spcAft>
          <a:spcPct val="0"/>
        </a:spcAft>
        <a:defRPr sz="4600">
          <a:solidFill>
            <a:schemeClr val="tx2"/>
          </a:solidFill>
          <a:latin typeface="Arial" charset="0"/>
        </a:defRPr>
      </a:lvl7pPr>
      <a:lvl8pPr marL="1371600" algn="ctr" defTabSz="957263" rtl="0" fontAlgn="base">
        <a:spcBef>
          <a:spcPct val="0"/>
        </a:spcBef>
        <a:spcAft>
          <a:spcPct val="0"/>
        </a:spcAft>
        <a:defRPr sz="4600">
          <a:solidFill>
            <a:schemeClr val="tx2"/>
          </a:solidFill>
          <a:latin typeface="Arial" charset="0"/>
        </a:defRPr>
      </a:lvl8pPr>
      <a:lvl9pPr marL="1828800" algn="ctr" defTabSz="957263" rtl="0" fontAlgn="base">
        <a:spcBef>
          <a:spcPct val="0"/>
        </a:spcBef>
        <a:spcAft>
          <a:spcPct val="0"/>
        </a:spcAft>
        <a:defRPr sz="4600">
          <a:solidFill>
            <a:schemeClr val="tx2"/>
          </a:solidFill>
          <a:latin typeface="Arial" charset="0"/>
        </a:defRPr>
      </a:lvl9pPr>
    </p:titleStyle>
    <p:bodyStyle>
      <a:lvl1pPr marL="358775" indent="-358775" algn="l" defTabSz="957263" rtl="0" eaLnBrk="0" fontAlgn="base" hangingPunct="0">
        <a:spcBef>
          <a:spcPct val="20000"/>
        </a:spcBef>
        <a:spcAft>
          <a:spcPct val="0"/>
        </a:spcAft>
        <a:buChar char="•"/>
        <a:defRPr sz="3400">
          <a:solidFill>
            <a:schemeClr val="tx1"/>
          </a:solidFill>
          <a:latin typeface="+mn-lt"/>
          <a:ea typeface="+mn-ea"/>
          <a:cs typeface="+mn-cs"/>
        </a:defRPr>
      </a:lvl1pPr>
      <a:lvl2pPr marL="777875" indent="-298450" algn="l" defTabSz="957263" rtl="0" eaLnBrk="0" fontAlgn="base" hangingPunct="0">
        <a:spcBef>
          <a:spcPct val="20000"/>
        </a:spcBef>
        <a:spcAft>
          <a:spcPct val="0"/>
        </a:spcAft>
        <a:buChar char="–"/>
        <a:defRPr sz="2900">
          <a:solidFill>
            <a:schemeClr val="tx1"/>
          </a:solidFill>
          <a:latin typeface="+mn-lt"/>
        </a:defRPr>
      </a:lvl2pPr>
      <a:lvl3pPr marL="1196975" indent="-239713" algn="l" defTabSz="957263" rtl="0" eaLnBrk="0" fontAlgn="base" hangingPunct="0">
        <a:spcBef>
          <a:spcPct val="20000"/>
        </a:spcBef>
        <a:spcAft>
          <a:spcPct val="0"/>
        </a:spcAft>
        <a:buChar char="•"/>
        <a:defRPr sz="2500">
          <a:solidFill>
            <a:schemeClr val="tx1"/>
          </a:solidFill>
          <a:latin typeface="+mn-lt"/>
        </a:defRPr>
      </a:lvl3pPr>
      <a:lvl4pPr marL="1676400" indent="-239713" algn="l" defTabSz="957263" rtl="0" eaLnBrk="0" fontAlgn="base" hangingPunct="0">
        <a:spcBef>
          <a:spcPct val="20000"/>
        </a:spcBef>
        <a:spcAft>
          <a:spcPct val="0"/>
        </a:spcAft>
        <a:buChar char="–"/>
        <a:defRPr sz="2100">
          <a:solidFill>
            <a:schemeClr val="tx1"/>
          </a:solidFill>
          <a:latin typeface="+mn-lt"/>
        </a:defRPr>
      </a:lvl4pPr>
      <a:lvl5pPr marL="2154238" indent="-238125" algn="l" defTabSz="957263" rtl="0" eaLnBrk="0" fontAlgn="base" hangingPunct="0">
        <a:spcBef>
          <a:spcPct val="20000"/>
        </a:spcBef>
        <a:spcAft>
          <a:spcPct val="0"/>
        </a:spcAft>
        <a:buChar char="»"/>
        <a:defRPr sz="2100">
          <a:solidFill>
            <a:schemeClr val="tx1"/>
          </a:solidFill>
          <a:latin typeface="+mn-lt"/>
        </a:defRPr>
      </a:lvl5pPr>
      <a:lvl6pPr marL="2611438" indent="-238125" algn="l" defTabSz="957263" rtl="0" fontAlgn="base">
        <a:spcBef>
          <a:spcPct val="20000"/>
        </a:spcBef>
        <a:spcAft>
          <a:spcPct val="0"/>
        </a:spcAft>
        <a:buChar char="»"/>
        <a:defRPr sz="2100">
          <a:solidFill>
            <a:schemeClr val="tx1"/>
          </a:solidFill>
          <a:latin typeface="+mn-lt"/>
        </a:defRPr>
      </a:lvl6pPr>
      <a:lvl7pPr marL="3068638" indent="-238125" algn="l" defTabSz="957263" rtl="0" fontAlgn="base">
        <a:spcBef>
          <a:spcPct val="20000"/>
        </a:spcBef>
        <a:spcAft>
          <a:spcPct val="0"/>
        </a:spcAft>
        <a:buChar char="»"/>
        <a:defRPr sz="2100">
          <a:solidFill>
            <a:schemeClr val="tx1"/>
          </a:solidFill>
          <a:latin typeface="+mn-lt"/>
        </a:defRPr>
      </a:lvl7pPr>
      <a:lvl8pPr marL="3525838" indent="-238125" algn="l" defTabSz="957263" rtl="0" fontAlgn="base">
        <a:spcBef>
          <a:spcPct val="20000"/>
        </a:spcBef>
        <a:spcAft>
          <a:spcPct val="0"/>
        </a:spcAft>
        <a:buChar char="»"/>
        <a:defRPr sz="2100">
          <a:solidFill>
            <a:schemeClr val="tx1"/>
          </a:solidFill>
          <a:latin typeface="+mn-lt"/>
        </a:defRPr>
      </a:lvl8pPr>
      <a:lvl9pPr marL="3983038" indent="-238125" algn="l" defTabSz="957263" rtl="0" fontAlgn="base">
        <a:spcBef>
          <a:spcPct val="20000"/>
        </a:spcBef>
        <a:spcAft>
          <a:spcPct val="0"/>
        </a:spcAft>
        <a:buChar char="»"/>
        <a:defRPr sz="2100">
          <a:solidFill>
            <a:schemeClr val="tx1"/>
          </a:solidFill>
          <a:latin typeface="+mn-lt"/>
        </a:defRPr>
      </a:lvl9pPr>
    </p:bodyStyle>
    <p:otherStyle>
      <a:defPPr>
        <a:defRPr lang="pt-P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Rosa\Desktop\Misc_desk\for_pres\SS_3D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99592" y="508877"/>
            <a:ext cx="7504194" cy="56564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7507182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199-280605-1104-6-an-01-NicholsonCrater_H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17475"/>
            <a:ext cx="9144000" cy="662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Tm="10000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211-010705-1343-6-an-01-CraterIce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35038" y="0"/>
            <a:ext cx="7272337" cy="6859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Tm="10000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 descr="267-23112005-1180-6-an-01-TempeTerra_H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96850"/>
            <a:ext cx="9144000" cy="646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Tm="10000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 descr="0427-An-CraterDunefield_low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8188" y="19050"/>
            <a:ext cx="7667625" cy="683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Tm="10000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5314" name="Picture 2" descr="C:\Rosa\gif\3d\lunar_planetary institute\JUPI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31640" y="-66824"/>
            <a:ext cx="5656064" cy="56560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2531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80312" y="168880"/>
            <a:ext cx="1587500" cy="355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8971545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Rosa\Desktop\Misc_desk\for_pres\Saturno_3D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1560" y="620689"/>
            <a:ext cx="5760640" cy="2880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Rosa\Desktop\Misc_desk\for_pres\lua_de_saturno_Dione_3D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24128" y="3461454"/>
            <a:ext cx="3097759" cy="30977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80312" y="168880"/>
            <a:ext cx="1587500" cy="355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1912446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lua_de_saturno_Dione_3D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43000" y="0"/>
            <a:ext cx="6858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7507182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4290" name="Picture 2" descr="C:\Rosa\gif\3d\lunar_planetary institute\mercury_craters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19672" y="44624"/>
            <a:ext cx="5648325" cy="5753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2429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56500" y="127174"/>
            <a:ext cx="1587500" cy="355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7471975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116-051004-0756-6-an-01-Phobos_hires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96850"/>
            <a:ext cx="9144000" cy="646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Tm="10000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 descr="03-6-an-01-OlympusMons_H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288925"/>
            <a:ext cx="9144000" cy="6278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Click="0" advTm="10000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036-160404-0143-6-an-01-OlympusMons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85775" y="11113"/>
            <a:ext cx="8172450" cy="683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Tm="10000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045-060504-0037-4-an-01-AcheronFossaeCrater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42900" y="12700"/>
            <a:ext cx="8459788" cy="6834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Tm="10000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170-150105-0887-6-an-01-TithoniumChasma_Hires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487363"/>
            <a:ext cx="9144000" cy="5883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Tm="10000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180-170305-0451-6-an-01-Hourglass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295275"/>
            <a:ext cx="9144000" cy="6291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Tm="10000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57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pt-PT" sz="19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57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pt-PT" sz="19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525</TotalTime>
  <Words>0</Words>
  <Application>Microsoft Office PowerPoint</Application>
  <PresentationFormat>On-screen Show (4:3)</PresentationFormat>
  <Paragraphs>0</Paragraphs>
  <Slides>15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6" baseType="lpstr">
      <vt:lpstr>Default Design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</vt:vector>
  </TitlesOfParts>
  <Company>IST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Jose Saraiva</dc:creator>
  <cp:lastModifiedBy>quark</cp:lastModifiedBy>
  <cp:revision>19</cp:revision>
  <dcterms:created xsi:type="dcterms:W3CDTF">2008-04-09T17:15:04Z</dcterms:created>
  <dcterms:modified xsi:type="dcterms:W3CDTF">2013-04-12T22:06:44Z</dcterms:modified>
</cp:coreProperties>
</file>