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7559675" cy="10691813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94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7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48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4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0463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63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5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9920" y="36817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579920" y="1604520"/>
            <a:ext cx="392616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1720"/>
            <a:ext cx="80456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888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el-GR"/>
              <a:t>Click to edit the title text format</a:t>
            </a:r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000" cy="397692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l-GR"/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l-GR"/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l-GR"/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l-GR"/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l-GR"/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l-GR"/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l-GR"/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l-GR"/>
              <a:t>Click to edit the title text format</a:t>
            </a:r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l-GR"/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l-GR"/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l-GR"/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l-GR"/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l-GR"/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l-GR"/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l-GR"/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l-GR"/>
              <a:t>Click to edit the title text format</a:t>
            </a:r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l-GR"/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l-GR"/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l-GR"/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l-GR"/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l-GR"/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l-GR"/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l-GR"/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685800" y="2130480"/>
            <a:ext cx="7771320" cy="146880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l-GR" sz="4400">
                <a:solidFill>
                  <a:srgbClr val="000000"/>
                </a:solidFill>
                <a:latin typeface="Calibri"/>
              </a:rPr>
              <a:t>GENERATIONS @ SCHOOL</a:t>
            </a:r>
            <a:endParaRPr/>
          </a:p>
        </p:txBody>
      </p:sp>
      <p:sp>
        <p:nvSpPr>
          <p:cNvPr id="103" name="CustomShape 2"/>
          <p:cNvSpPr/>
          <p:nvPr/>
        </p:nvSpPr>
        <p:spPr>
          <a:xfrm>
            <a:off x="1371600" y="3886200"/>
            <a:ext cx="6399720" cy="1751400"/>
          </a:xfrm>
          <a:prstGeom prst="rect">
            <a:avLst/>
          </a:prstGeom>
        </p:spPr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el-GR" sz="3200">
                <a:solidFill>
                  <a:srgbClr val="8B8B8B"/>
                </a:solidFill>
                <a:latin typeface="Calibri"/>
              </a:rPr>
              <a:t>Polona Crtalic, Slovenia</a:t>
            </a:r>
            <a:endParaRPr/>
          </a:p>
        </p:txBody>
      </p:sp>
      <p:pic>
        <p:nvPicPr>
          <p:cNvPr id="104" name="Slika 103"/>
          <p:cNvPicPr/>
          <p:nvPr/>
        </p:nvPicPr>
        <p:blipFill>
          <a:blip r:embed="rId2"/>
          <a:stretch>
            <a:fillRect/>
          </a:stretch>
        </p:blipFill>
        <p:spPr>
          <a:xfrm>
            <a:off x="864000" y="504000"/>
            <a:ext cx="3060720" cy="1624680"/>
          </a:xfrm>
          <a:prstGeom prst="rect">
            <a:avLst/>
          </a:prstGeom>
        </p:spPr>
      </p:pic>
      <p:pic>
        <p:nvPicPr>
          <p:cNvPr id="105" name="Slika 104"/>
          <p:cNvPicPr/>
          <p:nvPr/>
        </p:nvPicPr>
        <p:blipFill>
          <a:blip r:embed="rId3"/>
          <a:stretch>
            <a:fillRect/>
          </a:stretch>
        </p:blipFill>
        <p:spPr>
          <a:xfrm>
            <a:off x="5040000" y="360000"/>
            <a:ext cx="3377880" cy="1807560"/>
          </a:xfrm>
          <a:prstGeom prst="rect">
            <a:avLst/>
          </a:prstGeom>
        </p:spPr>
      </p:pic>
      <p:pic>
        <p:nvPicPr>
          <p:cNvPr id="106" name="Slika 105"/>
          <p:cNvPicPr/>
          <p:nvPr/>
        </p:nvPicPr>
        <p:blipFill>
          <a:blip r:embed="rId4"/>
          <a:stretch>
            <a:fillRect/>
          </a:stretch>
        </p:blipFill>
        <p:spPr>
          <a:xfrm>
            <a:off x="720000" y="4608000"/>
            <a:ext cx="3312000" cy="1800000"/>
          </a:xfrm>
          <a:prstGeom prst="rect">
            <a:avLst/>
          </a:prstGeom>
        </p:spPr>
      </p:pic>
      <p:pic>
        <p:nvPicPr>
          <p:cNvPr id="107" name="Slika 106"/>
          <p:cNvPicPr/>
          <p:nvPr/>
        </p:nvPicPr>
        <p:blipFill>
          <a:blip r:embed="rId5"/>
          <a:stretch>
            <a:fillRect/>
          </a:stretch>
        </p:blipFill>
        <p:spPr>
          <a:xfrm>
            <a:off x="5112000" y="4510800"/>
            <a:ext cx="3312000" cy="1897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l-GR" sz="4400">
                <a:solidFill>
                  <a:srgbClr val="000000"/>
                </a:solidFill>
                <a:latin typeface="Calibri"/>
              </a:rPr>
              <a:t>B2: Middle</a:t>
            </a:r>
            <a:endParaRPr/>
          </a:p>
        </p:txBody>
      </p:sp>
      <p:sp>
        <p:nvSpPr>
          <p:cNvPr id="125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Timeframe (overall duration, frequency etc.):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7 month (2 hours per week in school, at least 1 hour per week at home/elderly home/primary school...) 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Learning supports (coaching, scaffolding, benchmark lessons, ad hoc lectures, etc): video tutorials, online materials, elearning, creating online group, forum ...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l-GR" sz="4400">
                <a:solidFill>
                  <a:srgbClr val="000000"/>
                </a:solidFill>
                <a:latin typeface="Calibri"/>
              </a:rPr>
              <a:t>B3: End</a:t>
            </a:r>
            <a:endParaRPr/>
          </a:p>
        </p:txBody>
      </p:sp>
      <p:sp>
        <p:nvSpPr>
          <p:cNvPr id="127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l-GR" sz="3200" i="1">
                <a:solidFill>
                  <a:srgbClr val="000000"/>
                </a:solidFill>
                <a:latin typeface="Calibri"/>
              </a:rPr>
              <a:t>Design purpose: providing closure to the activity</a:t>
            </a:r>
            <a:endParaRPr/>
          </a:p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Attainment of goal: greater computer skills of older people, greater awerness of younger people, feel the satisfaction of connecting different generations to work together.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Final product (if any): different kinds of advertisment (web pages, posters, ...)  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TextShape 1"/>
          <p:cNvSpPr txBox="1"/>
          <p:nvPr/>
        </p:nvSpPr>
        <p:spPr>
          <a:xfrm>
            <a:off x="482760" y="1292760"/>
            <a:ext cx="8229240" cy="18752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el-GR"/>
              <a:t>THANK YOU FOR YOUR ATENTION 
:-)</a:t>
            </a:r>
            <a:endParaRPr/>
          </a:p>
        </p:txBody>
      </p:sp>
      <p:pic>
        <p:nvPicPr>
          <p:cNvPr id="129" name="Slika 128"/>
          <p:cNvPicPr/>
          <p:nvPr/>
        </p:nvPicPr>
        <p:blipFill>
          <a:blip r:embed="rId2"/>
          <a:stretch>
            <a:fillRect/>
          </a:stretch>
        </p:blipFill>
        <p:spPr>
          <a:xfrm>
            <a:off x="504000" y="3456000"/>
            <a:ext cx="3168000" cy="2448000"/>
          </a:xfrm>
          <a:prstGeom prst="rect">
            <a:avLst/>
          </a:prstGeom>
        </p:spPr>
      </p:pic>
      <p:pic>
        <p:nvPicPr>
          <p:cNvPr id="130" name="Slika 129"/>
          <p:cNvPicPr/>
          <p:nvPr/>
        </p:nvPicPr>
        <p:blipFill>
          <a:blip r:embed="rId3"/>
          <a:stretch>
            <a:fillRect/>
          </a:stretch>
        </p:blipFill>
        <p:spPr>
          <a:xfrm>
            <a:off x="4752000" y="3481200"/>
            <a:ext cx="3384000" cy="227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722160" y="4406760"/>
            <a:ext cx="7771320" cy="13611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l-GR" sz="4000" b="1">
                <a:solidFill>
                  <a:srgbClr val="000000"/>
                </a:solidFill>
                <a:latin typeface="Calibri"/>
              </a:rPr>
              <a:t>Section A: For the teacher</a:t>
            </a:r>
            <a:endParaRPr/>
          </a:p>
        </p:txBody>
      </p:sp>
      <p:sp>
        <p:nvSpPr>
          <p:cNvPr id="109" name="CustomShape 2"/>
          <p:cNvSpPr/>
          <p:nvPr/>
        </p:nvSpPr>
        <p:spPr>
          <a:xfrm>
            <a:off x="722160" y="2906640"/>
            <a:ext cx="7771320" cy="1499040"/>
          </a:xfrm>
          <a:prstGeom prst="rect">
            <a:avLst/>
          </a:prstGeom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l-GR" sz="4400">
                <a:solidFill>
                  <a:srgbClr val="000000"/>
                </a:solidFill>
                <a:latin typeface="Calibri"/>
              </a:rPr>
              <a:t>A1: Educational context</a:t>
            </a:r>
            <a:endParaRPr/>
          </a:p>
        </p:txBody>
      </p:sp>
      <p:sp>
        <p:nvSpPr>
          <p:cNvPr id="111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Time frame: 7 month (from September till April)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Setting: primary &amp; high school, elderly home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School resources: computer labs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Curriculum mapping: science &amp; technology  (social, personal &amp; civic education)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432000" y="8172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l-GR" sz="4400">
                <a:solidFill>
                  <a:srgbClr val="000000"/>
                </a:solidFill>
                <a:latin typeface="Calibri"/>
              </a:rPr>
              <a:t>A2: Rationale</a:t>
            </a:r>
            <a:endParaRPr/>
          </a:p>
        </p:txBody>
      </p:sp>
      <p:sp>
        <p:nvSpPr>
          <p:cNvPr id="113" name="CustomShape 2"/>
          <p:cNvSpPr/>
          <p:nvPr/>
        </p:nvSpPr>
        <p:spPr>
          <a:xfrm>
            <a:off x="457200" y="10800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Why you propose the scenario?</a:t>
            </a:r>
            <a:endParaRPr/>
          </a:p>
          <a:p>
            <a:pPr lvl="1"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600">
                <a:solidFill>
                  <a:srgbClr val="000000"/>
                </a:solidFill>
                <a:latin typeface="Calibri"/>
              </a:rPr>
              <a:t>To show students that having digital skills is important now, </a:t>
            </a:r>
            <a:endParaRPr/>
          </a:p>
          <a:p>
            <a:pPr lvl="1"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600">
                <a:solidFill>
                  <a:srgbClr val="000000"/>
                </a:solidFill>
                <a:latin typeface="Calibri"/>
              </a:rPr>
              <a:t>to share their knowledge with people in need (of that kind of knowledge) </a:t>
            </a:r>
            <a:endParaRPr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What problem you address?</a:t>
            </a:r>
            <a:endParaRPr/>
          </a:p>
          <a:p>
            <a:pPr lvl="1"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600">
                <a:solidFill>
                  <a:srgbClr val="000000"/>
                </a:solidFill>
                <a:latin typeface="Calibri"/>
              </a:rPr>
              <a:t>Many older people who are isolated, excluded or unrelated to each other for various reasons.</a:t>
            </a:r>
            <a:endParaRPr/>
          </a:p>
          <a:p>
            <a:pPr lvl="1"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600">
                <a:solidFill>
                  <a:srgbClr val="000000"/>
                </a:solidFill>
                <a:latin typeface="Calibri"/>
              </a:rPr>
              <a:t>Huge number of middle aged (unemployed) people with no digital skills.(The use of computers in companies is growing.)</a:t>
            </a:r>
            <a:endParaRPr/>
          </a:p>
          <a:p>
            <a:pPr lvl="1"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600">
                <a:solidFill>
                  <a:srgbClr val="000000"/>
                </a:solidFill>
                <a:latin typeface="Calibri"/>
              </a:rPr>
              <a:t>Many young children are exposed to the different threats with the use of computers.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CustomShape 1"/>
          <p:cNvSpPr/>
          <p:nvPr/>
        </p:nvSpPr>
        <p:spPr>
          <a:xfrm>
            <a:off x="457200" y="144000"/>
            <a:ext cx="8228520" cy="127260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l-GR" sz="4400">
                <a:solidFill>
                  <a:srgbClr val="000000"/>
                </a:solidFill>
                <a:latin typeface="Calibri"/>
              </a:rPr>
              <a:t>A2: Rationale</a:t>
            </a:r>
            <a:endParaRPr/>
          </a:p>
        </p:txBody>
      </p:sp>
      <p:sp>
        <p:nvSpPr>
          <p:cNvPr id="115" name="CustomShape 2"/>
          <p:cNvSpPr/>
          <p:nvPr/>
        </p:nvSpPr>
        <p:spPr>
          <a:xfrm>
            <a:off x="457200" y="12960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What your (i.e. teacher’s) goals are?</a:t>
            </a:r>
            <a:endParaRPr/>
          </a:p>
          <a:p>
            <a:pPr lvl="1"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400">
                <a:solidFill>
                  <a:srgbClr val="000000"/>
                </a:solidFill>
                <a:latin typeface="Calibri"/>
              </a:rPr>
              <a:t>Students should realise the importance of getting digital skills.</a:t>
            </a:r>
            <a:endParaRPr/>
          </a:p>
          <a:p>
            <a:pPr lvl="1"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400">
                <a:solidFill>
                  <a:srgbClr val="000000"/>
                </a:solidFill>
                <a:latin typeface="Calibri"/>
              </a:rPr>
              <a:t>Students should explore the level of knowledge different generations have and how this affects their lifes.</a:t>
            </a:r>
            <a:endParaRPr/>
          </a:p>
          <a:p>
            <a:pPr lvl="1"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400">
                <a:solidFill>
                  <a:srgbClr val="000000"/>
                </a:solidFill>
                <a:latin typeface="Calibri"/>
              </a:rPr>
              <a:t>Student should connect to different generations and share their knowledge of different digital skills to them.</a:t>
            </a:r>
            <a:endParaRPr/>
          </a:p>
          <a:p>
            <a:pPr lvl="1"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400">
                <a:solidFill>
                  <a:srgbClr val="000000"/>
                </a:solidFill>
                <a:latin typeface="Calibri"/>
              </a:rPr>
              <a:t>Students should explore different tools, programs, applications they think are important (or people they have connected with needs to know).</a:t>
            </a:r>
            <a:endParaRPr/>
          </a:p>
          <a:p>
            <a:pPr lvl="1"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400">
                <a:solidFill>
                  <a:srgbClr val="000000"/>
                </a:solidFill>
                <a:latin typeface="Calibri"/>
              </a:rPr>
              <a:t>Organize a week (bringing different generations @ school and teach them/teach in elderly homes for those who are somehow disabled). --&gt; durring our school's project week.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stomShape 1"/>
          <p:cNvSpPr/>
          <p:nvPr/>
        </p:nvSpPr>
        <p:spPr>
          <a:xfrm>
            <a:off x="722160" y="4406760"/>
            <a:ext cx="7771320" cy="13611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l-GR" sz="4000" b="1">
                <a:solidFill>
                  <a:srgbClr val="000000"/>
                </a:solidFill>
                <a:latin typeface="Calibri"/>
              </a:rPr>
              <a:t>Section b: For the student</a:t>
            </a:r>
            <a:endParaRPr/>
          </a:p>
        </p:txBody>
      </p:sp>
      <p:sp>
        <p:nvSpPr>
          <p:cNvPr id="117" name="CustomShape 2"/>
          <p:cNvSpPr/>
          <p:nvPr/>
        </p:nvSpPr>
        <p:spPr>
          <a:xfrm>
            <a:off x="722160" y="2906640"/>
            <a:ext cx="7771320" cy="1499040"/>
          </a:xfrm>
          <a:prstGeom prst="rect">
            <a:avLst/>
          </a:prstGeom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l-GR" sz="4400">
                <a:solidFill>
                  <a:srgbClr val="000000"/>
                </a:solidFill>
                <a:latin typeface="Calibri"/>
              </a:rPr>
              <a:t>B1: Beginning</a:t>
            </a:r>
            <a:endParaRPr/>
          </a:p>
        </p:txBody>
      </p:sp>
      <p:sp>
        <p:nvSpPr>
          <p:cNvPr id="119" name="CustomShape 2"/>
          <p:cNvSpPr/>
          <p:nvPr/>
        </p:nvSpPr>
        <p:spPr>
          <a:xfrm>
            <a:off x="457200" y="12348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200">
                <a:solidFill>
                  <a:srgbClr val="000000"/>
                </a:solidFill>
                <a:latin typeface="Calibri"/>
              </a:rPr>
              <a:t>Imagine being born 50/60/70 etc. years ago. Were there any computers? What was digital skills of the people at that time? What knowledge of using computers do this people have now?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200">
                <a:solidFill>
                  <a:srgbClr val="000000"/>
                </a:solidFill>
                <a:latin typeface="Calibri"/>
              </a:rPr>
              <a:t>Imagine being born in 2004. How much time do you think would you spend on computers? Try to think what is the risk of using computers a lot and being very young? 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200">
                <a:solidFill>
                  <a:srgbClr val="000000"/>
                </a:solidFill>
                <a:latin typeface="Calibri"/>
              </a:rPr>
              <a:t>Imagine being unemployed, trying to find a job which requires different digital skills and you don't have a money to pay for some computer lessons.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200">
                <a:solidFill>
                  <a:srgbClr val="000000"/>
                </a:solidFill>
                <a:latin typeface="Calibri"/>
              </a:rPr>
              <a:t>Can we change that? (raise the knowledge, help the people to get the skills for new jobs, prevent young children with raising awareness of taking risks with using computers...)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2200">
                <a:solidFill>
                  <a:srgbClr val="000000"/>
                </a:solidFill>
                <a:latin typeface="Calibri"/>
              </a:rPr>
              <a:t>Try to find people of different age with different needs, somehow connected with digital skills. Try to connect with them (in defferent ways).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l-GR" sz="4400">
                <a:solidFill>
                  <a:srgbClr val="000000"/>
                </a:solidFill>
                <a:latin typeface="Calibri"/>
              </a:rPr>
              <a:t>B2: Middle</a:t>
            </a:r>
            <a:endParaRPr/>
          </a:p>
        </p:txBody>
      </p:sp>
      <p:sp>
        <p:nvSpPr>
          <p:cNvPr id="121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SzPct val="45000"/>
              <a:buFont typeface="StarSymbol"/>
              <a:buChar char="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Activities: exploring different programs, applications, ways of connecting, going to elderly home, primary schools, employment offices etc, making posters and other kinds of advertising (using digital skills/tools), search for ways to connect with each other,...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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Materials and tools: computers, different programs, applications, 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el-GR" sz="4400">
                <a:solidFill>
                  <a:srgbClr val="000000"/>
                </a:solidFill>
                <a:latin typeface="Calibri"/>
              </a:rPr>
              <a:t>B2: Middle</a:t>
            </a:r>
            <a:endParaRPr/>
          </a:p>
        </p:txBody>
      </p:sp>
      <p:sp>
        <p:nvSpPr>
          <p:cNvPr id="123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Embedded (focal) content: Office (Excel, Word, Power Point, image editing program)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Content resources: Internet, applications, books, newspapers, 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Rules: connect with at least one person and help this person, advertise, write a report</a:t>
            </a:r>
            <a:endParaRPr/>
          </a:p>
          <a:p>
            <a:pPr>
              <a:lnSpc>
                <a:spcPct val="100000"/>
              </a:lnSpc>
              <a:buSzPct val="45000"/>
              <a:buFont typeface="StarSymbol"/>
              <a:buChar char=""/>
            </a:pPr>
            <a:r>
              <a:rPr lang="el-GR" sz="3200">
                <a:solidFill>
                  <a:srgbClr val="000000"/>
                </a:solidFill>
                <a:latin typeface="Calibri"/>
              </a:rPr>
              <a:t>Division of labor: form groups based on age/people's interests/student interest, they can decide how to divide the labor (exploring/making different things in groups)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689</Words>
  <Application>Microsoft Office PowerPoint</Application>
  <PresentationFormat>Diaprojekcija na zaslonu (4:3)</PresentationFormat>
  <Paragraphs>51</Paragraphs>
  <Slides>12</Slides>
  <Notes>0</Notes>
  <HiddenSlides>1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Naslovi diapozitivov</vt:lpstr>
      </vt:variant>
      <vt:variant>
        <vt:i4>12</vt:i4>
      </vt:variant>
    </vt:vector>
  </HeadingPairs>
  <TitlesOfParts>
    <vt:vector size="15" baseType="lpstr">
      <vt:lpstr>Office Theme</vt:lpstr>
      <vt:lpstr>Office Theme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Polona</dc:creator>
  <cp:lastModifiedBy>Polona</cp:lastModifiedBy>
  <cp:revision>1</cp:revision>
  <dcterms:modified xsi:type="dcterms:W3CDTF">2013-07-07T09:46:38Z</dcterms:modified>
</cp:coreProperties>
</file>