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8" r:id="rId3"/>
    <p:sldId id="258" r:id="rId4"/>
    <p:sldId id="260" r:id="rId5"/>
    <p:sldId id="261" r:id="rId6"/>
    <p:sldId id="264" r:id="rId7"/>
    <p:sldId id="257" r:id="rId8"/>
    <p:sldId id="263" r:id="rId9"/>
    <p:sldId id="256" r:id="rId10"/>
    <p:sldId id="269" r:id="rId11"/>
    <p:sldId id="265" r:id="rId12"/>
    <p:sldId id="266" r:id="rId13"/>
    <p:sldId id="271" r:id="rId14"/>
    <p:sldId id="272" r:id="rId15"/>
    <p:sldId id="273" r:id="rId16"/>
    <p:sldId id="270" r:id="rId17"/>
    <p:sldId id="277" r:id="rId18"/>
    <p:sldId id="274" r:id="rId19"/>
    <p:sldId id="279" r:id="rId20"/>
    <p:sldId id="275" r:id="rId21"/>
    <p:sldId id="268" r:id="rId2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3" d="100"/>
          <a:sy n="63" d="100"/>
        </p:scale>
        <p:origin x="2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28992-AE94-4C8D-B627-7985F005D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995BD-3A2D-4A1A-9569-D28583B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607EB-FBAD-4346-8362-617ED05E8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33DB-1F19-4C1D-AEAF-46DFCA70401A}" type="datetimeFigureOut">
              <a:rPr lang="nl-BE" smtClean="0"/>
              <a:t>6/07/2018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3D0DF-E5BF-4411-A369-BB4D711E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A6EC1-5EA1-46B6-9979-B9DF3CCA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3F1F8-52E5-4DAD-8ED8-CC78CF30F8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4739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2B11A-934F-4E6B-8C82-E51B756E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0C80F8-FEEB-4752-8912-71A54F29E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1889C-DE18-4EB7-9AF6-623716BA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33DB-1F19-4C1D-AEAF-46DFCA70401A}" type="datetimeFigureOut">
              <a:rPr lang="nl-BE" smtClean="0"/>
              <a:t>6/07/2018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8B6F6-037C-47BE-9343-2530EA80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2C46E-7E6E-4242-B7D2-36705B8A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3F1F8-52E5-4DAD-8ED8-CC78CF30F8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846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70CDF9-224C-4224-8D98-9718E2AC85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E80E9-73B8-4143-B195-87490C282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2E0E3-9ABB-4E9F-A397-EDB02C8BB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33DB-1F19-4C1D-AEAF-46DFCA70401A}" type="datetimeFigureOut">
              <a:rPr lang="nl-BE" smtClean="0"/>
              <a:t>6/07/2018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F2052-9C03-491F-8A91-059D1EEAB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FC6C9-223C-4139-8C1E-64912391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3F1F8-52E5-4DAD-8ED8-CC78CF30F8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234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003B-175F-46C9-A900-6C17EE194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5DB0B-1352-46B5-AF6D-DE533C422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C0FEC-1D32-4DB1-A3B3-7C373E0F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33DB-1F19-4C1D-AEAF-46DFCA70401A}" type="datetimeFigureOut">
              <a:rPr lang="nl-BE" smtClean="0"/>
              <a:t>6/07/2018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ED110-9638-4556-9AE5-6FB40914E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BFAB9-9EE1-43C0-A88D-1D7624C8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3F1F8-52E5-4DAD-8ED8-CC78CF30F8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05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EE36-1493-47DB-A4E7-DFBE379D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41E61-5323-4459-AAEB-9993A65CC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81EE1-FD2B-40E7-AEA4-6053EE26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33DB-1F19-4C1D-AEAF-46DFCA70401A}" type="datetimeFigureOut">
              <a:rPr lang="nl-BE" smtClean="0"/>
              <a:t>6/07/2018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AC542-25D5-4931-A89F-AFE3ED52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736CC-5052-4C4F-9BC2-814AE04E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3F1F8-52E5-4DAD-8ED8-CC78CF30F8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5387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6882E-A572-4692-92F4-CA2BEB250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EDB31-94CE-44F0-9B14-858B69923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F81E3-7402-405A-ABDA-734068361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77D82-E984-4B28-9564-4E397601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33DB-1F19-4C1D-AEAF-46DFCA70401A}" type="datetimeFigureOut">
              <a:rPr lang="nl-BE" smtClean="0"/>
              <a:t>6/07/2018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8D0B9-D0B4-40A2-A7A8-B1367BA0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52266-CBA0-476D-BFDE-7D71FB237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3F1F8-52E5-4DAD-8ED8-CC78CF30F8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293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EE367-0BE8-4349-A936-320AE1CA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B9138-BC75-40D5-8BF9-C27CA2B5D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D0B0B-5F2F-488D-B539-890B4971C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BD3C50-7006-4079-B856-CD63B66BF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CFCD4-AFD9-4491-9B0A-2AFBA9E35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D8F7F3-42D8-4015-A12C-346186157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33DB-1F19-4C1D-AEAF-46DFCA70401A}" type="datetimeFigureOut">
              <a:rPr lang="nl-BE" smtClean="0"/>
              <a:t>6/07/2018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CB5C59-B598-436C-9023-0611CA861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C14102-224F-4DFA-996B-71BC9D8A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3F1F8-52E5-4DAD-8ED8-CC78CF30F8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057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EE51-FE97-4EB5-B4CD-60B4EF564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525612-2067-4172-B3AF-2788775A2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33DB-1F19-4C1D-AEAF-46DFCA70401A}" type="datetimeFigureOut">
              <a:rPr lang="nl-BE" smtClean="0"/>
              <a:t>6/07/2018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4DFC6E-BE58-488F-8829-A36985D32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2E179-7B93-4FD2-88EF-F0D19DDC6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3F1F8-52E5-4DAD-8ED8-CC78CF30F8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5619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A4865-8758-4A9C-BF9A-D46A5F9EB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33DB-1F19-4C1D-AEAF-46DFCA70401A}" type="datetimeFigureOut">
              <a:rPr lang="nl-BE" smtClean="0"/>
              <a:t>6/07/2018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3765C-4F89-4803-A5D2-9194A734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425F6-5483-49A3-B046-B0074C79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3F1F8-52E5-4DAD-8ED8-CC78CF30F8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614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67D61-4843-4DDB-A47A-6DCA66BEC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B4DD5-9E05-473E-B263-69C8C2964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ADCA2C-DFA1-4AE9-BB0E-7B9ADD51D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9D098-FF0E-4337-9FE2-9322BCF51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33DB-1F19-4C1D-AEAF-46DFCA70401A}" type="datetimeFigureOut">
              <a:rPr lang="nl-BE" smtClean="0"/>
              <a:t>6/07/2018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6A72B-A383-45B0-B5A3-D21E35E54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5CA7D-6B90-4178-822F-E36BEF25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3F1F8-52E5-4DAD-8ED8-CC78CF30F8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762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DE0F6-F76B-47CB-9F88-7135F154B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AF6218-9CA4-432E-9F06-A027F5782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5E726-8EC4-43A5-BA33-FC59F246D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EDE3B-3589-401A-80CC-6D7D9227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33DB-1F19-4C1D-AEAF-46DFCA70401A}" type="datetimeFigureOut">
              <a:rPr lang="nl-BE" smtClean="0"/>
              <a:t>6/07/2018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B5410-94AE-42B7-AFF3-96009D35D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5A685-71F9-4D79-97BB-8D0C746D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3F1F8-52E5-4DAD-8ED8-CC78CF30F8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786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88A0DA-84FA-4C73-8921-9B4A6B59E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AE58E-61B2-4228-A413-EA1380C1C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D2CAA-1689-4446-8B50-964D256426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D33DB-1F19-4C1D-AEAF-46DFCA70401A}" type="datetimeFigureOut">
              <a:rPr lang="nl-BE" smtClean="0"/>
              <a:t>6/07/2018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7E097-233D-42AF-B18F-49D070081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C740C-98E9-43F5-915A-3E7E0344E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3F1F8-52E5-4DAD-8ED8-CC78CF30F8B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95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8CDFC1-8152-491C-B32D-5BBB478A0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500" y="0"/>
            <a:ext cx="459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48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A6EB1B-1A0B-4727-B05D-A4BF0D400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612" y="1281430"/>
            <a:ext cx="6962775" cy="5676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B8994-C106-4BE5-8541-1E5564D70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21" y="335280"/>
            <a:ext cx="2363491" cy="15687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9220E4-1E61-4691-BCF0-BE9F71300DF8}"/>
              </a:ext>
            </a:extLst>
          </p:cNvPr>
          <p:cNvSpPr/>
          <p:nvPr/>
        </p:nvSpPr>
        <p:spPr>
          <a:xfrm>
            <a:off x="7988256" y="6267450"/>
            <a:ext cx="4099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https://slideplayer.com/slide/11729550/#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7A69D-DAF3-489D-B423-6C3E76619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895" y="95446"/>
            <a:ext cx="2792210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D36ABD-7BDB-4B9A-BD39-DF84DF9C6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59" b="29482"/>
          <a:stretch/>
        </p:blipFill>
        <p:spPr>
          <a:xfrm>
            <a:off x="-972303" y="1320800"/>
            <a:ext cx="13042383" cy="462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3F5E04-A505-42F6-AF36-809D196B6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875" y="0"/>
            <a:ext cx="325554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33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B27B19-6291-40D1-8B0F-AE1BEA605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96396"/>
            <a:ext cx="5291666" cy="5265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034A18-AF7C-4685-AFE2-3FBA84EC1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199885"/>
            <a:ext cx="5291667" cy="4458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B39566-E9BA-4780-AF1E-237636BCFD02}"/>
              </a:ext>
            </a:extLst>
          </p:cNvPr>
          <p:cNvSpPr/>
          <p:nvPr/>
        </p:nvSpPr>
        <p:spPr>
          <a:xfrm>
            <a:off x="568960" y="6211669"/>
            <a:ext cx="8869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https://www.sciencedirect.com/science/article/pii/S0196070911000305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E2942-FC95-4A30-96B8-ABB632B81F3F}"/>
              </a:ext>
            </a:extLst>
          </p:cNvPr>
          <p:cNvSpPr/>
          <p:nvPr/>
        </p:nvSpPr>
        <p:spPr>
          <a:xfrm>
            <a:off x="857611" y="276998"/>
            <a:ext cx="9155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Cochlea and other spiral forms in nature and art</a:t>
            </a:r>
            <a:endParaRPr lang="nl-BE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A55EED-7A0D-4FDB-8A1D-085568F69114}"/>
              </a:ext>
            </a:extLst>
          </p:cNvPr>
          <p:cNvSpPr txBox="1"/>
          <p:nvPr/>
        </p:nvSpPr>
        <p:spPr>
          <a:xfrm>
            <a:off x="8416475" y="5488394"/>
            <a:ext cx="3194208" cy="144655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4400" dirty="0"/>
              <a:t>Mathematics</a:t>
            </a:r>
          </a:p>
          <a:p>
            <a:r>
              <a:rPr lang="en-US" sz="4400" dirty="0"/>
              <a:t>Art</a:t>
            </a:r>
            <a:endParaRPr lang="nl-BE" sz="4400" dirty="0"/>
          </a:p>
        </p:txBody>
      </p:sp>
    </p:spTree>
    <p:extLst>
      <p:ext uri="{BB962C8B-B14F-4D97-AF65-F5344CB8AC3E}">
        <p14:creationId xmlns:p14="http://schemas.microsoft.com/office/powerpoint/2010/main" val="153549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27470F-7F69-4763-BD0F-946C1EBC2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38112"/>
            <a:ext cx="857250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86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0F1ADF-76B4-474D-91A5-153E00653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785812"/>
            <a:ext cx="684847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6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309CA-66BF-4C80-BDE8-1C78ECFA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333" y="605396"/>
            <a:ext cx="6815667" cy="490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39584-C0FB-47BA-BBC6-69D5EB03D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66" y="1259643"/>
            <a:ext cx="5291787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01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E692C2-DEAD-4057-B98A-B30DE5B46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2" y="571500"/>
            <a:ext cx="89058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14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1B5A0A-A231-496B-80D1-DC9CF784BDB9}"/>
              </a:ext>
            </a:extLst>
          </p:cNvPr>
          <p:cNvSpPr txBox="1"/>
          <p:nvPr/>
        </p:nvSpPr>
        <p:spPr>
          <a:xfrm>
            <a:off x="969189" y="721360"/>
            <a:ext cx="9467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Other ways of hearing:</a:t>
            </a:r>
          </a:p>
          <a:p>
            <a:r>
              <a:rPr lang="en-US" sz="4000" dirty="0"/>
              <a:t>	Can you hear sound with your teeth?</a:t>
            </a:r>
            <a:endParaRPr lang="nl-BE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04E145-7331-4047-B7DF-7B496ED2D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959" y="2091199"/>
            <a:ext cx="6710261" cy="46415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812BEC-57D2-4767-9E02-33CF47DD0570}"/>
              </a:ext>
            </a:extLst>
          </p:cNvPr>
          <p:cNvSpPr/>
          <p:nvPr/>
        </p:nvSpPr>
        <p:spPr>
          <a:xfrm>
            <a:off x="887909" y="6363454"/>
            <a:ext cx="4828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https://prezi.com/view/WTzjbzhQUNtGiNfE4q0k/</a:t>
            </a:r>
          </a:p>
        </p:txBody>
      </p:sp>
    </p:spTree>
    <p:extLst>
      <p:ext uri="{BB962C8B-B14F-4D97-AF65-F5344CB8AC3E}">
        <p14:creationId xmlns:p14="http://schemas.microsoft.com/office/powerpoint/2010/main" val="23132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A0417E-B6D4-405D-83D5-34322BD8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240" y="222288"/>
            <a:ext cx="10120630" cy="5673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8DD19D-761D-43B3-9117-E64DC2131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57658" y="5055017"/>
            <a:ext cx="1687541" cy="1681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FBD866-61A5-48A3-BC0B-D4535F1FF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07409">
            <a:off x="7879141" y="5333126"/>
            <a:ext cx="725011" cy="1651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90B1E0-A674-4A8E-B7C0-DB6C8990C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497" y="2075388"/>
            <a:ext cx="1645920" cy="1645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A78A5-6BA5-4974-AF94-FDF7DC7A0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2440" y="3698001"/>
            <a:ext cx="1889760" cy="1417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31F6FD-7771-4A62-8656-DC833507D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1727" y="5616412"/>
            <a:ext cx="2275522" cy="127862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0F902C0-7B59-408D-86DF-AB409CF59A22}"/>
              </a:ext>
            </a:extLst>
          </p:cNvPr>
          <p:cNvGrpSpPr/>
          <p:nvPr/>
        </p:nvGrpSpPr>
        <p:grpSpPr>
          <a:xfrm>
            <a:off x="7392407" y="5095503"/>
            <a:ext cx="4801700" cy="527887"/>
            <a:chOff x="3967692" y="574673"/>
            <a:chExt cx="4801700" cy="5278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32755A-D01F-4BC5-AB6C-B6E4492CC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7692" y="578163"/>
              <a:ext cx="520908" cy="5209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C49A7A-135A-46C9-83F5-65848F57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8600" y="578162"/>
              <a:ext cx="694544" cy="52090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252A40-5D00-4B67-90E0-587EA9ED5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7019" y="581652"/>
              <a:ext cx="520908" cy="52090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A2835C-6019-445D-BDAC-EAA8C6884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7927" y="581651"/>
              <a:ext cx="694544" cy="52090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E98462-4AF8-4056-A4FB-B3AC8AE92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4613" y="574674"/>
              <a:ext cx="520908" cy="52090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A23BE2-CC56-4C10-9B4C-4FE37961B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65521" y="574673"/>
              <a:ext cx="694544" cy="52090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36EC9F-B746-4C28-8CC0-4625A5BEB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3940" y="578163"/>
              <a:ext cx="520908" cy="52090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E9AAF9-F371-4C94-9BE7-0FDB1E9DD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74848" y="578162"/>
              <a:ext cx="694544" cy="52090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02EB61-1908-42F4-9F64-1F3D36EA4E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5497" y="908067"/>
            <a:ext cx="2112298" cy="9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4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5EAC19-0621-430D-85F6-CE4FAA757DEB}"/>
              </a:ext>
            </a:extLst>
          </p:cNvPr>
          <p:cNvSpPr txBox="1"/>
          <p:nvPr/>
        </p:nvSpPr>
        <p:spPr>
          <a:xfrm>
            <a:off x="1239520" y="438648"/>
            <a:ext cx="11316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1. Make of model of sound conduction and transduction</a:t>
            </a:r>
            <a:endParaRPr lang="nl-BE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BC81A-C8B3-4D96-85A6-38C755D2F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502" y="1084979"/>
            <a:ext cx="2323826" cy="22187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3269624-718E-4707-B2EE-0276B822B201}"/>
              </a:ext>
            </a:extLst>
          </p:cNvPr>
          <p:cNvGrpSpPr/>
          <p:nvPr/>
        </p:nvGrpSpPr>
        <p:grpSpPr>
          <a:xfrm>
            <a:off x="1071355" y="2245140"/>
            <a:ext cx="7859909" cy="3352800"/>
            <a:chOff x="1239520" y="3505200"/>
            <a:chExt cx="7859909" cy="33528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DDC82AA-2474-4DD4-A5E3-BEDF2634C654}"/>
                </a:ext>
              </a:extLst>
            </p:cNvPr>
            <p:cNvSpPr txBox="1"/>
            <p:nvPr/>
          </p:nvSpPr>
          <p:spPr>
            <a:xfrm>
              <a:off x="1239520" y="3505200"/>
              <a:ext cx="7859909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2. Prototype a speaker</a:t>
              </a:r>
            </a:p>
            <a:p>
              <a:r>
                <a:rPr lang="en-US" sz="3600" b="1" dirty="0"/>
                <a:t>	</a:t>
              </a:r>
              <a:r>
                <a:rPr lang="en-US" sz="3600" dirty="0"/>
                <a:t>complementary/in addition to </a:t>
              </a:r>
            </a:p>
            <a:p>
              <a:r>
                <a:rPr lang="en-US" sz="3600" dirty="0"/>
                <a:t>	</a:t>
              </a:r>
              <a:r>
                <a:rPr lang="en-US" sz="3600" dirty="0" err="1"/>
                <a:t>Señor</a:t>
              </a:r>
              <a:r>
                <a:rPr lang="en-US" sz="3600" dirty="0"/>
                <a:t> Domenico’s (a.k.a. </a:t>
              </a:r>
              <a:r>
                <a:rPr lang="en-US" sz="3600" dirty="0" err="1"/>
                <a:t>Dominiek</a:t>
              </a:r>
              <a:r>
                <a:rPr lang="en-US" sz="3600" dirty="0"/>
                <a:t>) </a:t>
              </a:r>
            </a:p>
            <a:p>
              <a:r>
                <a:rPr lang="en-US" sz="3600" dirty="0"/>
                <a:t>	presentation</a:t>
              </a:r>
              <a:endParaRPr lang="nl-BE" sz="3600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A9B01F-90AE-4DBC-9630-87E7D3EB8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59640" y="5351777"/>
              <a:ext cx="1577527" cy="150622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64D7151-3322-4D88-AD46-2D74F98DD284}"/>
              </a:ext>
            </a:extLst>
          </p:cNvPr>
          <p:cNvSpPr txBox="1"/>
          <p:nvPr/>
        </p:nvSpPr>
        <p:spPr>
          <a:xfrm>
            <a:off x="1239520" y="5597940"/>
            <a:ext cx="10167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3. Learning spiral for more depth – Physics, math</a:t>
            </a:r>
          </a:p>
          <a:p>
            <a:r>
              <a:rPr lang="en-US" sz="3600" dirty="0"/>
              <a:t>	further connection and integration of concepts 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129753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9BE59A-98BC-4007-94D8-62E0F650A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4" y="680402"/>
            <a:ext cx="7743825" cy="5749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113A43-7ECB-4BE8-ADF1-3A940C12450F}"/>
              </a:ext>
            </a:extLst>
          </p:cNvPr>
          <p:cNvSpPr txBox="1"/>
          <p:nvPr/>
        </p:nvSpPr>
        <p:spPr>
          <a:xfrm>
            <a:off x="8615680" y="1513840"/>
            <a:ext cx="3133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What is sound?</a:t>
            </a:r>
            <a:endParaRPr lang="nl-BE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318D4-9988-4DB3-8261-98B67CFF6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663" y="5506720"/>
            <a:ext cx="1515119" cy="10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E9F10A-6DD5-440D-B94C-0B37EAB7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271462"/>
            <a:ext cx="889635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5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3DB75-9647-4200-A854-1E9BE20CB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87" y="338137"/>
            <a:ext cx="888682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14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CC44B5-53F9-4F03-9EEB-4C3C821A6F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7762109-7F2C-41F7-9DCD-90B865A78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3" r="3559" b="2"/>
          <a:stretch/>
        </p:blipFill>
        <p:spPr>
          <a:xfrm>
            <a:off x="8134348" y="1005839"/>
            <a:ext cx="3444236" cy="3444236"/>
          </a:xfrm>
          <a:custGeom>
            <a:avLst/>
            <a:gdLst>
              <a:gd name="connsiteX0" fmla="*/ 1722118 w 3444236"/>
              <a:gd name="connsiteY0" fmla="*/ 0 h 3444236"/>
              <a:gd name="connsiteX1" fmla="*/ 3444236 w 3444236"/>
              <a:gd name="connsiteY1" fmla="*/ 1722118 h 3444236"/>
              <a:gd name="connsiteX2" fmla="*/ 1722118 w 3444236"/>
              <a:gd name="connsiteY2" fmla="*/ 3444236 h 3444236"/>
              <a:gd name="connsiteX3" fmla="*/ 0 w 3444236"/>
              <a:gd name="connsiteY3" fmla="*/ 1722118 h 3444236"/>
              <a:gd name="connsiteX4" fmla="*/ 1722118 w 3444236"/>
              <a:gd name="connsiteY4" fmla="*/ 0 h 344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4236" h="3444236">
                <a:moveTo>
                  <a:pt x="1722118" y="0"/>
                </a:moveTo>
                <a:cubicBezTo>
                  <a:pt x="2673218" y="0"/>
                  <a:pt x="3444236" y="771018"/>
                  <a:pt x="3444236" y="1722118"/>
                </a:cubicBezTo>
                <a:cubicBezTo>
                  <a:pt x="3444236" y="2673218"/>
                  <a:pt x="2673218" y="3444236"/>
                  <a:pt x="1722118" y="3444236"/>
                </a:cubicBezTo>
                <a:cubicBezTo>
                  <a:pt x="771018" y="3444236"/>
                  <a:pt x="0" y="2673218"/>
                  <a:pt x="0" y="1722118"/>
                </a:cubicBezTo>
                <a:cubicBezTo>
                  <a:pt x="0" y="771018"/>
                  <a:pt x="771018" y="0"/>
                  <a:pt x="1722118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9D73C4-90B8-4EE0-9B8B-FA3E62C3D92A}"/>
              </a:ext>
            </a:extLst>
          </p:cNvPr>
          <p:cNvSpPr txBox="1"/>
          <p:nvPr/>
        </p:nvSpPr>
        <p:spPr>
          <a:xfrm>
            <a:off x="1158240" y="1122363"/>
            <a:ext cx="633984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b="1">
                <a:latin typeface="+mj-lt"/>
                <a:ea typeface="+mj-ea"/>
                <a:cs typeface="+mj-cs"/>
              </a:rPr>
              <a:t>Sound in vacuum – radio on batteries</a:t>
            </a:r>
          </a:p>
        </p:txBody>
      </p:sp>
    </p:spTree>
    <p:extLst>
      <p:ext uri="{BB962C8B-B14F-4D97-AF65-F5344CB8AC3E}">
        <p14:creationId xmlns:p14="http://schemas.microsoft.com/office/powerpoint/2010/main" val="297621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1CE99-DAB6-4ADD-B807-C4AA70974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65" y="1854729"/>
            <a:ext cx="5291667" cy="31485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043A47-A2B1-436B-A360-C765DA4C5ED1}"/>
              </a:ext>
            </a:extLst>
          </p:cNvPr>
          <p:cNvSpPr/>
          <p:nvPr/>
        </p:nvSpPr>
        <p:spPr>
          <a:xfrm>
            <a:off x="6010871" y="4970740"/>
            <a:ext cx="6022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https://www.nidcd.nih.gov/health/noise-induced-hearing-loss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BF26D-60FE-4E70-9926-808A584ED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09" y="1854729"/>
            <a:ext cx="4892599" cy="3585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414336-A352-419E-A454-B5C5B64F3E7C}"/>
              </a:ext>
            </a:extLst>
          </p:cNvPr>
          <p:cNvSpPr txBox="1"/>
          <p:nvPr/>
        </p:nvSpPr>
        <p:spPr>
          <a:xfrm>
            <a:off x="579120" y="426720"/>
            <a:ext cx="9468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Start from a context pupils might be interested in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	– EAR DAMAGE</a:t>
            </a:r>
            <a:endParaRPr lang="nl-BE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95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8DD4BC-A599-40CC-B983-F92536A04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8321040" cy="62407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9783C1-8F75-49EA-8E7F-B2EE3BFB7124}"/>
              </a:ext>
            </a:extLst>
          </p:cNvPr>
          <p:cNvSpPr/>
          <p:nvPr/>
        </p:nvSpPr>
        <p:spPr>
          <a:xfrm>
            <a:off x="152400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dirty="0"/>
              <a:t>http://metalworksproductions.com/news/big-music-fest-2014-event-recap/attachment/big-music-fest-speaker-set-up/</a:t>
            </a:r>
          </a:p>
        </p:txBody>
      </p:sp>
    </p:spTree>
    <p:extLst>
      <p:ext uri="{BB962C8B-B14F-4D97-AF65-F5344CB8AC3E}">
        <p14:creationId xmlns:p14="http://schemas.microsoft.com/office/powerpoint/2010/main" val="33898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4ECB7F-CE98-4451-8FAA-9773E33E7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40" y="-71120"/>
            <a:ext cx="8358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91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65C28-21FB-4E86-82F3-A39062430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27" y="748483"/>
            <a:ext cx="5294716" cy="44872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3D1FB35-3B71-4B68-8426-5AB9042ED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31" y="643467"/>
            <a:ext cx="43732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90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ABADE-89B4-4A3D-9B65-7058271C3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26" y="2808074"/>
            <a:ext cx="5291787" cy="3456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3CB49-F55A-4A4C-A8E2-E97AB324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57" y="153321"/>
            <a:ext cx="9675191" cy="2182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5984E6-4550-475E-8937-2A8C7D802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520" y="2808074"/>
            <a:ext cx="6158243" cy="2353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8CC176-AF45-46B6-BD04-DAEAD30FFD15}"/>
              </a:ext>
            </a:extLst>
          </p:cNvPr>
          <p:cNvSpPr/>
          <p:nvPr/>
        </p:nvSpPr>
        <p:spPr>
          <a:xfrm>
            <a:off x="5811520" y="5941640"/>
            <a:ext cx="7559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/>
              <a:t>http://hyperphysics.phy-astr.gsu.edu/hbase/Sound/earsens.html</a:t>
            </a:r>
          </a:p>
        </p:txBody>
      </p:sp>
    </p:spTree>
    <p:extLst>
      <p:ext uri="{BB962C8B-B14F-4D97-AF65-F5344CB8AC3E}">
        <p14:creationId xmlns:p14="http://schemas.microsoft.com/office/powerpoint/2010/main" val="427908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47E3C-50B5-4B44-917D-93EA641F3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92808"/>
            <a:ext cx="5294716" cy="287238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3BC5B94-1A1F-4624-BDBF-DEBC6612F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913388"/>
            <a:ext cx="5294715" cy="3031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9F54C2-CD79-4B48-80C8-A01E4FB70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12" y="481852"/>
            <a:ext cx="11237976" cy="10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95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141</Words>
  <Application>Microsoft Office PowerPoint</Application>
  <PresentationFormat>Widescreen</PresentationFormat>
  <Paragraphs>22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Ronny Wil MERKEN</dc:creator>
  <cp:lastModifiedBy>Ronny Wil MERKEN</cp:lastModifiedBy>
  <cp:revision>10</cp:revision>
  <dcterms:created xsi:type="dcterms:W3CDTF">2018-07-05T13:27:24Z</dcterms:created>
  <dcterms:modified xsi:type="dcterms:W3CDTF">2018-07-06T09:16:55Z</dcterms:modified>
</cp:coreProperties>
</file>