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4A-DCD5-444A-BA4E-2CC1D1A1CE53}" type="datetimeFigureOut">
              <a:rPr lang="el-GR" smtClean="0"/>
              <a:pPr/>
              <a:t>31/1/2018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E797-5412-42AD-8981-41F7360B27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4A-DCD5-444A-BA4E-2CC1D1A1CE53}" type="datetimeFigureOut">
              <a:rPr lang="el-GR" smtClean="0"/>
              <a:pPr/>
              <a:t>31/1/2018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E797-5412-42AD-8981-41F7360B27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4A-DCD5-444A-BA4E-2CC1D1A1CE53}" type="datetimeFigureOut">
              <a:rPr lang="el-GR" smtClean="0"/>
              <a:pPr/>
              <a:t>31/1/2018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E797-5412-42AD-8981-41F7360B27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4A-DCD5-444A-BA4E-2CC1D1A1CE53}" type="datetimeFigureOut">
              <a:rPr lang="el-GR" smtClean="0"/>
              <a:pPr/>
              <a:t>31/1/2018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E797-5412-42AD-8981-41F7360B27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4A-DCD5-444A-BA4E-2CC1D1A1CE53}" type="datetimeFigureOut">
              <a:rPr lang="el-GR" smtClean="0"/>
              <a:pPr/>
              <a:t>31/1/2018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E797-5412-42AD-8981-41F7360B27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4A-DCD5-444A-BA4E-2CC1D1A1CE53}" type="datetimeFigureOut">
              <a:rPr lang="el-GR" smtClean="0"/>
              <a:pPr/>
              <a:t>31/1/2018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E797-5412-42AD-8981-41F7360B27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4A-DCD5-444A-BA4E-2CC1D1A1CE53}" type="datetimeFigureOut">
              <a:rPr lang="el-GR" smtClean="0"/>
              <a:pPr/>
              <a:t>31/1/2018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E797-5412-42AD-8981-41F7360B27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4A-DCD5-444A-BA4E-2CC1D1A1CE53}" type="datetimeFigureOut">
              <a:rPr lang="el-GR" smtClean="0"/>
              <a:pPr/>
              <a:t>31/1/2018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E797-5412-42AD-8981-41F7360B27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4A-DCD5-444A-BA4E-2CC1D1A1CE53}" type="datetimeFigureOut">
              <a:rPr lang="el-GR" smtClean="0"/>
              <a:pPr/>
              <a:t>31/1/2018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E797-5412-42AD-8981-41F7360B27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4A-DCD5-444A-BA4E-2CC1D1A1CE53}" type="datetimeFigureOut">
              <a:rPr lang="el-GR" smtClean="0"/>
              <a:pPr/>
              <a:t>31/1/2018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E797-5412-42AD-8981-41F7360B27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4A-DCD5-444A-BA4E-2CC1D1A1CE53}" type="datetimeFigureOut">
              <a:rPr lang="el-GR" smtClean="0"/>
              <a:pPr/>
              <a:t>31/1/2018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E797-5412-42AD-8981-41F7360B27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3114A-DCD5-444A-BA4E-2CC1D1A1CE53}" type="datetimeFigureOut">
              <a:rPr lang="el-GR" smtClean="0"/>
              <a:pPr/>
              <a:t>31/1/2018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0E797-5412-42AD-8981-41F7360B272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CHAMBER%201\storyboard\chamber.av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CHAMBER%201\storyboard\Cloud%20chamber.mp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clou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296" y="685800"/>
            <a:ext cx="8217408" cy="54864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1115616" y="1484784"/>
            <a:ext cx="7128792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A </a:t>
            </a:r>
            <a:r>
              <a:rPr lang="en-US" sz="4400" b="1" dirty="0" smtClean="0">
                <a:solidFill>
                  <a:srgbClr val="0070C0"/>
                </a:solidFill>
              </a:rPr>
              <a:t>strange cloud of knowledge ...travelling! </a:t>
            </a:r>
            <a:endParaRPr lang="el-GR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cosmicrays8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437" y="548680"/>
            <a:ext cx="8239125" cy="5616624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3851920" y="69269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Cosmic radiation</a:t>
            </a:r>
            <a:endParaRPr lang="el-G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super_no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208912" cy="5776972"/>
          </a:xfrm>
        </p:spPr>
      </p:pic>
      <p:sp>
        <p:nvSpPr>
          <p:cNvPr id="5" name="4 - TextBox"/>
          <p:cNvSpPr txBox="1"/>
          <p:nvPr/>
        </p:nvSpPr>
        <p:spPr>
          <a:xfrm>
            <a:off x="755576" y="692696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Super Nova</a:t>
            </a:r>
            <a:endParaRPr lang="el-G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Cambridge-Univers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08720"/>
            <a:ext cx="8229600" cy="5011861"/>
          </a:xfrm>
        </p:spPr>
      </p:pic>
      <p:sp>
        <p:nvSpPr>
          <p:cNvPr id="5" name="4 - TextBox"/>
          <p:cNvSpPr txBox="1"/>
          <p:nvPr/>
        </p:nvSpPr>
        <p:spPr>
          <a:xfrm>
            <a:off x="1331640" y="188640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University of Cambridge</a:t>
            </a:r>
            <a:endParaRPr lang="el-G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771800" y="5301208"/>
            <a:ext cx="4640560" cy="76964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Wilson Cloud Chamber</a:t>
            </a:r>
            <a:endParaRPr lang="el-GR" dirty="0">
              <a:solidFill>
                <a:srgbClr val="0070C0"/>
              </a:solidFill>
            </a:endParaRPr>
          </a:p>
        </p:txBody>
      </p:sp>
      <p:pic>
        <p:nvPicPr>
          <p:cNvPr id="4" name="3 - Εικόνα" descr="wilson_chmab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6191250" cy="4438650"/>
          </a:xfrm>
          <a:prstGeom prst="rect">
            <a:avLst/>
          </a:prstGeom>
        </p:spPr>
      </p:pic>
      <p:pic>
        <p:nvPicPr>
          <p:cNvPr id="5" name="4 - Εικόνα" descr="CTR_Wil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1357" y="476672"/>
            <a:ext cx="2287147" cy="3234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inside the video</a:t>
            </a:r>
            <a:endParaRPr lang="el-GR" dirty="0"/>
          </a:p>
        </p:txBody>
      </p:sp>
      <p:pic>
        <p:nvPicPr>
          <p:cNvPr id="4" name="chamber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196752"/>
            <a:ext cx="7086832" cy="5315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loud chamber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1772816"/>
            <a:ext cx="5376597" cy="4032448"/>
          </a:xfrm>
          <a:prstGeom prst="rect">
            <a:avLst/>
          </a:prstGeom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Click inside the video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Alpha_beta_muon_C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76672"/>
            <a:ext cx="7102456" cy="5919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CTR_Wils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3200176" cy="4525963"/>
          </a:xfrm>
        </p:spPr>
      </p:pic>
      <p:pic>
        <p:nvPicPr>
          <p:cNvPr id="5" name="4 - Εικόνα" descr="nob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484784"/>
            <a:ext cx="4185906" cy="4077072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5796136" y="5733256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1927</a:t>
            </a:r>
            <a:endParaRPr lang="el-GR" sz="4000" dirty="0"/>
          </a:p>
        </p:txBody>
      </p:sp>
      <p:sp>
        <p:nvSpPr>
          <p:cNvPr id="7" name="6 - TextBox"/>
          <p:cNvSpPr txBox="1"/>
          <p:nvPr/>
        </p:nvSpPr>
        <p:spPr>
          <a:xfrm>
            <a:off x="1763688" y="5157192"/>
            <a:ext cx="1616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Wilson</a:t>
            </a:r>
            <a:endParaRPr lang="el-G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800px-Carl_David_Ander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3445866" cy="4725144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827584" y="4941168"/>
            <a:ext cx="2186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Anderson</a:t>
            </a:r>
            <a:endParaRPr lang="el-GR" sz="4000" dirty="0"/>
          </a:p>
        </p:txBody>
      </p:sp>
      <p:pic>
        <p:nvPicPr>
          <p:cNvPr id="6" name="5 - Εικόνα" descr="positr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88640"/>
            <a:ext cx="3038735" cy="2996952"/>
          </a:xfrm>
          <a:prstGeom prst="rect">
            <a:avLst/>
          </a:prstGeom>
        </p:spPr>
      </p:pic>
      <p:sp>
        <p:nvSpPr>
          <p:cNvPr id="7" name="6 - Υπότιτλος"/>
          <p:cNvSpPr txBox="1">
            <a:spLocks noGrp="1"/>
          </p:cNvSpPr>
          <p:nvPr>
            <p:ph type="subTitle" idx="1"/>
          </p:nvPr>
        </p:nvSpPr>
        <p:spPr>
          <a:xfrm>
            <a:off x="3851920" y="321297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Pozitron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l-GR" sz="2000" dirty="0" smtClean="0">
                <a:solidFill>
                  <a:schemeClr val="tx1"/>
                </a:solidFill>
              </a:rPr>
              <a:t>1932</a:t>
            </a:r>
            <a:endParaRPr lang="el-GR" sz="2000" dirty="0">
              <a:solidFill>
                <a:schemeClr val="tx1"/>
              </a:solidFill>
            </a:endParaRPr>
          </a:p>
        </p:txBody>
      </p:sp>
      <p:pic>
        <p:nvPicPr>
          <p:cNvPr id="8" name="7 - Εικόνα" descr="mu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645024"/>
            <a:ext cx="2542406" cy="2910698"/>
          </a:xfrm>
          <a:prstGeom prst="rect">
            <a:avLst/>
          </a:prstGeom>
        </p:spPr>
      </p:pic>
      <p:sp>
        <p:nvSpPr>
          <p:cNvPr id="9" name="6 - Υπότιτλος"/>
          <p:cNvSpPr txBox="1">
            <a:spLocks/>
          </p:cNvSpPr>
          <p:nvPr/>
        </p:nvSpPr>
        <p:spPr>
          <a:xfrm>
            <a:off x="3851920" y="6165304"/>
            <a:ext cx="3096344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1936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Nobel-prize-ceremo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2456" y="1628800"/>
            <a:ext cx="6352032" cy="3575304"/>
          </a:xfrm>
        </p:spPr>
      </p:pic>
      <p:sp>
        <p:nvSpPr>
          <p:cNvPr id="5" name="4 - TextBox"/>
          <p:cNvSpPr txBox="1"/>
          <p:nvPr/>
        </p:nvSpPr>
        <p:spPr>
          <a:xfrm>
            <a:off x="4932040" y="5301208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1936</a:t>
            </a:r>
            <a:endParaRPr lang="el-GR" sz="4000" dirty="0"/>
          </a:p>
        </p:txBody>
      </p:sp>
      <p:pic>
        <p:nvPicPr>
          <p:cNvPr id="7" name="6 - Εικόνα" descr="800px-Carl_David_Ander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185562" cy="2996952"/>
          </a:xfrm>
          <a:prstGeom prst="rect">
            <a:avLst/>
          </a:prstGeom>
        </p:spPr>
      </p:pic>
      <p:pic>
        <p:nvPicPr>
          <p:cNvPr id="8" name="7 - Εικόνα" descr="nob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717032"/>
            <a:ext cx="1894070" cy="1844824"/>
          </a:xfrm>
          <a:prstGeom prst="rect">
            <a:avLst/>
          </a:prstGeom>
        </p:spPr>
      </p:pic>
      <p:sp>
        <p:nvSpPr>
          <p:cNvPr id="9" name="8 - TextBox"/>
          <p:cNvSpPr txBox="1"/>
          <p:nvPr/>
        </p:nvSpPr>
        <p:spPr>
          <a:xfrm>
            <a:off x="467544" y="3140968"/>
            <a:ext cx="1587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Anderson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clou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24936" cy="55774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cer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8064896" cy="60486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higgs_bos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6194685" cy="3489251"/>
          </a:xfrm>
        </p:spPr>
      </p:pic>
      <p:pic>
        <p:nvPicPr>
          <p:cNvPr id="5" name="4 - Εικόνα" descr="higgs_bos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005064"/>
            <a:ext cx="4443986" cy="2499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PeterHiggs_web_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6034617" cy="4525963"/>
          </a:xfrm>
        </p:spPr>
      </p:pic>
      <p:sp>
        <p:nvSpPr>
          <p:cNvPr id="6" name="5 - TextBox"/>
          <p:cNvSpPr txBox="1"/>
          <p:nvPr/>
        </p:nvSpPr>
        <p:spPr>
          <a:xfrm>
            <a:off x="2555776" y="4941168"/>
            <a:ext cx="2065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Peter Higgs</a:t>
            </a:r>
            <a:endParaRPr lang="el-GR" sz="3200" dirty="0"/>
          </a:p>
        </p:txBody>
      </p:sp>
      <p:pic>
        <p:nvPicPr>
          <p:cNvPr id="7" name="6 - Εικόνα" descr="nob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293096"/>
            <a:ext cx="1894070" cy="1844824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7308304" y="62373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2013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pe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8043737" cy="60328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cloud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208912" cy="576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Εικόνα" descr="cirr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81000"/>
            <a:ext cx="8640960" cy="60960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5724128" y="764704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Cirrus</a:t>
            </a:r>
            <a:endParaRPr lang="el-G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sorei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332656"/>
            <a:ext cx="8280920" cy="5793507"/>
          </a:xfrm>
        </p:spPr>
      </p:pic>
      <p:sp>
        <p:nvSpPr>
          <p:cNvPr id="5" name="4 - TextBox"/>
          <p:cNvSpPr txBox="1"/>
          <p:nvPr/>
        </p:nvSpPr>
        <p:spPr>
          <a:xfrm>
            <a:off x="5868144" y="548680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Cumulus</a:t>
            </a:r>
            <a:endParaRPr lang="el-G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scotl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8208912" cy="5682793"/>
          </a:xfrm>
        </p:spPr>
      </p:pic>
      <p:sp>
        <p:nvSpPr>
          <p:cNvPr id="5" name="4 - TextBox"/>
          <p:cNvSpPr txBox="1"/>
          <p:nvPr/>
        </p:nvSpPr>
        <p:spPr>
          <a:xfrm>
            <a:off x="6372200" y="47667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Scotland</a:t>
            </a:r>
            <a:endParaRPr lang="el-G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CTR_Wil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3096344" cy="4379115"/>
          </a:xfrm>
          <a:prstGeom prst="rect">
            <a:avLst/>
          </a:prstGeom>
        </p:spPr>
      </p:pic>
      <p:pic>
        <p:nvPicPr>
          <p:cNvPr id="5" name="4 - Εικόνα" descr="brocken_effe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553058"/>
            <a:ext cx="5354019" cy="4088918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827584" y="479715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Wilson</a:t>
            </a:r>
            <a:endParaRPr lang="el-GR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ben_nav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20688"/>
            <a:ext cx="7587687" cy="56907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highl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76672"/>
            <a:ext cx="8229600" cy="5904656"/>
          </a:xfrm>
        </p:spPr>
      </p:pic>
      <p:sp>
        <p:nvSpPr>
          <p:cNvPr id="5" name="4 - TextBox"/>
          <p:cNvSpPr txBox="1"/>
          <p:nvPr/>
        </p:nvSpPr>
        <p:spPr>
          <a:xfrm>
            <a:off x="6156176" y="620688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Highlands</a:t>
            </a:r>
            <a:endParaRPr lang="el-G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43</Words>
  <Application>Microsoft Office PowerPoint</Application>
  <PresentationFormat>Προβολή στην οθόνη (4:3)</PresentationFormat>
  <Paragraphs>21</Paragraphs>
  <Slides>23</Slides>
  <Notes>0</Notes>
  <HiddenSlides>0</HiddenSlides>
  <MMClips>2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Click inside the video</vt:lpstr>
      <vt:lpstr>Click inside the video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dpe10</dc:creator>
  <cp:lastModifiedBy>dpe10</cp:lastModifiedBy>
  <cp:revision>10</cp:revision>
  <dcterms:created xsi:type="dcterms:W3CDTF">2018-01-17T12:28:24Z</dcterms:created>
  <dcterms:modified xsi:type="dcterms:W3CDTF">2018-01-31T10:33:41Z</dcterms:modified>
</cp:coreProperties>
</file>