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47BDFAE-A255-4332-9A45-D27D7BCE0942}" type="datetimeFigureOut">
              <a:rPr lang="en-US" smtClean="0"/>
              <a:t>12/12/2014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E6609FD-0E25-47A1-856B-7AE8520ED4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nedrive.live.com/?cid=8E1D1F2E221B961B&amp;id=8E1D1F2E221B961B!426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0" y="1219200"/>
            <a:ext cx="7620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Програмирање</a:t>
            </a:r>
          </a:p>
          <a:p>
            <a:pPr algn="ctr"/>
            <a:r>
              <a:rPr lang="sr-Cyrl-RS" sz="7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кроз игру</a:t>
            </a:r>
            <a:endParaRPr lang="en-US" sz="7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4243870"/>
            <a:ext cx="77267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Програмски језик:  </a:t>
            </a:r>
            <a:r>
              <a:rPr lang="en-US" sz="4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Scretch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87532"/>
              </p:ext>
            </p:extLst>
          </p:nvPr>
        </p:nvGraphicFramePr>
        <p:xfrm>
          <a:off x="6223000" y="5105400"/>
          <a:ext cx="1625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3000" y="5105400"/>
                        <a:ext cx="1625600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391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4236" y="1905000"/>
            <a:ext cx="64155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Представљање</a:t>
            </a:r>
          </a:p>
          <a:p>
            <a:pPr algn="ctr"/>
            <a:r>
              <a:rPr lang="sr-Cyrl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радова  - игрица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15291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838200"/>
            <a:ext cx="87630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r-Cyrl-R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Кристина Динић</a:t>
            </a:r>
          </a:p>
          <a:p>
            <a:pPr algn="ctr">
              <a:lnSpc>
                <a:spcPct val="150000"/>
              </a:lnSpc>
            </a:pPr>
            <a:r>
              <a:rPr lang="sr-Cyrl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Разред : 8/3</a:t>
            </a:r>
          </a:p>
          <a:p>
            <a:pPr algn="ctr">
              <a:lnSpc>
                <a:spcPct val="150000"/>
              </a:lnSpc>
            </a:pP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Рад: игрица „Папагај“</a:t>
            </a:r>
            <a:endParaRPr lang="sr-Cyrl-R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0174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1" t="3770" r="12542" b="6250"/>
          <a:stretch/>
        </p:blipFill>
        <p:spPr bwMode="auto">
          <a:xfrm>
            <a:off x="-2" y="381000"/>
            <a:ext cx="917323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269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748145"/>
            <a:ext cx="8528296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r-Cyrl-R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Катарина Динић</a:t>
            </a:r>
          </a:p>
          <a:p>
            <a:pPr algn="ctr">
              <a:lnSpc>
                <a:spcPct val="150000"/>
              </a:lnSpc>
            </a:pPr>
            <a:r>
              <a:rPr lang="sr-Cyrl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Разред : 8/3</a:t>
            </a:r>
          </a:p>
          <a:p>
            <a:pPr algn="ctr">
              <a:lnSpc>
                <a:spcPct val="150000"/>
              </a:lnSpc>
            </a:pP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Рад: игрица „Октоподи“</a:t>
            </a:r>
            <a:endParaRPr lang="sr-Cyrl-R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60887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9" t="3969" r="12877" b="5682"/>
          <a:stretch/>
        </p:blipFill>
        <p:spPr bwMode="auto">
          <a:xfrm>
            <a:off x="0" y="152400"/>
            <a:ext cx="9144000" cy="6196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563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3865" y="748145"/>
            <a:ext cx="7390165" cy="48013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r-Cyrl-R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Наташа Марковић</a:t>
            </a:r>
          </a:p>
          <a:p>
            <a:pPr algn="ctr">
              <a:lnSpc>
                <a:spcPct val="150000"/>
              </a:lnSpc>
            </a:pPr>
            <a:r>
              <a:rPr lang="sr-Cyrl-R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Разред : 8/4</a:t>
            </a:r>
          </a:p>
          <a:p>
            <a:pPr algn="ctr">
              <a:lnSpc>
                <a:spcPct val="150000"/>
              </a:lnSpc>
            </a:pP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Рад: игрица „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Sw</a:t>
            </a: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ее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</a:t>
            </a:r>
            <a:r>
              <a:rPr lang="sr-Cyrl-R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“</a:t>
            </a:r>
            <a:endParaRPr lang="sr-Cyrl-R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90146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t="3372" r="12766" b="5222"/>
          <a:stretch/>
        </p:blipFill>
        <p:spPr bwMode="auto">
          <a:xfrm>
            <a:off x="-1670" y="228600"/>
            <a:ext cx="9112948" cy="628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405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890" y="1143000"/>
            <a:ext cx="91278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Линк за преузимање игрица:</a:t>
            </a:r>
            <a:endParaRPr lang="en-US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2971800"/>
            <a:ext cx="81534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hlinkClick r:id="rId2"/>
              </a:rPr>
              <a:t>https://onedrive.live.com/?cid=8E1D1F2E221B961B&amp;id=8E1D1F2E221B961B%21426</a:t>
            </a:r>
            <a:endParaRPr lang="sr-Cyrl-RS" sz="2800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91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9454" y="1066800"/>
            <a:ext cx="82205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ОШ „Јастребачки партизани“</a:t>
            </a:r>
          </a:p>
          <a:p>
            <a:pPr algn="ctr"/>
            <a:r>
              <a:rPr lang="sr-Cyrl-R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Мерошина</a:t>
            </a:r>
            <a:endParaRPr lang="en-US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8128" y="3581400"/>
            <a:ext cx="86677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Наставник: Градимирка Николић</a:t>
            </a:r>
            <a:endParaRPr lang="en-US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4034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43</TotalTime>
  <Words>68</Words>
  <Application>Microsoft Office PowerPoint</Application>
  <PresentationFormat>On-screen Show (4:3)</PresentationFormat>
  <Paragraphs>19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Concourse</vt:lpstr>
      <vt:lpstr>Microsoft Word 97 - 2003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OS-Oblacina</dc:creator>
  <cp:lastModifiedBy>OS-Oblacina</cp:lastModifiedBy>
  <cp:revision>7</cp:revision>
  <dcterms:created xsi:type="dcterms:W3CDTF">2014-12-12T16:21:42Z</dcterms:created>
  <dcterms:modified xsi:type="dcterms:W3CDTF">2014-12-12T19:55:02Z</dcterms:modified>
</cp:coreProperties>
</file>