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8" r:id="rId7"/>
    <p:sldId id="264" r:id="rId8"/>
    <p:sldId id="266" r:id="rId9"/>
    <p:sldId id="267" r:id="rId10"/>
    <p:sldId id="269" r:id="rId11"/>
    <p:sldId id="25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>
            <a:normAutofit/>
          </a:bodyPr>
          <a:lstStyle/>
          <a:p>
            <a:r>
              <a:rPr lang="el-GR" sz="6000" b="1" dirty="0" smtClean="0">
                <a:solidFill>
                  <a:srgbClr val="FFFF00"/>
                </a:solidFill>
              </a:rPr>
              <a:t>ΠΟΥ ΠΑΣ ΚΑΡΑΒΑΚΙ</a:t>
            </a:r>
            <a:endParaRPr lang="el-GR" sz="6000" b="1" dirty="0">
              <a:solidFill>
                <a:srgbClr val="FFFF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714512"/>
          </a:xfrm>
        </p:spPr>
        <p:txBody>
          <a:bodyPr/>
          <a:lstStyle/>
          <a:p>
            <a:r>
              <a:rPr lang="el-GR" sz="2000" b="1" dirty="0" smtClean="0">
                <a:solidFill>
                  <a:schemeClr val="bg1"/>
                </a:solidFill>
              </a:rPr>
              <a:t>2</a:t>
            </a:r>
            <a:r>
              <a:rPr lang="el-GR" sz="2000" b="1" baseline="30000" dirty="0" smtClean="0">
                <a:solidFill>
                  <a:schemeClr val="bg1"/>
                </a:solidFill>
              </a:rPr>
              <a:t>ο</a:t>
            </a:r>
            <a:r>
              <a:rPr lang="el-GR" sz="2000" b="1" dirty="0" smtClean="0">
                <a:solidFill>
                  <a:schemeClr val="bg1"/>
                </a:solidFill>
              </a:rPr>
              <a:t> Νηπιαγωγείο Ζεφυρίου</a:t>
            </a:r>
          </a:p>
          <a:p>
            <a:r>
              <a:rPr lang="el-GR" sz="2000" b="1" dirty="0" smtClean="0">
                <a:solidFill>
                  <a:schemeClr val="bg1"/>
                </a:solidFill>
              </a:rPr>
              <a:t>10</a:t>
            </a:r>
            <a:r>
              <a:rPr lang="el-GR" sz="2000" b="1" baseline="30000" dirty="0" smtClean="0">
                <a:solidFill>
                  <a:schemeClr val="bg1"/>
                </a:solidFill>
              </a:rPr>
              <a:t> ο</a:t>
            </a:r>
            <a:r>
              <a:rPr lang="el-GR" sz="2000" b="1" dirty="0" smtClean="0">
                <a:solidFill>
                  <a:schemeClr val="bg1"/>
                </a:solidFill>
              </a:rPr>
              <a:t> Νηπιαγωγείο Αγίων Αναργύρων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3o </a:t>
            </a:r>
            <a:r>
              <a:rPr lang="el-GR" sz="2000" b="1" dirty="0" smtClean="0">
                <a:solidFill>
                  <a:schemeClr val="bg1"/>
                </a:solidFill>
              </a:rPr>
              <a:t>Νηπιαγωγείο Αμαλιάδας</a:t>
            </a:r>
          </a:p>
          <a:p>
            <a:r>
              <a:rPr lang="el-GR" sz="2000" b="1" dirty="0" smtClean="0">
                <a:solidFill>
                  <a:schemeClr val="bg1"/>
                </a:solidFill>
              </a:rPr>
              <a:t>2014-2015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4 - Θέση εικόνας" descr="δικο μας τελος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07" r="2307"/>
          <a:stretch>
            <a:fillRect/>
          </a:stretch>
        </p:blipFill>
        <p:spPr>
          <a:xfrm>
            <a:off x="500034" y="285728"/>
            <a:ext cx="8215370" cy="5572164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0034" y="5929330"/>
            <a:ext cx="8215370" cy="928670"/>
          </a:xfrm>
        </p:spPr>
        <p:txBody>
          <a:bodyPr>
            <a:normAutofit/>
          </a:bodyPr>
          <a:lstStyle/>
          <a:p>
            <a:r>
              <a:rPr lang="el-GR" sz="1600" dirty="0" smtClean="0"/>
              <a:t>Ευχαριστούμε πολύ για τη φιλοξενία είπαν τα πουλιά στους ναύτες. Για αυτό πριν κοιμηθείτε θα σας πούμε μια ιστορία από τα ταξίδια μας……….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καραβακι 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90" r="2890"/>
          <a:stretch>
            <a:fillRect/>
          </a:stretch>
        </p:blipFill>
        <p:spPr>
          <a:xfrm>
            <a:off x="428596" y="214290"/>
            <a:ext cx="8358246" cy="535785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28596" y="5643578"/>
            <a:ext cx="8358246" cy="1214422"/>
          </a:xfrm>
        </p:spPr>
        <p:txBody>
          <a:bodyPr>
            <a:normAutofit/>
          </a:bodyPr>
          <a:lstStyle/>
          <a:p>
            <a:pPr algn="just"/>
            <a:r>
              <a:rPr lang="el-GR" sz="1600" dirty="0" smtClean="0"/>
              <a:t>Μια </a:t>
            </a:r>
            <a:r>
              <a:rPr lang="el-GR" sz="1600" dirty="0" smtClean="0"/>
              <a:t>φορά και ένα καιρό  ήταν ένα μικρό καραβάκι που ξεκίνησε μαζί με τους ναύτες και τον καπετάνιο από τον Πειραιά για να πάνε στην </a:t>
            </a:r>
            <a:r>
              <a:rPr lang="el-GR" sz="1600" dirty="0" smtClean="0"/>
              <a:t>Αμερική</a:t>
            </a:r>
            <a:r>
              <a:rPr lang="en-US" sz="1600" dirty="0" smtClean="0"/>
              <a:t>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καραβακι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90" r="2890"/>
          <a:stretch>
            <a:fillRect/>
          </a:stretch>
        </p:blipFill>
        <p:spPr>
          <a:xfrm>
            <a:off x="428596" y="214290"/>
            <a:ext cx="8358246" cy="5429288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28596" y="5715016"/>
            <a:ext cx="8358246" cy="1142984"/>
          </a:xfrm>
        </p:spPr>
        <p:txBody>
          <a:bodyPr>
            <a:normAutofit/>
          </a:bodyPr>
          <a:lstStyle/>
          <a:p>
            <a:pPr algn="just"/>
            <a:r>
              <a:rPr lang="el-GR" sz="1600" dirty="0" smtClean="0"/>
              <a:t>Μια μέρα εκεί που ταξίδευαν ξαφνικά άκουσαν ένα δυνατό θόρυβο και το καράβι σταμάτησε. Νόμιζαν ότι κουτούλησαν σε ένα βράχο. Ο καπετάνιος έσκυψε στη θάλασσα να δει τι γίνεται. Και τι να δει!!!!!!!!!!!!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ΚΑΡΑΒΑΚΙ 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90" r="2890"/>
          <a:stretch>
            <a:fillRect/>
          </a:stretch>
        </p:blipFill>
        <p:spPr>
          <a:xfrm>
            <a:off x="500034" y="214290"/>
            <a:ext cx="8286808" cy="5357850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0034" y="5643578"/>
            <a:ext cx="8286808" cy="1214422"/>
          </a:xfrm>
        </p:spPr>
        <p:txBody>
          <a:bodyPr>
            <a:noAutofit/>
          </a:bodyPr>
          <a:lstStyle/>
          <a:p>
            <a:pPr algn="just"/>
            <a:r>
              <a:rPr lang="el-GR" sz="1600" dirty="0" smtClean="0"/>
              <a:t>Μια τεράστια γοργόνα κρατούσε το καράβι. </a:t>
            </a:r>
            <a:r>
              <a:rPr lang="el-GR" sz="1600" dirty="0" smtClean="0"/>
              <a:t>Ζει </a:t>
            </a:r>
            <a:r>
              <a:rPr lang="el-GR" sz="1600" dirty="0" smtClean="0"/>
              <a:t>ο βασιλιάς Αλέξανδρος ;</a:t>
            </a:r>
          </a:p>
          <a:p>
            <a:pPr algn="just"/>
            <a:r>
              <a:rPr lang="el-GR" sz="1600" dirty="0" smtClean="0"/>
              <a:t>Οι ναύτες γέλασαν και είπαν: όχι βέβαια.  </a:t>
            </a:r>
            <a:r>
              <a:rPr lang="el-GR" sz="1600" dirty="0" smtClean="0"/>
              <a:t>Η</a:t>
            </a:r>
            <a:r>
              <a:rPr lang="en-US" sz="1600" dirty="0" smtClean="0"/>
              <a:t> </a:t>
            </a:r>
            <a:r>
              <a:rPr lang="el-GR" sz="1600" dirty="0" smtClean="0"/>
              <a:t>γοργόνα </a:t>
            </a:r>
            <a:r>
              <a:rPr lang="el-GR" sz="1600" dirty="0" smtClean="0"/>
              <a:t>τότε θύμωσε και αστραπές και βροντές φάνηκαν στον ουρανό. Κούνησε την ουρά της και η φουρτούνα που έγινε κόντεψε να αναποδογυρίσει το καράβι.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Ζει ο βασιλιας Αλεξανδρος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83" b="3583"/>
          <a:stretch>
            <a:fillRect/>
          </a:stretch>
        </p:blipFill>
        <p:spPr>
          <a:xfrm>
            <a:off x="500034" y="357166"/>
            <a:ext cx="8072494" cy="5429288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0034" y="5786454"/>
            <a:ext cx="8072494" cy="1071546"/>
          </a:xfrm>
        </p:spPr>
        <p:txBody>
          <a:bodyPr>
            <a:normAutofit/>
          </a:bodyPr>
          <a:lstStyle/>
          <a:p>
            <a:pPr algn="just"/>
            <a:r>
              <a:rPr lang="el-GR" sz="1600" dirty="0" smtClean="0"/>
              <a:t>Τότε ο καπετάνιος που θυμήθηκε μια παλιά ιστορία που έλεγαν οι ναυτικοί είπε δυνατά: Ζει και βασιλεύει και τον κόσμο κυριεύει. Η γοργόνα χάρηκε και γέλασε. Αμέσως η φουρτούνα σταμάτησε, οι αστραπές χάθηκαν και άφησε το καράβι ελεύθερο.</a:t>
            </a:r>
            <a:endParaRPr lang="el-GR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κανει πολυ ζεστη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90" r="2890"/>
          <a:stretch>
            <a:fillRect/>
          </a:stretch>
        </p:blipFill>
        <p:spPr>
          <a:xfrm>
            <a:off x="428596" y="357166"/>
            <a:ext cx="8215370" cy="5429288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0034" y="5857892"/>
            <a:ext cx="8072494" cy="1000108"/>
          </a:xfrm>
        </p:spPr>
        <p:txBody>
          <a:bodyPr>
            <a:normAutofit/>
          </a:bodyPr>
          <a:lstStyle/>
          <a:p>
            <a:pPr algn="just"/>
            <a:r>
              <a:rPr lang="el-GR" sz="1600" dirty="0" smtClean="0"/>
              <a:t>Το καράβι συνέχισε το ταξίδι του σε ήρεμη θάλασσα. Ο ήλιος έκαιγε και έκανε πολύ ζέστη. Οι ναύτες έκαναν μπάνιο και ηλιοθεραπεία. Έτρωγαν και παγωτό.</a:t>
            </a:r>
            <a:endParaRPr lang="el-GR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ΚΑΡΑΒΑΚΙ 5 ΜΕ  ΠΟΥΛΙΑ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14290"/>
            <a:ext cx="8572560" cy="5500726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85720" y="5786454"/>
            <a:ext cx="8572560" cy="1071546"/>
          </a:xfrm>
        </p:spPr>
        <p:txBody>
          <a:bodyPr>
            <a:normAutofit/>
          </a:bodyPr>
          <a:lstStyle/>
          <a:p>
            <a:pPr algn="just"/>
            <a:r>
              <a:rPr lang="el-GR" sz="1600" dirty="0" smtClean="0"/>
              <a:t>Μετά από μερικές μέρες, ένα μεσημέρι ο ουρανός ξαφνικά σκοτείνιασε. Όλοι σήκωσαν το κεφάλι ψηλά για να δουν γιατί κρύφτηκε ο ήλιος. Και τι να δουν!!!!!!!!!. Μια ομάδα πουλιών πέταγε στον ουρανό. Ήταν τόσα πολλά που ο ήλιος δε φαινόταν.</a:t>
            </a:r>
            <a:endParaRPr lang="el-GR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καπετανιοσ και πουλι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90" r="2890"/>
          <a:stretch>
            <a:fillRect/>
          </a:stretch>
        </p:blipFill>
        <p:spPr>
          <a:xfrm>
            <a:off x="428596" y="357166"/>
            <a:ext cx="8429684" cy="5214974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0034" y="5572140"/>
            <a:ext cx="8358246" cy="1285860"/>
          </a:xfrm>
        </p:spPr>
        <p:txBody>
          <a:bodyPr>
            <a:normAutofit lnSpcReduction="10000"/>
          </a:bodyPr>
          <a:lstStyle/>
          <a:p>
            <a:r>
              <a:rPr lang="el-GR" sz="1600" dirty="0" smtClean="0"/>
              <a:t>Ο αρχηγός των πουλιών κατέβηκε μπροστά στο καπετάνιο. Τι γυρεύετε εσείς εδώ στη μέση της θάλασσας</a:t>
            </a:r>
            <a:r>
              <a:rPr lang="el-GR" sz="1600" dirty="0" smtClean="0"/>
              <a:t>;</a:t>
            </a:r>
            <a:r>
              <a:rPr lang="en-US" sz="1600" dirty="0" smtClean="0"/>
              <a:t> </a:t>
            </a:r>
            <a:r>
              <a:rPr lang="el-GR" sz="1600" dirty="0" smtClean="0"/>
              <a:t>Ρώτησε ο καπετάνιος.</a:t>
            </a:r>
          </a:p>
          <a:p>
            <a:r>
              <a:rPr lang="el-GR" sz="1600" dirty="0" smtClean="0"/>
              <a:t> </a:t>
            </a:r>
            <a:r>
              <a:rPr lang="el-GR" sz="1600" dirty="0" smtClean="0"/>
              <a:t>Είμαστε αποδημητικά </a:t>
            </a:r>
            <a:r>
              <a:rPr lang="el-GR" sz="1600" dirty="0" smtClean="0"/>
              <a:t>πουλιά απάντησε ο αρχηγός των πουλιών. </a:t>
            </a:r>
            <a:r>
              <a:rPr lang="el-GR" sz="1600" dirty="0" smtClean="0"/>
              <a:t>Φύγαμε από την Ελλάδα γιατί ήρθε ο χειμώνας και πάμε στην Αφρική. Όμως κουραστήκαμε. Μπορούμε να καθίσουμε για λίγο στο καράβι σου για να ξεκουραστούμε; Μετά χαράς είπε ο καπετάνιος.</a:t>
            </a:r>
            <a:endParaRPr lang="el-GR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εικόνας" descr="τα πουλια στο καραβι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85728"/>
            <a:ext cx="8286808" cy="5500726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28596" y="6000768"/>
            <a:ext cx="8215370" cy="857232"/>
          </a:xfrm>
        </p:spPr>
        <p:txBody>
          <a:bodyPr>
            <a:normAutofit/>
          </a:bodyPr>
          <a:lstStyle/>
          <a:p>
            <a:pPr algn="just"/>
            <a:r>
              <a:rPr lang="el-GR" sz="1600" dirty="0" smtClean="0"/>
              <a:t>Και έτσι έγινε. Τα πουλιά κάθισαν πάνω στο καράβι. Οι ναύτες τους έδωσαν νερό και φαγητό. </a:t>
            </a:r>
            <a:endParaRPr lang="el-GR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356</Words>
  <PresentationFormat>Προβολή στην οθόνη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ΠΟΥ ΠΑΣ ΚΑΡΑΒΑΚΙ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 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ΠΑΣ ΚΑΡΑΒΑΚΙ</dc:title>
  <dc:creator>νηπιαγωγειο</dc:creator>
  <cp:lastModifiedBy>νηπιαγωγειο</cp:lastModifiedBy>
  <cp:revision>44</cp:revision>
  <dcterms:created xsi:type="dcterms:W3CDTF">2014-11-29T15:02:28Z</dcterms:created>
  <dcterms:modified xsi:type="dcterms:W3CDTF">2014-12-03T14:46:12Z</dcterms:modified>
</cp:coreProperties>
</file>