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382" y="426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3976688"/>
            <a:ext cx="8159750" cy="27447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7254875"/>
            <a:ext cx="6721475" cy="32702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A1A1C-4693-4F86-821B-5DCE776EA2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711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74EE2-0928-4894-8562-29D8DA2CE1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988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512763"/>
            <a:ext cx="2160587" cy="1092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9425" y="512763"/>
            <a:ext cx="6329363" cy="1092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4BEED-3172-49F8-AE96-BD58CD2A68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235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3A382-641F-4ECF-B36B-5F9045A0781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856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8226425"/>
            <a:ext cx="8161338" cy="25415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5426075"/>
            <a:ext cx="8161338" cy="28003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AF4498-16E5-40E8-9BAD-E973BEEA8B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583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2987675"/>
            <a:ext cx="4244975" cy="8447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2987675"/>
            <a:ext cx="4244975" cy="8447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C0AB5-AB6C-482F-B195-5BDF6C254C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234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2865438"/>
            <a:ext cx="4243388" cy="1193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4059238"/>
            <a:ext cx="4243388" cy="7375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2865438"/>
            <a:ext cx="4244975" cy="1193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4059238"/>
            <a:ext cx="4244975" cy="7375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E3B79-9907-45CB-93B8-FC6E40B43F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567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026F0-0986-448F-84C4-C58327FC25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7919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C17AF-AFAE-4078-93C8-828B364239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748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509588"/>
            <a:ext cx="3159125" cy="2168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509588"/>
            <a:ext cx="5367337" cy="109251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2678113"/>
            <a:ext cx="3159125" cy="8756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86DAC-E9AF-4F26-A582-D5E3D38C88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9511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8961438"/>
            <a:ext cx="5761037" cy="10572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1144588"/>
            <a:ext cx="5761037" cy="76803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10018713"/>
            <a:ext cx="5761037" cy="1503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7729F-2AC9-4FD1-9FE0-D3F9169D7E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939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512763"/>
            <a:ext cx="864235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2987675"/>
            <a:ext cx="8642350" cy="844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9425" y="11657013"/>
            <a:ext cx="224155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11657013"/>
            <a:ext cx="304165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0225" y="11657013"/>
            <a:ext cx="224155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F0BD667-051B-4AD8-BE52-22D5100671AD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31" name="Picture 7" descr="Aquila_Herschel_backgroun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0675" y="-328613"/>
            <a:ext cx="10242550" cy="1345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AutoShape 8"/>
          <p:cNvSpPr>
            <a:spLocks noChangeArrowheads="1"/>
          </p:cNvSpPr>
          <p:nvPr userDrawn="1"/>
        </p:nvSpPr>
        <p:spPr bwMode="auto">
          <a:xfrm>
            <a:off x="479425" y="427038"/>
            <a:ext cx="8642350" cy="1220787"/>
          </a:xfrm>
          <a:prstGeom prst="roundRect">
            <a:avLst>
              <a:gd name="adj" fmla="val 16667"/>
            </a:avLst>
          </a:prstGeom>
          <a:solidFill>
            <a:schemeClr val="bg1">
              <a:alpha val="28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3" name="AutoShape 9"/>
          <p:cNvSpPr>
            <a:spLocks noChangeArrowheads="1"/>
          </p:cNvSpPr>
          <p:nvPr userDrawn="1"/>
        </p:nvSpPr>
        <p:spPr bwMode="auto">
          <a:xfrm>
            <a:off x="479425" y="2297113"/>
            <a:ext cx="8642350" cy="10152062"/>
          </a:xfrm>
          <a:prstGeom prst="roundRect">
            <a:avLst>
              <a:gd name="adj" fmla="val 10593"/>
            </a:avLst>
          </a:prstGeom>
          <a:solidFill>
            <a:schemeClr val="bg1">
              <a:alpha val="28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0725" y="423863"/>
            <a:ext cx="8159750" cy="647700"/>
          </a:xfrm>
        </p:spPr>
        <p:txBody>
          <a:bodyPr/>
          <a:lstStyle/>
          <a:p>
            <a:r>
              <a:rPr lang="en-US" altLang="en-US" sz="4000"/>
              <a:t>Object Name</a:t>
            </a:r>
            <a:endParaRPr lang="en-GB" altLang="en-US" sz="40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8350" y="2655888"/>
            <a:ext cx="3887788" cy="2376487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1800" b="1" dirty="0"/>
              <a:t>What is it?</a:t>
            </a:r>
          </a:p>
          <a:p>
            <a:endParaRPr lang="en-US" altLang="en-US" sz="1800" dirty="0"/>
          </a:p>
          <a:p>
            <a:r>
              <a:rPr lang="en-GB" altLang="en-US" sz="1800" b="1" dirty="0"/>
              <a:t>Where is it?</a:t>
            </a:r>
          </a:p>
          <a:p>
            <a:endParaRPr lang="en-GB" altLang="en-US" sz="18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016500" y="5608638"/>
            <a:ext cx="3887788" cy="3455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800" b="1" dirty="0"/>
              <a:t>Is it different at different wavelengths?</a:t>
            </a:r>
          </a:p>
          <a:p>
            <a:endParaRPr lang="en-US" altLang="en-US" sz="1800" b="1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720725" y="1073150"/>
            <a:ext cx="81597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2400"/>
              <a:t>Your Name</a:t>
            </a:r>
            <a:endParaRPr lang="en-GB" altLang="en-US" sz="240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5448300" y="2584450"/>
            <a:ext cx="2808288" cy="280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VISIBLE LIGHT IMAGE</a:t>
            </a:r>
            <a:endParaRPr lang="en-GB" altLang="en-US"/>
          </a:p>
        </p:txBody>
      </p:sp>
      <p:grpSp>
        <p:nvGrpSpPr>
          <p:cNvPr id="2069" name="Group 21"/>
          <p:cNvGrpSpPr>
            <a:grpSpLocks/>
          </p:cNvGrpSpPr>
          <p:nvPr/>
        </p:nvGrpSpPr>
        <p:grpSpPr bwMode="auto">
          <a:xfrm>
            <a:off x="768350" y="5176838"/>
            <a:ext cx="1800225" cy="1878012"/>
            <a:chOff x="484" y="3261"/>
            <a:chExt cx="1134" cy="1183"/>
          </a:xfrm>
        </p:grpSpPr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484" y="3261"/>
              <a:ext cx="1134" cy="113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PICTURE</a:t>
              </a:r>
              <a:endParaRPr lang="en-GB" altLang="en-US"/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484" y="4213"/>
              <a:ext cx="11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 altLang="en-US" sz="1400" b="1"/>
                <a:t>Wavelength</a:t>
              </a:r>
              <a:endParaRPr lang="en-GB" altLang="en-US" sz="1400" b="1"/>
            </a:p>
          </p:txBody>
        </p:sp>
      </p:grpSp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768350" y="7258050"/>
            <a:ext cx="1800225" cy="1879600"/>
            <a:chOff x="484" y="4526"/>
            <a:chExt cx="1134" cy="1184"/>
          </a:xfrm>
        </p:grpSpPr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484" y="4526"/>
              <a:ext cx="1134" cy="113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PICTURE</a:t>
              </a:r>
              <a:endParaRPr lang="en-GB" altLang="en-US"/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484" y="5479"/>
              <a:ext cx="11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 altLang="en-US" sz="1400" b="1"/>
                <a:t>Wavelength</a:t>
              </a:r>
              <a:endParaRPr lang="en-GB" altLang="en-US" sz="1400" b="1"/>
            </a:p>
          </p:txBody>
        </p:sp>
      </p:grpSp>
      <p:grpSp>
        <p:nvGrpSpPr>
          <p:cNvPr id="2067" name="Group 19"/>
          <p:cNvGrpSpPr>
            <a:grpSpLocks/>
          </p:cNvGrpSpPr>
          <p:nvPr/>
        </p:nvGrpSpPr>
        <p:grpSpPr bwMode="auto">
          <a:xfrm>
            <a:off x="2855913" y="7258050"/>
            <a:ext cx="1800225" cy="1879600"/>
            <a:chOff x="1799" y="4526"/>
            <a:chExt cx="1134" cy="1184"/>
          </a:xfrm>
        </p:grpSpPr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799" y="4526"/>
              <a:ext cx="1134" cy="113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PICTURE</a:t>
              </a:r>
              <a:endParaRPr lang="en-GB" altLang="en-US"/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1799" y="5479"/>
              <a:ext cx="11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 altLang="en-US" sz="1400" b="1"/>
                <a:t>Wavelength</a:t>
              </a:r>
              <a:endParaRPr lang="en-GB" altLang="en-US" sz="1400" b="1"/>
            </a:p>
          </p:txBody>
        </p:sp>
      </p:grpSp>
      <p:grpSp>
        <p:nvGrpSpPr>
          <p:cNvPr id="2068" name="Group 20"/>
          <p:cNvGrpSpPr>
            <a:grpSpLocks/>
          </p:cNvGrpSpPr>
          <p:nvPr/>
        </p:nvGrpSpPr>
        <p:grpSpPr bwMode="auto">
          <a:xfrm>
            <a:off x="2855913" y="5176838"/>
            <a:ext cx="1800225" cy="1878012"/>
            <a:chOff x="1799" y="3261"/>
            <a:chExt cx="1134" cy="1183"/>
          </a:xfrm>
        </p:grpSpPr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1799" y="3261"/>
              <a:ext cx="1134" cy="113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PICTURE</a:t>
              </a:r>
              <a:endParaRPr lang="en-GB" altLang="en-US"/>
            </a:p>
          </p:txBody>
        </p:sp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1799" y="4213"/>
              <a:ext cx="11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>
                <a:spcBef>
                  <a:spcPct val="50000"/>
                </a:spcBef>
              </a:pPr>
              <a:r>
                <a:rPr lang="en-US" altLang="en-US" sz="1400" b="1"/>
                <a:t>Wavelength</a:t>
              </a:r>
              <a:endParaRPr lang="en-GB" altLang="en-US" sz="1400" b="1"/>
            </a:p>
          </p:txBody>
        </p:sp>
      </p:grp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700088" y="9353550"/>
            <a:ext cx="8208962" cy="2592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charset="0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800" b="1" dirty="0"/>
              <a:t>What do we know about the object?</a:t>
            </a:r>
          </a:p>
          <a:p>
            <a:endParaRPr lang="en-US" altLang="en-US" sz="1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38</Words>
  <Application>Microsoft Office PowerPoint</Application>
  <PresentationFormat>A3 Paper (297x420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Object Name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Name</dc:title>
  <dc:creator>Chris North</dc:creator>
  <cp:lastModifiedBy>chris</cp:lastModifiedBy>
  <cp:revision>3</cp:revision>
  <dcterms:created xsi:type="dcterms:W3CDTF">2010-02-26T12:18:54Z</dcterms:created>
  <dcterms:modified xsi:type="dcterms:W3CDTF">2014-12-16T14:18:13Z</dcterms:modified>
</cp:coreProperties>
</file>