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8" r:id="rId3"/>
    <p:sldId id="257" r:id="rId4"/>
    <p:sldId id="258" r:id="rId5"/>
    <p:sldId id="262" r:id="rId6"/>
    <p:sldId id="263" r:id="rId7"/>
    <p:sldId id="266" r:id="rId8"/>
    <p:sldId id="267" r:id="rId9"/>
    <p:sldId id="268" r:id="rId10"/>
    <p:sldId id="269" r:id="rId11"/>
    <p:sldId id="270" r:id="rId12"/>
    <p:sldId id="277" r:id="rId13"/>
    <p:sldId id="271" r:id="rId14"/>
    <p:sldId id="272" r:id="rId15"/>
    <p:sldId id="273" r:id="rId16"/>
    <p:sldId id="274" r:id="rId17"/>
    <p:sldId id="275" r:id="rId18"/>
    <p:sldId id="276" r:id="rId19"/>
    <p:sldId id="279"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1B2AB-527B-4F0B-8CCF-2FCCFF8C1E86}" type="datetimeFigureOut">
              <a:rPr lang="el-GR" smtClean="0"/>
              <a:t>5/7/2013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885FE-B18A-45B6-B382-20D61D685D68}" type="slidenum">
              <a:rPr lang="el-GR" smtClean="0"/>
              <a:t>‹#›</a:t>
            </a:fld>
            <a:endParaRPr lang="el-GR"/>
          </a:p>
        </p:txBody>
      </p:sp>
    </p:spTree>
    <p:extLst>
      <p:ext uri="{BB962C8B-B14F-4D97-AF65-F5344CB8AC3E}">
        <p14:creationId xmlns:p14="http://schemas.microsoft.com/office/powerpoint/2010/main" val="30243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Rot="1" noChangeAspect="1" noChangeArrowheads="1"/>
          </p:cNvSpPr>
          <p:nvPr>
            <p:ph type="sldImg"/>
          </p:nvPr>
        </p:nvSpPr>
        <p:spPr/>
      </p:sp>
      <p:sp>
        <p:nvSpPr>
          <p:cNvPr id="12290" name="Rectangle 2"/>
          <p:cNvSpPr>
            <a:spLocks noGrp="1" noChangeArrowheads="1"/>
          </p:cNvSpPr>
          <p:nvPr>
            <p:ph type="body" idx="1"/>
          </p:nvPr>
        </p:nvSpPr>
        <p:spPr/>
        <p:txBody>
          <a:bodyPr/>
          <a:lstStyle/>
          <a:p>
            <a:r>
              <a:rPr lang="en-GB"/>
              <a:t>when they build something money is subtracted from the family’s account and </a:t>
            </a:r>
          </a:p>
          <a:p>
            <a:r>
              <a:rPr lang="en-GB"/>
              <a:t>when they drag the mouse to create something the game counts automatically the squares used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16947F-075A-4DBD-BBD9-201D6F5574E2}" type="datetimeFigureOut">
              <a:rPr lang="en-US" smtClean="0"/>
              <a:pPr/>
              <a:t>7/5/2013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15F154F-D174-4B38-97FE-78A6108D9024}" type="slidenum">
              <a:rPr lang="en-US" smtClean="0"/>
              <a:pPr/>
              <a:t>‹#›</a:t>
            </a:fld>
            <a:endParaRPr lang="en-US"/>
          </a:p>
        </p:txBody>
      </p:sp>
    </p:spTree>
    <p:extLst>
      <p:ext uri="{BB962C8B-B14F-4D97-AF65-F5344CB8AC3E}">
        <p14:creationId xmlns:p14="http://schemas.microsoft.com/office/powerpoint/2010/main" val="3073400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16947F-075A-4DBD-BBD9-201D6F5574E2}" type="datetimeFigureOut">
              <a:rPr lang="en-US" smtClean="0">
                <a:solidFill>
                  <a:prstClr val="black"/>
                </a:solidFill>
              </a:rPr>
              <a:pPr/>
              <a:t>7/5/2013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C15F154F-D174-4B38-97FE-78A6108D902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8768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16947F-075A-4DBD-BBD9-201D6F5574E2}" type="datetimeFigureOut">
              <a:rPr lang="en-US" smtClean="0">
                <a:solidFill>
                  <a:prstClr val="black"/>
                </a:solidFill>
              </a:rPr>
              <a:pPr/>
              <a:t>7/5/2013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C15F154F-D174-4B38-97FE-78A6108D902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3866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16947F-075A-4DBD-BBD9-201D6F5574E2}" type="datetimeFigureOut">
              <a:rPr lang="en-US" smtClean="0">
                <a:solidFill>
                  <a:prstClr val="black"/>
                </a:solidFill>
              </a:rPr>
              <a:pPr/>
              <a:t>7/5/2013</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C15F154F-D174-4B38-97FE-78A6108D9024}"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32240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16947F-075A-4DBD-BBD9-201D6F5574E2}" type="datetimeFigureOut">
              <a:rPr lang="en-US" smtClean="0">
                <a:solidFill>
                  <a:prstClr val="white"/>
                </a:solidFill>
              </a:rPr>
              <a:pPr/>
              <a:t>7/5/2013</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C15F154F-D174-4B38-97FE-78A6108D9024}"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30274843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16947F-075A-4DBD-BBD9-201D6F5574E2}" type="datetimeFigureOut">
              <a:rPr lang="en-US" smtClean="0">
                <a:solidFill>
                  <a:prstClr val="white"/>
                </a:solidFill>
              </a:rPr>
              <a:pPr/>
              <a:t>7/5/2013</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C15F154F-D174-4B38-97FE-78A6108D9024}"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99234937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16947F-075A-4DBD-BBD9-201D6F5574E2}" type="datetimeFigureOut">
              <a:rPr lang="en-US" smtClean="0">
                <a:solidFill>
                  <a:prstClr val="black"/>
                </a:solidFill>
              </a:rPr>
              <a:pPr/>
              <a:t>7/5/2013</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C15F154F-D174-4B38-97FE-78A6108D902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340337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16947F-075A-4DBD-BBD9-201D6F5574E2}" type="datetimeFigureOut">
              <a:rPr lang="en-US" smtClean="0">
                <a:solidFill>
                  <a:prstClr val="white"/>
                </a:solidFill>
              </a:rPr>
              <a:pPr/>
              <a:t>7/5/2013</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C15F154F-D174-4B38-97FE-78A6108D9024}"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26710266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16947F-075A-4DBD-BBD9-201D6F5574E2}" type="datetimeFigureOut">
              <a:rPr lang="en-US" smtClean="0">
                <a:solidFill>
                  <a:prstClr val="black"/>
                </a:solidFill>
              </a:rPr>
              <a:pPr/>
              <a:t>7/5/2013</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C15F154F-D174-4B38-97FE-78A6108D902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286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16947F-075A-4DBD-BBD9-201D6F5574E2}" type="datetimeFigureOut">
              <a:rPr lang="en-US" smtClean="0">
                <a:solidFill>
                  <a:prstClr val="black"/>
                </a:solidFill>
              </a:rPr>
              <a:pPr/>
              <a:t>7/5/2013</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C15F154F-D174-4B38-97FE-78A6108D902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507314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16947F-075A-4DBD-BBD9-201D6F5574E2}" type="datetimeFigureOut">
              <a:rPr lang="en-US" smtClean="0">
                <a:solidFill>
                  <a:prstClr val="white"/>
                </a:solidFill>
              </a:rPr>
              <a:pPr/>
              <a:t>7/5/2013</a:t>
            </a:fld>
            <a:endParaRPr lang="en-US">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15F154F-D174-4B38-97FE-78A6108D9024}"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99092677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16947F-075A-4DBD-BBD9-201D6F5574E2}" type="datetimeFigureOut">
              <a:rPr lang="en-US" smtClean="0">
                <a:solidFill>
                  <a:prstClr val="black"/>
                </a:solidFill>
              </a:rPr>
              <a:pPr/>
              <a:t>7/5/2013</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15F154F-D174-4B38-97FE-78A6108D902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09208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07045"/>
            <a:ext cx="8839200" cy="2286962"/>
          </a:xfrm>
        </p:spPr>
        <p:txBody>
          <a:bodyPr>
            <a:normAutofit/>
          </a:bodyPr>
          <a:lstStyle/>
          <a:p>
            <a:r>
              <a:rPr lang="en-US" dirty="0" smtClean="0"/>
              <a:t>Playing with the Sims. </a:t>
            </a:r>
            <a:br>
              <a:rPr lang="en-US" dirty="0" smtClean="0"/>
            </a:br>
            <a:r>
              <a:rPr lang="en-US" dirty="0" smtClean="0"/>
              <a:t>How hard can it be?</a:t>
            </a:r>
            <a:endParaRPr lang="en-US" dirty="0"/>
          </a:p>
        </p:txBody>
      </p:sp>
      <p:sp>
        <p:nvSpPr>
          <p:cNvPr id="3" name="Subtitle 2"/>
          <p:cNvSpPr>
            <a:spLocks noGrp="1"/>
          </p:cNvSpPr>
          <p:nvPr>
            <p:ph type="subTitle" idx="1"/>
          </p:nvPr>
        </p:nvSpPr>
        <p:spPr>
          <a:xfrm>
            <a:off x="685800" y="3352800"/>
            <a:ext cx="7772400" cy="1798594"/>
          </a:xfrm>
        </p:spPr>
        <p:txBody>
          <a:bodyPr>
            <a:normAutofit lnSpcReduction="10000"/>
          </a:bodyPr>
          <a:lstStyle/>
          <a:p>
            <a:r>
              <a:rPr lang="en-US" dirty="0" err="1" smtClean="0"/>
              <a:t>Antri</a:t>
            </a:r>
            <a:r>
              <a:rPr lang="en-US" dirty="0" smtClean="0"/>
              <a:t> </a:t>
            </a:r>
            <a:r>
              <a:rPr lang="en-US" dirty="0" err="1" smtClean="0"/>
              <a:t>Avraamidou</a:t>
            </a:r>
            <a:endParaRPr lang="en-US" dirty="0" smtClean="0"/>
          </a:p>
          <a:p>
            <a:r>
              <a:rPr lang="en-US" sz="1900" dirty="0" smtClean="0"/>
              <a:t>Be Creative, Play Digitally</a:t>
            </a:r>
          </a:p>
          <a:p>
            <a:r>
              <a:rPr lang="en-US" sz="1900" dirty="0" smtClean="0"/>
              <a:t>Creativity. Discovery. Games. Learning</a:t>
            </a:r>
            <a:endParaRPr lang="en-US" sz="1900" dirty="0" smtClean="0"/>
          </a:p>
          <a:p>
            <a:r>
              <a:rPr lang="en-US" sz="1900" dirty="0" smtClean="0"/>
              <a:t>5</a:t>
            </a:r>
            <a:r>
              <a:rPr lang="en-US" sz="1900" baseline="30000" dirty="0" smtClean="0"/>
              <a:t>th</a:t>
            </a:r>
            <a:r>
              <a:rPr lang="en-US" sz="1900" dirty="0" smtClean="0"/>
              <a:t> of July </a:t>
            </a:r>
            <a:r>
              <a:rPr lang="en-US" sz="1900" dirty="0" smtClean="0"/>
              <a:t>2013</a:t>
            </a:r>
          </a:p>
          <a:p>
            <a:r>
              <a:rPr lang="en-US" sz="1900" dirty="0" smtClean="0"/>
              <a:t>Crete, Greece</a:t>
            </a:r>
            <a:endParaRPr lang="en-US" sz="1900"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3068960"/>
            <a:ext cx="2840377" cy="227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667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pic>
        <p:nvPicPr>
          <p:cNvPr id="4" name="Picture 2"/>
          <p:cNvPicPr>
            <a:picLocks noChangeAspect="1" noChangeArrowheads="1"/>
          </p:cNvPicPr>
          <p:nvPr/>
        </p:nvPicPr>
        <p:blipFill>
          <a:blip r:embed="rId2" cstate="print"/>
          <a:srcRect l="12299" t="5208" r="34993" b="25000"/>
          <a:stretch>
            <a:fillRect/>
          </a:stretch>
        </p:blipFill>
        <p:spPr bwMode="auto">
          <a:xfrm>
            <a:off x="0" y="0"/>
            <a:ext cx="9039367" cy="6729307"/>
          </a:xfrm>
          <a:prstGeom prst="rect">
            <a:avLst/>
          </a:prstGeom>
          <a:noFill/>
          <a:ln w="9525">
            <a:noFill/>
            <a:miter lim="800000"/>
            <a:headEnd/>
            <a:tailEnd/>
          </a:ln>
        </p:spPr>
      </p:pic>
    </p:spTree>
    <p:extLst>
      <p:ext uri="{BB962C8B-B14F-4D97-AF65-F5344CB8AC3E}">
        <p14:creationId xmlns:p14="http://schemas.microsoft.com/office/powerpoint/2010/main" val="279485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B2a: Middle</a:t>
            </a:r>
            <a:endParaRPr lang="el-GR" dirty="0"/>
          </a:p>
        </p:txBody>
      </p:sp>
      <p:sp>
        <p:nvSpPr>
          <p:cNvPr id="3" name="Content Placeholder 2"/>
          <p:cNvSpPr>
            <a:spLocks noGrp="1"/>
          </p:cNvSpPr>
          <p:nvPr>
            <p:ph idx="1"/>
          </p:nvPr>
        </p:nvSpPr>
        <p:spPr/>
        <p:txBody>
          <a:bodyPr>
            <a:normAutofit/>
          </a:bodyPr>
          <a:lstStyle/>
          <a:p>
            <a:pPr marL="0" indent="0">
              <a:buNone/>
            </a:pPr>
            <a:r>
              <a:rPr lang="en-US" b="1" dirty="0" smtClean="0"/>
              <a:t>Activity one – Getting along with the Sims</a:t>
            </a:r>
          </a:p>
          <a:p>
            <a:pPr marL="514350" indent="-514350">
              <a:buAutoNum type="arabicPeriod"/>
            </a:pPr>
            <a:r>
              <a:rPr lang="en-US" dirty="0" smtClean="0"/>
              <a:t>Enter a Sims neighborhood of your choice. </a:t>
            </a:r>
          </a:p>
          <a:p>
            <a:pPr marL="514350" indent="-514350">
              <a:buAutoNum type="arabicPeriod"/>
            </a:pPr>
            <a:r>
              <a:rPr lang="en-US" dirty="0" smtClean="0"/>
              <a:t>Pick a family from the library or create one of your own</a:t>
            </a:r>
          </a:p>
          <a:p>
            <a:pPr marL="514350" indent="-514350">
              <a:buAutoNum type="arabicPeriod"/>
            </a:pPr>
            <a:r>
              <a:rPr lang="en-US" dirty="0" smtClean="0"/>
              <a:t>Place that family in an empty lot and build that family’s house</a:t>
            </a:r>
          </a:p>
          <a:p>
            <a:pPr marL="514350" indent="-514350">
              <a:buAutoNum type="arabicPeriod"/>
            </a:pPr>
            <a:r>
              <a:rPr lang="en-US" dirty="0" smtClean="0"/>
              <a:t>Play with the family for 5 Sims days </a:t>
            </a:r>
          </a:p>
          <a:p>
            <a:pPr marL="0" indent="0">
              <a:buNone/>
            </a:pPr>
            <a:endParaRPr lang="en-US" b="1" dirty="0" smtClean="0"/>
          </a:p>
          <a:p>
            <a:pPr marL="0" indent="0">
              <a:buNone/>
            </a:pPr>
            <a:r>
              <a:rPr lang="en-US" b="1" dirty="0" smtClean="0"/>
              <a:t>Rule: make sure the family survives that!</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a:buNone/>
            </a:pPr>
            <a:endParaRPr lang="en-US" dirty="0" smtClean="0"/>
          </a:p>
        </p:txBody>
      </p:sp>
    </p:spTree>
    <p:extLst>
      <p:ext uri="{BB962C8B-B14F-4D97-AF65-F5344CB8AC3E}">
        <p14:creationId xmlns:p14="http://schemas.microsoft.com/office/powerpoint/2010/main" val="4158338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a:p>
        </p:txBody>
      </p:sp>
      <p:sp>
        <p:nvSpPr>
          <p:cNvPr id="3" name="Title 2"/>
          <p:cNvSpPr>
            <a:spLocks noGrp="1"/>
          </p:cNvSpPr>
          <p:nvPr>
            <p:ph type="title"/>
          </p:nvPr>
        </p:nvSpPr>
        <p:spPr/>
        <p:txBody>
          <a:bodyPr/>
          <a:lstStyle/>
          <a:p>
            <a:endParaRPr lang="el-GR"/>
          </a:p>
        </p:txBody>
      </p:sp>
      <p:pic>
        <p:nvPicPr>
          <p:cNvPr id="4" name="Picture 2"/>
          <p:cNvPicPr>
            <a:picLocks noChangeAspect="1" noChangeArrowheads="1"/>
          </p:cNvPicPr>
          <p:nvPr/>
        </p:nvPicPr>
        <p:blipFill>
          <a:blip r:embed="rId2" cstate="print"/>
          <a:srcRect l="9370" t="6250" r="35578" b="19792"/>
          <a:stretch>
            <a:fillRect/>
          </a:stretch>
        </p:blipFill>
        <p:spPr bwMode="auto">
          <a:xfrm>
            <a:off x="0" y="0"/>
            <a:ext cx="9144000" cy="6906638"/>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12269" t="22891" r="59707" b="32422"/>
          <a:stretch>
            <a:fillRect/>
          </a:stretch>
        </p:blipFill>
        <p:spPr bwMode="auto">
          <a:xfrm rot="20356853">
            <a:off x="511547" y="1666041"/>
            <a:ext cx="4051622" cy="3632489"/>
          </a:xfrm>
          <a:prstGeom prst="rect">
            <a:avLst/>
          </a:prstGeom>
          <a:noFill/>
          <a:ln w="9525">
            <a:noFill/>
            <a:miter lim="800000"/>
            <a:headEnd/>
            <a:tailEnd/>
          </a:ln>
        </p:spPr>
      </p:pic>
      <p:pic>
        <p:nvPicPr>
          <p:cNvPr id="6" name="Picture 1" descr="InsertedImage"/>
          <p:cNvPicPr>
            <a:picLocks noChangeAspect="1"/>
          </p:cNvPicPr>
          <p:nvPr/>
        </p:nvPicPr>
        <p:blipFill>
          <a:blip r:embed="rId4" cstate="print"/>
          <a:srcRect l="14520" t="20976" r="73231" b="64410"/>
          <a:stretch>
            <a:fillRect/>
          </a:stretch>
        </p:blipFill>
        <p:spPr bwMode="auto">
          <a:xfrm rot="1216730">
            <a:off x="4752026" y="1384521"/>
            <a:ext cx="4146587" cy="3099545"/>
          </a:xfrm>
          <a:prstGeom prst="rect">
            <a:avLst/>
          </a:prstGeom>
          <a:noFill/>
          <a:ln w="12700">
            <a:noFill/>
            <a:miter lim="0"/>
            <a:headEnd/>
            <a:tailEnd/>
          </a:ln>
          <a:effectLst/>
        </p:spPr>
      </p:pic>
    </p:spTree>
    <p:extLst>
      <p:ext uri="{BB962C8B-B14F-4D97-AF65-F5344CB8AC3E}">
        <p14:creationId xmlns:p14="http://schemas.microsoft.com/office/powerpoint/2010/main" val="95833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B2b: Middle</a:t>
            </a:r>
            <a:endParaRPr lang="el-GR" dirty="0"/>
          </a:p>
        </p:txBody>
      </p:sp>
      <p:sp>
        <p:nvSpPr>
          <p:cNvPr id="3" name="Content Placeholder 2"/>
          <p:cNvSpPr>
            <a:spLocks noGrp="1"/>
          </p:cNvSpPr>
          <p:nvPr>
            <p:ph idx="1"/>
          </p:nvPr>
        </p:nvSpPr>
        <p:spPr/>
        <p:txBody>
          <a:bodyPr>
            <a:normAutofit/>
          </a:bodyPr>
          <a:lstStyle/>
          <a:p>
            <a:pPr marL="0" indent="0">
              <a:buNone/>
            </a:pPr>
            <a:r>
              <a:rPr lang="en-US" b="1" dirty="0" smtClean="0"/>
              <a:t>Activity two – Become a house renovator</a:t>
            </a:r>
          </a:p>
          <a:p>
            <a:pPr marL="514350" indent="-514350">
              <a:buAutoNum type="arabicPeriod"/>
            </a:pPr>
            <a:r>
              <a:rPr lang="en-US" dirty="0" smtClean="0"/>
              <a:t>Enter the “Sunset Valley” neighborhood and choose to play with the Family X</a:t>
            </a:r>
          </a:p>
          <a:p>
            <a:pPr marL="514350" indent="-514350">
              <a:buAutoNum type="arabicPeriod"/>
            </a:pPr>
            <a:r>
              <a:rPr lang="en-US" dirty="0" smtClean="0"/>
              <a:t>This family is expecting a baby. Make changes to the house so that it can accommodate this new member</a:t>
            </a:r>
          </a:p>
          <a:p>
            <a:pPr marL="514350" indent="-514350">
              <a:buAutoNum type="arabicPeriod"/>
            </a:pPr>
            <a:r>
              <a:rPr lang="en-US" dirty="0" smtClean="0"/>
              <a:t>Play with the family for 5 Sims days </a:t>
            </a:r>
            <a:endParaRPr lang="en-US" dirty="0"/>
          </a:p>
          <a:p>
            <a:pPr marL="0" indent="0">
              <a:buNone/>
            </a:pPr>
            <a:endParaRPr lang="en-US" b="1" dirty="0" smtClean="0"/>
          </a:p>
          <a:p>
            <a:pPr marL="0" indent="0">
              <a:buNone/>
            </a:pPr>
            <a:r>
              <a:rPr lang="en-US" b="1" dirty="0" smtClean="0"/>
              <a:t>Rule: make sure the family survives and they are ready for the new family member</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smtClean="0"/>
          </a:p>
          <a:p>
            <a:pPr>
              <a:buNone/>
            </a:pPr>
            <a:endParaRPr lang="en-US" dirty="0" smtClean="0"/>
          </a:p>
        </p:txBody>
      </p:sp>
    </p:spTree>
    <p:extLst>
      <p:ext uri="{BB962C8B-B14F-4D97-AF65-F5344CB8AC3E}">
        <p14:creationId xmlns:p14="http://schemas.microsoft.com/office/powerpoint/2010/main" val="2427290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untitled folder\QuickTime PlayerScreenSnapz004.png"/>
          <p:cNvPicPr>
            <a:picLocks noChangeAspect="1" noChangeArrowheads="1"/>
          </p:cNvPicPr>
          <p:nvPr/>
        </p:nvPicPr>
        <p:blipFill>
          <a:blip r:embed="rId3" cstate="print"/>
          <a:srcRect l="5556" t="3556" r="30555" b="21778"/>
          <a:stretch>
            <a:fillRect/>
          </a:stretch>
        </p:blipFill>
        <p:spPr bwMode="auto">
          <a:xfrm>
            <a:off x="-19833" y="-228600"/>
            <a:ext cx="9388929" cy="6858000"/>
          </a:xfrm>
          <a:prstGeom prst="rect">
            <a:avLst/>
          </a:prstGeom>
          <a:noFill/>
        </p:spPr>
      </p:pic>
    </p:spTree>
    <p:extLst>
      <p:ext uri="{BB962C8B-B14F-4D97-AF65-F5344CB8AC3E}">
        <p14:creationId xmlns:p14="http://schemas.microsoft.com/office/powerpoint/2010/main" val="13145729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a:p>
        </p:txBody>
      </p:sp>
      <p:sp>
        <p:nvSpPr>
          <p:cNvPr id="3" name="Title 2"/>
          <p:cNvSpPr>
            <a:spLocks noGrp="1"/>
          </p:cNvSpPr>
          <p:nvPr>
            <p:ph type="title"/>
          </p:nvPr>
        </p:nvSpPr>
        <p:spPr/>
        <p:txBody>
          <a:bodyPr/>
          <a:lstStyle/>
          <a:p>
            <a:endParaRPr lang="el-GR"/>
          </a:p>
        </p:txBody>
      </p:sp>
      <p:pic>
        <p:nvPicPr>
          <p:cNvPr id="2050" name="Picture 2" descr="C:\Users\User\Desktop\untitled folder\QuickTime PlayerScreenSnapz005.png"/>
          <p:cNvPicPr>
            <a:picLocks noChangeAspect="1" noChangeArrowheads="1"/>
          </p:cNvPicPr>
          <p:nvPr/>
        </p:nvPicPr>
        <p:blipFill>
          <a:blip r:embed="rId2" cstate="print"/>
          <a:srcRect l="4444" t="4444" r="32222" b="20889"/>
          <a:stretch>
            <a:fillRect/>
          </a:stretch>
        </p:blipFill>
        <p:spPr bwMode="auto">
          <a:xfrm>
            <a:off x="0" y="0"/>
            <a:ext cx="9144000" cy="6737684"/>
          </a:xfrm>
          <a:prstGeom prst="rect">
            <a:avLst/>
          </a:prstGeom>
          <a:noFill/>
        </p:spPr>
      </p:pic>
    </p:spTree>
    <p:extLst>
      <p:ext uri="{BB962C8B-B14F-4D97-AF65-F5344CB8AC3E}">
        <p14:creationId xmlns:p14="http://schemas.microsoft.com/office/powerpoint/2010/main" val="2859427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a:p>
        </p:txBody>
      </p:sp>
      <p:sp>
        <p:nvSpPr>
          <p:cNvPr id="3" name="Title 2"/>
          <p:cNvSpPr>
            <a:spLocks noGrp="1"/>
          </p:cNvSpPr>
          <p:nvPr>
            <p:ph type="title"/>
          </p:nvPr>
        </p:nvSpPr>
        <p:spPr/>
        <p:txBody>
          <a:bodyPr/>
          <a:lstStyle/>
          <a:p>
            <a:endParaRPr lang="el-GR"/>
          </a:p>
        </p:txBody>
      </p:sp>
      <p:pic>
        <p:nvPicPr>
          <p:cNvPr id="4099" name="Picture 3" descr="C:\Users\User\Desktop\untitled folder\QuickTime PlayerScreenSnapz001.png"/>
          <p:cNvPicPr>
            <a:picLocks noChangeAspect="1" noChangeArrowheads="1"/>
          </p:cNvPicPr>
          <p:nvPr/>
        </p:nvPicPr>
        <p:blipFill>
          <a:blip r:embed="rId2" cstate="print"/>
          <a:srcRect l="5000" t="1778" r="30556" b="20889"/>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165750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a:p>
        </p:txBody>
      </p:sp>
      <p:sp>
        <p:nvSpPr>
          <p:cNvPr id="3" name="Title 2"/>
          <p:cNvSpPr>
            <a:spLocks noGrp="1"/>
          </p:cNvSpPr>
          <p:nvPr>
            <p:ph type="title"/>
          </p:nvPr>
        </p:nvSpPr>
        <p:spPr/>
        <p:txBody>
          <a:bodyPr/>
          <a:lstStyle/>
          <a:p>
            <a:endParaRPr lang="el-GR"/>
          </a:p>
        </p:txBody>
      </p:sp>
      <p:pic>
        <p:nvPicPr>
          <p:cNvPr id="4" name="Picture 3" descr="C:\Users\User\Desktop\untitled folder\QuickTime PlayerScreenSnapz003.png"/>
          <p:cNvPicPr>
            <a:picLocks noChangeAspect="1" noChangeArrowheads="1"/>
          </p:cNvPicPr>
          <p:nvPr/>
        </p:nvPicPr>
        <p:blipFill>
          <a:blip r:embed="rId2" cstate="print"/>
          <a:srcRect l="5000" t="2667" r="31111" b="20889"/>
          <a:stretch>
            <a:fillRect/>
          </a:stretch>
        </p:blipFill>
        <p:spPr bwMode="auto">
          <a:xfrm>
            <a:off x="-55808" y="0"/>
            <a:ext cx="9170581" cy="6858000"/>
          </a:xfrm>
          <a:prstGeom prst="rect">
            <a:avLst/>
          </a:prstGeom>
          <a:noFill/>
        </p:spPr>
      </p:pic>
    </p:spTree>
    <p:extLst>
      <p:ext uri="{BB962C8B-B14F-4D97-AF65-F5344CB8AC3E}">
        <p14:creationId xmlns:p14="http://schemas.microsoft.com/office/powerpoint/2010/main" val="3218085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B3: End</a:t>
            </a:r>
            <a:endParaRPr lang="el-GR" dirty="0"/>
          </a:p>
        </p:txBody>
      </p:sp>
      <p:sp>
        <p:nvSpPr>
          <p:cNvPr id="3" name="Content Placeholder 2"/>
          <p:cNvSpPr>
            <a:spLocks noGrp="1"/>
          </p:cNvSpPr>
          <p:nvPr>
            <p:ph idx="1"/>
          </p:nvPr>
        </p:nvSpPr>
        <p:spPr/>
        <p:txBody>
          <a:bodyPr>
            <a:normAutofit/>
          </a:bodyPr>
          <a:lstStyle/>
          <a:p>
            <a:pPr>
              <a:spcBef>
                <a:spcPts val="0"/>
              </a:spcBef>
              <a:buNone/>
            </a:pPr>
            <a:r>
              <a:rPr lang="en-US" dirty="0" smtClean="0"/>
              <a:t>After completing each activity, there are going to be classroom discussions for assessment including themes such as:</a:t>
            </a:r>
          </a:p>
          <a:p>
            <a:pPr marL="624078" indent="-514350">
              <a:spcBef>
                <a:spcPts val="0"/>
              </a:spcBef>
              <a:buAutoNum type="arabicPeriod"/>
            </a:pPr>
            <a:r>
              <a:rPr lang="en-US" dirty="0" smtClean="0"/>
              <a:t>Dealing with a family (relationships </a:t>
            </a:r>
            <a:r>
              <a:rPr lang="en-US" dirty="0" err="1" smtClean="0"/>
              <a:t>etc</a:t>
            </a:r>
            <a:r>
              <a:rPr lang="en-US" dirty="0" smtClean="0"/>
              <a:t>)</a:t>
            </a:r>
          </a:p>
          <a:p>
            <a:pPr marL="624078" indent="-514350">
              <a:spcBef>
                <a:spcPts val="0"/>
              </a:spcBef>
              <a:buAutoNum type="arabicPeriod"/>
            </a:pPr>
            <a:r>
              <a:rPr lang="en-US" dirty="0" smtClean="0"/>
              <a:t>Designing a house and adding furniture</a:t>
            </a:r>
          </a:p>
          <a:p>
            <a:pPr marL="624078" indent="-514350">
              <a:spcBef>
                <a:spcPts val="0"/>
              </a:spcBef>
              <a:buAutoNum type="arabicPeriod"/>
            </a:pPr>
            <a:r>
              <a:rPr lang="en-US" dirty="0" smtClean="0"/>
              <a:t>Editing existing houses with budget constraints/ What were your strategies?</a:t>
            </a:r>
          </a:p>
          <a:p>
            <a:pPr marL="624078" indent="-514350">
              <a:spcBef>
                <a:spcPts val="0"/>
              </a:spcBef>
              <a:buAutoNum type="arabicPeriod"/>
            </a:pPr>
            <a:r>
              <a:rPr lang="en-US" dirty="0" smtClean="0"/>
              <a:t>Finding common strategies between pairs</a:t>
            </a:r>
          </a:p>
          <a:p>
            <a:pPr marL="624078" indent="-514350">
              <a:spcBef>
                <a:spcPts val="0"/>
              </a:spcBef>
              <a:buAutoNum type="arabicPeriod"/>
            </a:pPr>
            <a:r>
              <a:rPr lang="en-US" dirty="0" smtClean="0"/>
              <a:t>…Emerging </a:t>
            </a:r>
            <a:r>
              <a:rPr lang="en-US" dirty="0" smtClean="0"/>
              <a:t>themes, teachers’/students’ choice</a:t>
            </a:r>
            <a:endParaRPr lang="en-US" dirty="0" smtClean="0"/>
          </a:p>
        </p:txBody>
      </p:sp>
    </p:spTree>
    <p:extLst>
      <p:ext uri="{BB962C8B-B14F-4D97-AF65-F5344CB8AC3E}">
        <p14:creationId xmlns:p14="http://schemas.microsoft.com/office/powerpoint/2010/main" val="3855217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1752601"/>
            <a:ext cx="8964488" cy="1829761"/>
          </a:xfrm>
        </p:spPr>
        <p:txBody>
          <a:bodyPr/>
          <a:lstStyle/>
          <a:p>
            <a:r>
              <a:rPr lang="en-US" dirty="0" smtClean="0"/>
              <a:t>Thank you for your attention</a:t>
            </a:r>
            <a:endParaRPr lang="el-GR" dirty="0"/>
          </a:p>
        </p:txBody>
      </p:sp>
      <p:sp>
        <p:nvSpPr>
          <p:cNvPr id="5" name="Subtitle 4"/>
          <p:cNvSpPr>
            <a:spLocks noGrp="1"/>
          </p:cNvSpPr>
          <p:nvPr>
            <p:ph type="subTitle" idx="1"/>
          </p:nvPr>
        </p:nvSpPr>
        <p:spPr/>
        <p:txBody>
          <a:bodyPr/>
          <a:lstStyle/>
          <a:p>
            <a:r>
              <a:rPr lang="en-US" smtClean="0"/>
              <a:t>antri.av@gmail.com</a:t>
            </a:r>
            <a:endParaRPr lang="el-GR" dirty="0"/>
          </a:p>
        </p:txBody>
      </p:sp>
    </p:spTree>
    <p:extLst>
      <p:ext uri="{BB962C8B-B14F-4D97-AF65-F5344CB8AC3E}">
        <p14:creationId xmlns:p14="http://schemas.microsoft.com/office/powerpoint/2010/main" val="133601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5186" y="2276872"/>
            <a:ext cx="7488832" cy="12241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smtClean="0">
                <a:solidFill>
                  <a:schemeClr val="bg1"/>
                </a:solidFill>
              </a:rPr>
              <a:t>TEACHER’S STUFF</a:t>
            </a:r>
            <a:endParaRPr lang="el-GR" sz="4400" b="1" dirty="0">
              <a:solidFill>
                <a:schemeClr val="bg1"/>
              </a:solidFill>
            </a:endParaRPr>
          </a:p>
        </p:txBody>
      </p:sp>
    </p:spTree>
    <p:extLst>
      <p:ext uri="{BB962C8B-B14F-4D97-AF65-F5344CB8AC3E}">
        <p14:creationId xmlns:p14="http://schemas.microsoft.com/office/powerpoint/2010/main" val="178538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context I</a:t>
            </a:r>
            <a:endParaRPr lang="el-GR" dirty="0"/>
          </a:p>
        </p:txBody>
      </p:sp>
      <p:sp>
        <p:nvSpPr>
          <p:cNvPr id="4" name="Rounded Rectangle 3"/>
          <p:cNvSpPr/>
          <p:nvPr/>
        </p:nvSpPr>
        <p:spPr>
          <a:xfrm>
            <a:off x="827584" y="1412776"/>
            <a:ext cx="2520280"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rPr>
              <a:t>6-8 weeks</a:t>
            </a:r>
            <a:endParaRPr lang="el-GR" sz="3200" b="1" dirty="0">
              <a:solidFill>
                <a:schemeClr val="bg1"/>
              </a:solidFill>
            </a:endParaRPr>
          </a:p>
        </p:txBody>
      </p:sp>
      <p:sp>
        <p:nvSpPr>
          <p:cNvPr id="5" name="Rounded Rectangle 4"/>
          <p:cNvSpPr/>
          <p:nvPr/>
        </p:nvSpPr>
        <p:spPr>
          <a:xfrm>
            <a:off x="2240124" y="2708920"/>
            <a:ext cx="2520280"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rPr>
              <a:t>11-12 year-olds</a:t>
            </a:r>
            <a:endParaRPr lang="el-GR" sz="3200" b="1" dirty="0">
              <a:solidFill>
                <a:schemeClr val="bg1"/>
              </a:solidFill>
            </a:endParaRPr>
          </a:p>
        </p:txBody>
      </p:sp>
      <p:sp>
        <p:nvSpPr>
          <p:cNvPr id="6" name="Rounded Rectangle 5"/>
          <p:cNvSpPr/>
          <p:nvPr/>
        </p:nvSpPr>
        <p:spPr>
          <a:xfrm>
            <a:off x="5211180" y="1915553"/>
            <a:ext cx="2520280"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rPr>
              <a:t>In pairs</a:t>
            </a:r>
            <a:endParaRPr lang="el-GR" sz="3200" b="1" dirty="0">
              <a:solidFill>
                <a:schemeClr val="bg1"/>
              </a:solidFill>
            </a:endParaRPr>
          </a:p>
        </p:txBody>
      </p:sp>
      <p:sp>
        <p:nvSpPr>
          <p:cNvPr id="7" name="Rounded Rectangle 6"/>
          <p:cNvSpPr/>
          <p:nvPr/>
        </p:nvSpPr>
        <p:spPr>
          <a:xfrm>
            <a:off x="5234016" y="3212976"/>
            <a:ext cx="2520280"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rPr>
              <a:t>At home</a:t>
            </a:r>
            <a:endParaRPr lang="el-GR" sz="3200" b="1" dirty="0">
              <a:solidFill>
                <a:schemeClr val="bg1"/>
              </a:solidFill>
            </a:endParaRPr>
          </a:p>
        </p:txBody>
      </p:sp>
      <p:sp>
        <p:nvSpPr>
          <p:cNvPr id="8" name="Rounded Rectangle 7"/>
          <p:cNvSpPr/>
          <p:nvPr/>
        </p:nvSpPr>
        <p:spPr>
          <a:xfrm>
            <a:off x="683568" y="4725144"/>
            <a:ext cx="7488832"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rPr>
              <a:t>A computer / The Sims 3 / Players</a:t>
            </a:r>
            <a:endParaRPr lang="el-GR" sz="3200" b="1" dirty="0">
              <a:solidFill>
                <a:schemeClr val="bg1"/>
              </a:solidFill>
            </a:endParaRPr>
          </a:p>
        </p:txBody>
      </p:sp>
    </p:spTree>
    <p:extLst>
      <p:ext uri="{BB962C8B-B14F-4D97-AF65-F5344CB8AC3E}">
        <p14:creationId xmlns:p14="http://schemas.microsoft.com/office/powerpoint/2010/main" val="29270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Context II</a:t>
            </a:r>
            <a:endParaRPr lang="el-GR" dirty="0"/>
          </a:p>
        </p:txBody>
      </p:sp>
      <p:sp>
        <p:nvSpPr>
          <p:cNvPr id="4" name="Rounded Rectangle 3"/>
          <p:cNvSpPr/>
          <p:nvPr/>
        </p:nvSpPr>
        <p:spPr>
          <a:xfrm>
            <a:off x="827584" y="1412776"/>
            <a:ext cx="3168352"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rPr>
              <a:t>Mathematics</a:t>
            </a:r>
            <a:endParaRPr lang="el-GR" sz="3200" b="1" dirty="0">
              <a:solidFill>
                <a:schemeClr val="bg1"/>
              </a:solidFill>
            </a:endParaRPr>
          </a:p>
        </p:txBody>
      </p:sp>
      <p:sp>
        <p:nvSpPr>
          <p:cNvPr id="5" name="Rounded Rectangle 4"/>
          <p:cNvSpPr/>
          <p:nvPr/>
        </p:nvSpPr>
        <p:spPr>
          <a:xfrm>
            <a:off x="2240124" y="2708920"/>
            <a:ext cx="4636132"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rPr>
              <a:t>Science/Technology</a:t>
            </a:r>
            <a:endParaRPr lang="el-GR" sz="3200" b="1" dirty="0">
              <a:solidFill>
                <a:schemeClr val="bg1"/>
              </a:solidFill>
            </a:endParaRPr>
          </a:p>
        </p:txBody>
      </p:sp>
      <p:sp>
        <p:nvSpPr>
          <p:cNvPr id="6" name="Rounded Rectangle 5"/>
          <p:cNvSpPr/>
          <p:nvPr/>
        </p:nvSpPr>
        <p:spPr>
          <a:xfrm>
            <a:off x="3779912" y="4149080"/>
            <a:ext cx="4824536"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rPr>
              <a:t>Social, personal and civic education</a:t>
            </a:r>
          </a:p>
        </p:txBody>
      </p:sp>
    </p:spTree>
    <p:extLst>
      <p:ext uri="{BB962C8B-B14F-4D97-AF65-F5344CB8AC3E}">
        <p14:creationId xmlns:p14="http://schemas.microsoft.com/office/powerpoint/2010/main" val="415241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l-GR" dirty="0"/>
          </a:p>
        </p:txBody>
      </p:sp>
      <p:sp>
        <p:nvSpPr>
          <p:cNvPr id="4" name="Rounded Rectangle 3"/>
          <p:cNvSpPr/>
          <p:nvPr/>
        </p:nvSpPr>
        <p:spPr>
          <a:xfrm>
            <a:off x="1007604" y="1412776"/>
            <a:ext cx="2520280"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rPr>
              <a:t>maturity</a:t>
            </a:r>
            <a:endParaRPr lang="el-GR" sz="3200" b="1" dirty="0">
              <a:solidFill>
                <a:schemeClr val="bg1"/>
              </a:solidFill>
            </a:endParaRPr>
          </a:p>
        </p:txBody>
      </p:sp>
      <p:sp>
        <p:nvSpPr>
          <p:cNvPr id="5" name="Rounded Rectangle 4"/>
          <p:cNvSpPr/>
          <p:nvPr/>
        </p:nvSpPr>
        <p:spPr>
          <a:xfrm>
            <a:off x="3527884" y="2887929"/>
            <a:ext cx="2520280" cy="10081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200" b="1" dirty="0" smtClean="0">
                <a:solidFill>
                  <a:schemeClr val="bg1"/>
                </a:solidFill>
              </a:rPr>
              <a:t>11-12 year-olds</a:t>
            </a:r>
            <a:endParaRPr lang="el-GR" sz="3200" b="1" dirty="0">
              <a:solidFill>
                <a:schemeClr val="bg1"/>
              </a:solidFill>
            </a:endParaRPr>
          </a:p>
        </p:txBody>
      </p:sp>
      <p:sp>
        <p:nvSpPr>
          <p:cNvPr id="6" name="Rounded Rectangle 5"/>
          <p:cNvSpPr/>
          <p:nvPr/>
        </p:nvSpPr>
        <p:spPr>
          <a:xfrm>
            <a:off x="5559540" y="1398534"/>
            <a:ext cx="2952328"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rPr>
              <a:t>responsibility</a:t>
            </a:r>
            <a:endParaRPr lang="el-GR" sz="3200" b="1" dirty="0">
              <a:solidFill>
                <a:schemeClr val="bg1"/>
              </a:solidFill>
            </a:endParaRPr>
          </a:p>
        </p:txBody>
      </p:sp>
      <p:sp>
        <p:nvSpPr>
          <p:cNvPr id="7" name="Rounded Rectangle 6"/>
          <p:cNvSpPr/>
          <p:nvPr/>
        </p:nvSpPr>
        <p:spPr>
          <a:xfrm>
            <a:off x="6623720" y="3501008"/>
            <a:ext cx="2520280"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rPr>
              <a:t>Try-out</a:t>
            </a:r>
            <a:endParaRPr lang="el-GR" sz="3200" b="1" dirty="0">
              <a:solidFill>
                <a:schemeClr val="bg1"/>
              </a:solidFill>
            </a:endParaRPr>
          </a:p>
        </p:txBody>
      </p:sp>
      <p:sp>
        <p:nvSpPr>
          <p:cNvPr id="8" name="Rounded Rectangle 7"/>
          <p:cNvSpPr/>
          <p:nvPr/>
        </p:nvSpPr>
        <p:spPr>
          <a:xfrm>
            <a:off x="1043608" y="4869160"/>
            <a:ext cx="7488832" cy="12241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rPr>
              <a:t>Problem solving skills</a:t>
            </a:r>
            <a:endParaRPr lang="el-GR" sz="3200" b="1" dirty="0">
              <a:solidFill>
                <a:schemeClr val="bg1"/>
              </a:solidFill>
            </a:endParaRPr>
          </a:p>
        </p:txBody>
      </p:sp>
      <p:sp>
        <p:nvSpPr>
          <p:cNvPr id="9" name="Rounded Rectangle 8"/>
          <p:cNvSpPr/>
          <p:nvPr/>
        </p:nvSpPr>
        <p:spPr>
          <a:xfrm>
            <a:off x="257971" y="3356992"/>
            <a:ext cx="2520280" cy="100811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rPr>
              <a:t>Decision - making</a:t>
            </a:r>
            <a:endParaRPr lang="el-GR" sz="3200" b="1" dirty="0">
              <a:solidFill>
                <a:schemeClr val="bg1"/>
              </a:solidFill>
            </a:endParaRPr>
          </a:p>
        </p:txBody>
      </p:sp>
      <p:sp>
        <p:nvSpPr>
          <p:cNvPr id="10" name="Rounded Rectangle 9"/>
          <p:cNvSpPr/>
          <p:nvPr/>
        </p:nvSpPr>
        <p:spPr>
          <a:xfrm>
            <a:off x="3347864" y="188640"/>
            <a:ext cx="2520280" cy="10081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smtClean="0">
                <a:solidFill>
                  <a:schemeClr val="accent1">
                    <a:lumMod val="75000"/>
                  </a:schemeClr>
                </a:solidFill>
              </a:rPr>
              <a:t>Economic Crisis</a:t>
            </a:r>
            <a:endParaRPr lang="el-GR" sz="3200" b="1" dirty="0">
              <a:solidFill>
                <a:schemeClr val="accent1">
                  <a:lumMod val="75000"/>
                </a:schemeClr>
              </a:solidFill>
            </a:endParaRPr>
          </a:p>
        </p:txBody>
      </p:sp>
    </p:spTree>
    <p:extLst>
      <p:ext uri="{BB962C8B-B14F-4D97-AF65-F5344CB8AC3E}">
        <p14:creationId xmlns:p14="http://schemas.microsoft.com/office/powerpoint/2010/main" val="215761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15186" y="2276872"/>
            <a:ext cx="7488832" cy="122413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400" b="1" dirty="0" smtClean="0">
                <a:solidFill>
                  <a:schemeClr val="bg1"/>
                </a:solidFill>
              </a:rPr>
              <a:t>STUDENT’S STUFF</a:t>
            </a:r>
            <a:endParaRPr lang="el-GR" sz="4400" b="1" dirty="0">
              <a:solidFill>
                <a:schemeClr val="bg1"/>
              </a:solidFill>
            </a:endParaRPr>
          </a:p>
        </p:txBody>
      </p:sp>
    </p:spTree>
    <p:extLst>
      <p:ext uri="{BB962C8B-B14F-4D97-AF65-F5344CB8AC3E}">
        <p14:creationId xmlns:p14="http://schemas.microsoft.com/office/powerpoint/2010/main" val="1452314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Situation</a:t>
            </a:r>
            <a:endParaRPr lang="el-GR" dirty="0"/>
          </a:p>
        </p:txBody>
      </p:sp>
      <p:sp>
        <p:nvSpPr>
          <p:cNvPr id="5" name="Content Placeholder 4"/>
          <p:cNvSpPr>
            <a:spLocks noGrp="1"/>
          </p:cNvSpPr>
          <p:nvPr>
            <p:ph idx="1"/>
          </p:nvPr>
        </p:nvSpPr>
        <p:spPr/>
        <p:txBody>
          <a:bodyPr/>
          <a:lstStyle/>
          <a:p>
            <a:pPr marL="0" indent="0">
              <a:buNone/>
            </a:pPr>
            <a:r>
              <a:rPr lang="en-US" dirty="0"/>
              <a:t>In this game y</a:t>
            </a:r>
            <a:r>
              <a:rPr lang="en-US" dirty="0" smtClean="0"/>
              <a:t>ou play </a:t>
            </a:r>
            <a:r>
              <a:rPr lang="en-US" dirty="0" smtClean="0"/>
              <a:t>“Gods”. </a:t>
            </a:r>
            <a:r>
              <a:rPr lang="en-US" dirty="0" smtClean="0"/>
              <a:t>You </a:t>
            </a:r>
            <a:r>
              <a:rPr lang="en-US" dirty="0"/>
              <a:t>can control the lives of </a:t>
            </a:r>
            <a:r>
              <a:rPr lang="en-US" dirty="0" smtClean="0"/>
              <a:t>virtual people, called the Sims </a:t>
            </a:r>
            <a:r>
              <a:rPr lang="en-US" dirty="0"/>
              <a:t>and build (or destroy) their houses</a:t>
            </a:r>
            <a:r>
              <a:rPr lang="en-US" dirty="0" smtClean="0"/>
              <a:t>. You may choose to make their dreams come true… or their worst nightmares.</a:t>
            </a:r>
            <a:endParaRPr lang="en-US" dirty="0" smtClean="0"/>
          </a:p>
          <a:p>
            <a:pPr marL="0" indent="0">
              <a:buNone/>
            </a:pPr>
            <a:endParaRPr lang="en-US" dirty="0"/>
          </a:p>
          <a:p>
            <a:pPr marL="0" indent="0">
              <a:buNone/>
            </a:pPr>
            <a:r>
              <a:rPr lang="en-US" dirty="0" smtClean="0"/>
              <a:t>Sounds </a:t>
            </a:r>
            <a:r>
              <a:rPr lang="en-US" dirty="0"/>
              <a:t>easy? Hmmm… Let’s see…</a:t>
            </a:r>
          </a:p>
          <a:p>
            <a:pPr marL="0" indent="0">
              <a:buNone/>
            </a:pPr>
            <a:endParaRPr lang="el-GR" dirty="0"/>
          </a:p>
        </p:txBody>
      </p:sp>
    </p:spTree>
    <p:extLst>
      <p:ext uri="{BB962C8B-B14F-4D97-AF65-F5344CB8AC3E}">
        <p14:creationId xmlns:p14="http://schemas.microsoft.com/office/powerpoint/2010/main" val="374680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Goal</a:t>
            </a:r>
            <a:endParaRPr lang="el-GR" dirty="0"/>
          </a:p>
        </p:txBody>
      </p:sp>
      <p:sp>
        <p:nvSpPr>
          <p:cNvPr id="3" name="Content Placeholder 2"/>
          <p:cNvSpPr>
            <a:spLocks noGrp="1"/>
          </p:cNvSpPr>
          <p:nvPr>
            <p:ph idx="1"/>
          </p:nvPr>
        </p:nvSpPr>
        <p:spPr/>
        <p:txBody>
          <a:bodyPr>
            <a:normAutofit/>
          </a:bodyPr>
          <a:lstStyle/>
          <a:p>
            <a:pPr marL="0" indent="0">
              <a:buNone/>
            </a:pPr>
            <a:r>
              <a:rPr lang="en-US" dirty="0" smtClean="0"/>
              <a:t>“A couple is expecting a baby and wants you and your partner to renovate their house in order to accommodate the new member. In order to become house renovators though, you first need to demonstrate your skills to create a house and control a family in The Sims 3. Then you will be ready to renovate their house. </a:t>
            </a:r>
            <a:endParaRPr lang="en-US" dirty="0" smtClean="0"/>
          </a:p>
          <a:p>
            <a:pPr marL="0" indent="0">
              <a:buNone/>
            </a:pPr>
            <a:endParaRPr lang="en-US" dirty="0"/>
          </a:p>
          <a:p>
            <a:pPr marL="0" indent="0">
              <a:buNone/>
            </a:pPr>
            <a:r>
              <a:rPr lang="en-US" b="1" dirty="0" smtClean="0"/>
              <a:t>Note: Make </a:t>
            </a:r>
            <a:r>
              <a:rPr lang="en-US" b="1" dirty="0" smtClean="0"/>
              <a:t>sure that the family </a:t>
            </a:r>
            <a:r>
              <a:rPr lang="en-US" b="1" dirty="0" smtClean="0"/>
              <a:t>is ALIVE </a:t>
            </a:r>
            <a:r>
              <a:rPr lang="en-US" b="1" dirty="0" smtClean="0"/>
              <a:t>afterwards</a:t>
            </a:r>
            <a:r>
              <a:rPr lang="en-US" b="1" dirty="0" smtClean="0"/>
              <a:t>.”</a:t>
            </a:r>
          </a:p>
        </p:txBody>
      </p:sp>
    </p:spTree>
    <p:extLst>
      <p:ext uri="{BB962C8B-B14F-4D97-AF65-F5344CB8AC3E}">
        <p14:creationId xmlns:p14="http://schemas.microsoft.com/office/powerpoint/2010/main" val="1501634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Minimal</a:t>
            </a:r>
            <a:r>
              <a:rPr lang="en-US" dirty="0"/>
              <a:t> set of initial </a:t>
            </a:r>
            <a:r>
              <a:rPr lang="en-US" dirty="0" smtClean="0"/>
              <a:t>knowledge</a:t>
            </a:r>
            <a:endParaRPr lang="el-GR" dirty="0"/>
          </a:p>
        </p:txBody>
      </p:sp>
      <p:sp>
        <p:nvSpPr>
          <p:cNvPr id="3" name="Content Placeholder 2"/>
          <p:cNvSpPr>
            <a:spLocks noGrp="1"/>
          </p:cNvSpPr>
          <p:nvPr>
            <p:ph idx="1"/>
          </p:nvPr>
        </p:nvSpPr>
        <p:spPr/>
        <p:txBody>
          <a:bodyPr/>
          <a:lstStyle/>
          <a:p>
            <a:pPr>
              <a:buFontTx/>
              <a:buChar char="-"/>
            </a:pPr>
            <a:r>
              <a:rPr lang="en-US" dirty="0" smtClean="0"/>
              <a:t>What’s a renovator?</a:t>
            </a:r>
          </a:p>
          <a:p>
            <a:pPr>
              <a:buFontTx/>
              <a:buChar char="-"/>
            </a:pPr>
            <a:r>
              <a:rPr lang="en-US" dirty="0" smtClean="0"/>
              <a:t>How a house is designed? </a:t>
            </a:r>
          </a:p>
          <a:p>
            <a:pPr>
              <a:buFontTx/>
              <a:buChar char="-"/>
            </a:pPr>
            <a:r>
              <a:rPr lang="en-US" dirty="0" smtClean="0"/>
              <a:t>What are a house’s basic furniture?</a:t>
            </a:r>
          </a:p>
          <a:p>
            <a:pPr>
              <a:buFontTx/>
              <a:buChar char="-"/>
            </a:pPr>
            <a:r>
              <a:rPr lang="en-US" dirty="0" smtClean="0"/>
              <a:t>Money?</a:t>
            </a:r>
            <a:endParaRPr lang="en-US" dirty="0"/>
          </a:p>
          <a:p>
            <a:pPr marL="0" indent="0">
              <a:buNone/>
            </a:pPr>
            <a:endParaRPr lang="el-GR" dirty="0"/>
          </a:p>
        </p:txBody>
      </p:sp>
    </p:spTree>
    <p:extLst>
      <p:ext uri="{BB962C8B-B14F-4D97-AF65-F5344CB8AC3E}">
        <p14:creationId xmlns:p14="http://schemas.microsoft.com/office/powerpoint/2010/main" val="1992063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451</Words>
  <Application>Microsoft Office PowerPoint</Application>
  <PresentationFormat>On-screen Show (4:3)</PresentationFormat>
  <Paragraphs>71</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Playing with the Sims.  How hard can it be?</vt:lpstr>
      <vt:lpstr>PowerPoint Presentation</vt:lpstr>
      <vt:lpstr>Educational context I</vt:lpstr>
      <vt:lpstr>Educational Context II</vt:lpstr>
      <vt:lpstr>Rationale</vt:lpstr>
      <vt:lpstr>PowerPoint Presentation</vt:lpstr>
      <vt:lpstr>Situation</vt:lpstr>
      <vt:lpstr>Your Goal</vt:lpstr>
      <vt:lpstr>Minimal set of initial knowledge</vt:lpstr>
      <vt:lpstr>PowerPoint Presentation</vt:lpstr>
      <vt:lpstr>B2a: Middle</vt:lpstr>
      <vt:lpstr>PowerPoint Presentation</vt:lpstr>
      <vt:lpstr>B2b: Middle</vt:lpstr>
      <vt:lpstr>PowerPoint Presentation</vt:lpstr>
      <vt:lpstr>PowerPoint Presentation</vt:lpstr>
      <vt:lpstr>PowerPoint Presentation</vt:lpstr>
      <vt:lpstr>PowerPoint Presentation</vt:lpstr>
      <vt:lpstr>B3: End</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Playing with the Sims.  How hard can it be?</dc:title>
  <dc:creator>nap</dc:creator>
  <cp:lastModifiedBy>nap</cp:lastModifiedBy>
  <cp:revision>6</cp:revision>
  <dcterms:created xsi:type="dcterms:W3CDTF">2013-07-05T04:33:13Z</dcterms:created>
  <dcterms:modified xsi:type="dcterms:W3CDTF">2013-07-05T06:12:53Z</dcterms:modified>
</cp:coreProperties>
</file>