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370B2A-83EB-4E0C-8E18-F2258E6DBAF6}" type="datetimeFigureOut">
              <a:rPr lang="en-IE" smtClean="0"/>
              <a:t>25/05/2015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EAAF57-0D31-4998-A675-37C1BE662EB3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96561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EAAF57-0D31-4998-A675-37C1BE662EB3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27067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6003EF-B25E-4CEE-87A4-4DCE9BAB0A4D}" type="datetime1">
              <a:rPr lang="en-IE" smtClean="0"/>
              <a:t>25/05/2015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E0C169-FC9A-47BA-A3E1-3E94CDD7D9B0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45748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716E119-0BA9-4632-AC0C-AF87E10A676E}" type="datetime1">
              <a:rPr lang="en-IE" smtClean="0"/>
              <a:t>25/05/2015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E0C169-FC9A-47BA-A3E1-3E94CDD7D9B0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79779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66BAB6D-6E58-4596-8B0D-F5B8B81FF081}" type="datetime1">
              <a:rPr lang="en-IE" smtClean="0"/>
              <a:t>25/05/2015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E0C169-FC9A-47BA-A3E1-3E94CDD7D9B0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64147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EACD42-9081-455E-8515-B5BCCC13D3F8}" type="datetime1">
              <a:rPr lang="en-IE" smtClean="0"/>
              <a:t>25/05/2015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E0C169-FC9A-47BA-A3E1-3E94CDD7D9B0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13505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52CC5B-89CC-4EB4-98C4-DAE286220055}" type="datetime1">
              <a:rPr lang="en-IE" smtClean="0"/>
              <a:t>25/05/2015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E0C169-FC9A-47BA-A3E1-3E94CDD7D9B0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13986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9A3EB7F-A174-4059-B7A4-166885959FA4}" type="datetime1">
              <a:rPr lang="en-IE" smtClean="0"/>
              <a:t>25/05/2015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E0C169-FC9A-47BA-A3E1-3E94CDD7D9B0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04278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5789852-8ADA-45C9-A94C-B7F8D805468F}" type="datetime1">
              <a:rPr lang="en-IE" smtClean="0"/>
              <a:t>25/05/2015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E0C169-FC9A-47BA-A3E1-3E94CDD7D9B0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07052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7B2C298-0923-4CA1-AAD4-CA1F62257B2C}" type="datetime1">
              <a:rPr lang="en-IE" smtClean="0"/>
              <a:t>25/05/2015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E0C169-FC9A-47BA-A3E1-3E94CDD7D9B0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77839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F946367-CDFB-4C9F-AB6F-3C47A68DF2C7}" type="datetime1">
              <a:rPr lang="en-IE" smtClean="0"/>
              <a:t>25/05/2015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E0C169-FC9A-47BA-A3E1-3E94CDD7D9B0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94738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20B78C-705F-4311-A7B7-BC216645A723}" type="datetime1">
              <a:rPr lang="en-IE" smtClean="0"/>
              <a:t>25/05/2015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E0C169-FC9A-47BA-A3E1-3E94CDD7D9B0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32747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BF245DC-E581-41D8-B27E-AE7BE103F06A}" type="datetime1">
              <a:rPr lang="en-IE" smtClean="0"/>
              <a:t>25/05/2015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E0C169-FC9A-47BA-A3E1-3E94CDD7D9B0}" type="slidenum">
              <a:rPr lang="en-IE" smtClean="0"/>
              <a:t>‹nº›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22358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Rosa\gif\logos\logo_nuclio_luisa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59" y="5460036"/>
            <a:ext cx="1757880" cy="731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171" y="5973342"/>
            <a:ext cx="2659387" cy="88918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656" y="5462615"/>
            <a:ext cx="1627858" cy="132002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29" y="6231812"/>
            <a:ext cx="3541483" cy="633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347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spiff.rit.edu/classes/phys230/lectures/star_age/evol_hr.swfo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0C169-FC9A-47BA-A3E1-3E94CDD7D9B0}" type="slidenum">
              <a:rPr lang="en-IE" smtClean="0"/>
              <a:t>1</a:t>
            </a:fld>
            <a:endParaRPr lang="en-IE"/>
          </a:p>
        </p:txBody>
      </p:sp>
      <p:sp>
        <p:nvSpPr>
          <p:cNvPr id="8" name="Rectangle 7"/>
          <p:cNvSpPr/>
          <p:nvPr/>
        </p:nvSpPr>
        <p:spPr>
          <a:xfrm>
            <a:off x="4479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en-US" sz="5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" y="260648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ORIENTAÇÃO / DESPERTAR A CURIOSIDADE</a:t>
            </a:r>
            <a:endParaRPr lang="en-IE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7684" y="260648"/>
            <a:ext cx="806489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E" sz="2800" dirty="0"/>
          </a:p>
          <a:p>
            <a:endParaRPr lang="en-IE" sz="2800" dirty="0"/>
          </a:p>
          <a:p>
            <a:r>
              <a:rPr lang="en-IE" sz="2800" dirty="0" err="1" smtClean="0"/>
              <a:t>Proceder</a:t>
            </a:r>
            <a:r>
              <a:rPr lang="en-IE" sz="2800" dirty="0" smtClean="0"/>
              <a:t> à </a:t>
            </a:r>
            <a:r>
              <a:rPr lang="en-IE" sz="2800" dirty="0" err="1" smtClean="0"/>
              <a:t>visualização</a:t>
            </a:r>
            <a:r>
              <a:rPr lang="en-IE" sz="2800" dirty="0" smtClean="0"/>
              <a:t> do </a:t>
            </a:r>
            <a:r>
              <a:rPr lang="en-IE" sz="2800" dirty="0" err="1" smtClean="0"/>
              <a:t>filme</a:t>
            </a:r>
            <a:r>
              <a:rPr lang="en-IE" sz="2800" dirty="0"/>
              <a:t>: Corrida para a </a:t>
            </a:r>
            <a:r>
              <a:rPr lang="en-IE" sz="2800" dirty="0" err="1"/>
              <a:t>montanha</a:t>
            </a:r>
            <a:r>
              <a:rPr lang="en-IE" sz="2800" dirty="0"/>
              <a:t> </a:t>
            </a:r>
            <a:r>
              <a:rPr lang="en-IE" sz="2800" dirty="0" err="1"/>
              <a:t>mágica</a:t>
            </a:r>
            <a:r>
              <a:rPr lang="en-IE" sz="2800" dirty="0"/>
              <a:t> </a:t>
            </a:r>
            <a:endParaRPr lang="en-IE" sz="2800" dirty="0" smtClean="0"/>
          </a:p>
          <a:p>
            <a:endParaRPr lang="en-IE" sz="2800" dirty="0"/>
          </a:p>
          <a:p>
            <a:r>
              <a:rPr lang="en-IE" sz="2800" dirty="0" err="1" smtClean="0"/>
              <a:t>Aconselhar</a:t>
            </a:r>
            <a:r>
              <a:rPr lang="en-IE" sz="2800" dirty="0" smtClean="0"/>
              <a:t> a </a:t>
            </a:r>
            <a:r>
              <a:rPr lang="en-IE" sz="2800" dirty="0" err="1" smtClean="0"/>
              <a:t>leitura</a:t>
            </a:r>
            <a:r>
              <a:rPr lang="en-IE" sz="2800" dirty="0" smtClean="0"/>
              <a:t> do </a:t>
            </a:r>
            <a:r>
              <a:rPr lang="en-IE" sz="2800" dirty="0" err="1" smtClean="0"/>
              <a:t>livro</a:t>
            </a:r>
            <a:r>
              <a:rPr lang="en-IE" sz="2800" dirty="0" smtClean="0"/>
              <a:t> : A </a:t>
            </a:r>
            <a:r>
              <a:rPr lang="en-IE" sz="2800" dirty="0" err="1" smtClean="0"/>
              <a:t>Fórmula</a:t>
            </a:r>
            <a:r>
              <a:rPr lang="en-IE" sz="2800" dirty="0" smtClean="0"/>
              <a:t> de Deus</a:t>
            </a:r>
          </a:p>
          <a:p>
            <a:endParaRPr lang="en-IE" sz="2800" dirty="0" smtClean="0"/>
          </a:p>
          <a:p>
            <a:r>
              <a:rPr lang="en-IE" sz="2800" dirty="0" err="1"/>
              <a:t>Depois</a:t>
            </a:r>
            <a:r>
              <a:rPr lang="en-IE" sz="2800" dirty="0"/>
              <a:t> </a:t>
            </a:r>
            <a:r>
              <a:rPr lang="en-IE" sz="2800" dirty="0" err="1" smtClean="0"/>
              <a:t>serão</a:t>
            </a:r>
            <a:r>
              <a:rPr lang="en-IE" sz="2800" dirty="0" smtClean="0"/>
              <a:t> </a:t>
            </a:r>
            <a:r>
              <a:rPr lang="en-IE" sz="2800" dirty="0" err="1" smtClean="0"/>
              <a:t>colocadas</a:t>
            </a:r>
            <a:r>
              <a:rPr lang="en-IE" sz="2800" dirty="0" smtClean="0"/>
              <a:t> as </a:t>
            </a:r>
            <a:r>
              <a:rPr lang="en-IE" sz="2800" dirty="0" err="1" smtClean="0"/>
              <a:t>questões</a:t>
            </a:r>
            <a:r>
              <a:rPr lang="en-IE" sz="2800" dirty="0" smtClean="0"/>
              <a:t>: </a:t>
            </a:r>
          </a:p>
          <a:p>
            <a:r>
              <a:rPr lang="en-IE" sz="2800" dirty="0" err="1" smtClean="0"/>
              <a:t>Estará</a:t>
            </a:r>
            <a:r>
              <a:rPr lang="en-IE" sz="2800" dirty="0" smtClean="0"/>
              <a:t> </a:t>
            </a:r>
            <a:r>
              <a:rPr lang="en-IE" sz="2800" dirty="0"/>
              <a:t>a </a:t>
            </a:r>
            <a:r>
              <a:rPr lang="en-IE" sz="2800" dirty="0" err="1"/>
              <a:t>vida</a:t>
            </a:r>
            <a:r>
              <a:rPr lang="en-IE" sz="2800" dirty="0"/>
              <a:t> no </a:t>
            </a:r>
            <a:r>
              <a:rPr lang="en-IE" sz="2800" dirty="0" err="1"/>
              <a:t>planeta</a:t>
            </a:r>
            <a:r>
              <a:rPr lang="en-IE" sz="2800" dirty="0"/>
              <a:t> Terra </a:t>
            </a:r>
            <a:r>
              <a:rPr lang="en-IE" sz="2800" dirty="0" err="1"/>
              <a:t>ameaçada</a:t>
            </a:r>
            <a:r>
              <a:rPr lang="en-IE" sz="2800" dirty="0"/>
              <a:t>? </a:t>
            </a:r>
            <a:endParaRPr lang="en-IE" sz="2800" dirty="0" smtClean="0"/>
          </a:p>
          <a:p>
            <a:r>
              <a:rPr lang="en-IE" sz="2800" dirty="0" err="1" smtClean="0"/>
              <a:t>Até</a:t>
            </a:r>
            <a:r>
              <a:rPr lang="en-IE" sz="2800" dirty="0" smtClean="0"/>
              <a:t> </a:t>
            </a:r>
            <a:r>
              <a:rPr lang="en-IE" sz="2800" dirty="0" err="1" smtClean="0"/>
              <a:t>quando</a:t>
            </a:r>
            <a:r>
              <a:rPr lang="en-IE" sz="2800" dirty="0" smtClean="0"/>
              <a:t> e </a:t>
            </a:r>
            <a:r>
              <a:rPr lang="en-IE" sz="2800" dirty="0" err="1" smtClean="0"/>
              <a:t>até</a:t>
            </a:r>
            <a:r>
              <a:rPr lang="en-IE" sz="2800" dirty="0" smtClean="0"/>
              <a:t>  </a:t>
            </a:r>
            <a:r>
              <a:rPr lang="en-IE" sz="2800" dirty="0" err="1" smtClean="0"/>
              <a:t>onde</a:t>
            </a:r>
            <a:r>
              <a:rPr lang="en-IE" sz="2800" dirty="0" smtClean="0"/>
              <a:t> </a:t>
            </a:r>
            <a:r>
              <a:rPr lang="en-IE" sz="2800" dirty="0"/>
              <a:t>se </a:t>
            </a:r>
            <a:r>
              <a:rPr lang="en-IE" sz="2800" dirty="0" err="1"/>
              <a:t>poderá</a:t>
            </a:r>
            <a:r>
              <a:rPr lang="en-IE" sz="2800" dirty="0"/>
              <a:t> </a:t>
            </a:r>
            <a:r>
              <a:rPr lang="en-IE" sz="2800" dirty="0" err="1"/>
              <a:t>levar</a:t>
            </a:r>
            <a:r>
              <a:rPr lang="en-IE" sz="2800" dirty="0"/>
              <a:t> </a:t>
            </a:r>
            <a:r>
              <a:rPr lang="en-IE" sz="2800" dirty="0" err="1"/>
              <a:t>esta</a:t>
            </a:r>
            <a:r>
              <a:rPr lang="en-IE" sz="2800" dirty="0"/>
              <a:t> forma de </a:t>
            </a:r>
            <a:r>
              <a:rPr lang="en-IE" sz="2800" dirty="0" err="1"/>
              <a:t>vida</a:t>
            </a:r>
            <a:r>
              <a:rPr lang="en-IE" sz="2800" dirty="0"/>
              <a:t>?</a:t>
            </a:r>
            <a:endParaRPr lang="pt-PT" sz="2800" dirty="0"/>
          </a:p>
          <a:p>
            <a:endParaRPr lang="en-IE" sz="2800" dirty="0"/>
          </a:p>
          <a:p>
            <a:endParaRPr lang="en-IE" sz="2800" dirty="0"/>
          </a:p>
        </p:txBody>
      </p:sp>
    </p:spTree>
    <p:extLst>
      <p:ext uri="{BB962C8B-B14F-4D97-AF65-F5344CB8AC3E}">
        <p14:creationId xmlns:p14="http://schemas.microsoft.com/office/powerpoint/2010/main" val="330025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1560" y="260648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CONCEPTUALIZAÇÃO </a:t>
            </a:r>
            <a:r>
              <a:rPr lang="en-I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en-IE" dirty="0"/>
              <a:t> </a:t>
            </a:r>
            <a:r>
              <a:rPr lang="en-IE" sz="2800" dirty="0" err="1" smtClean="0"/>
              <a:t>Conceitos</a:t>
            </a:r>
            <a:r>
              <a:rPr lang="en-IE" sz="2800" dirty="0" smtClean="0"/>
              <a:t> e </a:t>
            </a:r>
            <a:r>
              <a:rPr lang="en-IE" sz="2800" dirty="0" err="1" smtClean="0"/>
              <a:t>construção</a:t>
            </a:r>
            <a:r>
              <a:rPr lang="en-IE" sz="2800" dirty="0" smtClean="0"/>
              <a:t> de </a:t>
            </a:r>
            <a:r>
              <a:rPr lang="en-IE" sz="2800" dirty="0" err="1" smtClean="0"/>
              <a:t>hipóteses</a:t>
            </a:r>
            <a:endParaRPr lang="en-IE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4" y="1214755"/>
            <a:ext cx="806489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dirty="0" err="1" smtClean="0"/>
              <a:t>Tarefas</a:t>
            </a:r>
            <a:r>
              <a:rPr lang="en-IE" sz="2800" dirty="0" smtClean="0"/>
              <a:t>: </a:t>
            </a:r>
          </a:p>
          <a:p>
            <a:r>
              <a:rPr lang="en-IE" sz="2800" dirty="0" smtClean="0"/>
              <a:t> - </a:t>
            </a:r>
            <a:r>
              <a:rPr lang="en-IE" sz="2800" dirty="0" err="1" smtClean="0"/>
              <a:t>rever</a:t>
            </a:r>
            <a:r>
              <a:rPr lang="en-IE" sz="2800" dirty="0" smtClean="0"/>
              <a:t> e </a:t>
            </a:r>
            <a:r>
              <a:rPr lang="en-IE" sz="2800" dirty="0" err="1" smtClean="0"/>
              <a:t>aprofundar</a:t>
            </a:r>
            <a:r>
              <a:rPr lang="en-IE" sz="2800" dirty="0" smtClean="0"/>
              <a:t> </a:t>
            </a:r>
            <a:r>
              <a:rPr lang="en-IE" sz="2800" dirty="0" err="1" smtClean="0"/>
              <a:t>os</a:t>
            </a:r>
            <a:r>
              <a:rPr lang="en-IE" sz="2800" dirty="0" smtClean="0"/>
              <a:t> </a:t>
            </a:r>
            <a:r>
              <a:rPr lang="en-IE" sz="2800" dirty="0" err="1" smtClean="0"/>
              <a:t>conhecimentos</a:t>
            </a:r>
            <a:r>
              <a:rPr lang="en-IE" sz="2800" dirty="0" smtClean="0"/>
              <a:t> </a:t>
            </a:r>
            <a:r>
              <a:rPr lang="en-IE" sz="2800" dirty="0" err="1" smtClean="0"/>
              <a:t>acerca</a:t>
            </a:r>
            <a:r>
              <a:rPr lang="en-IE" sz="2800" dirty="0" smtClean="0"/>
              <a:t> da </a:t>
            </a:r>
            <a:r>
              <a:rPr lang="en-IE" sz="2800" dirty="0" err="1" smtClean="0"/>
              <a:t>origem</a:t>
            </a:r>
            <a:r>
              <a:rPr lang="en-IE" sz="2800" dirty="0" smtClean="0"/>
              <a:t> do </a:t>
            </a:r>
            <a:r>
              <a:rPr lang="en-IE" sz="2800" dirty="0" err="1" smtClean="0"/>
              <a:t>Universo</a:t>
            </a:r>
            <a:r>
              <a:rPr lang="en-IE" sz="2800" dirty="0" smtClean="0"/>
              <a:t> e do </a:t>
            </a:r>
            <a:r>
              <a:rPr lang="en-IE" sz="2800" dirty="0" err="1" smtClean="0"/>
              <a:t>aparecimento</a:t>
            </a:r>
            <a:r>
              <a:rPr lang="en-IE" sz="2800" dirty="0" smtClean="0"/>
              <a:t> de </a:t>
            </a:r>
            <a:r>
              <a:rPr lang="en-IE" sz="2800" dirty="0" err="1" smtClean="0"/>
              <a:t>vida</a:t>
            </a:r>
            <a:r>
              <a:rPr lang="en-IE" sz="2800" dirty="0" smtClean="0"/>
              <a:t> </a:t>
            </a:r>
            <a:r>
              <a:rPr lang="en-IE" sz="2800" dirty="0" err="1" smtClean="0"/>
              <a:t>na</a:t>
            </a:r>
            <a:r>
              <a:rPr lang="en-IE" sz="2800" dirty="0" smtClean="0"/>
              <a:t> Terra;</a:t>
            </a:r>
          </a:p>
          <a:p>
            <a:r>
              <a:rPr lang="en-IE" sz="2800" dirty="0" smtClean="0"/>
              <a:t>- </a:t>
            </a:r>
            <a:r>
              <a:rPr lang="en-IE" sz="2800" dirty="0" err="1" smtClean="0"/>
              <a:t>recordar</a:t>
            </a:r>
            <a:r>
              <a:rPr lang="en-IE" sz="2800" dirty="0" smtClean="0"/>
              <a:t> e </a:t>
            </a:r>
            <a:r>
              <a:rPr lang="en-IE" sz="2800" dirty="0" err="1" smtClean="0"/>
              <a:t>aprofundar</a:t>
            </a:r>
            <a:r>
              <a:rPr lang="en-IE" sz="2800" dirty="0" smtClean="0"/>
              <a:t> </a:t>
            </a:r>
            <a:r>
              <a:rPr lang="en-IE" sz="2800" dirty="0" err="1" smtClean="0"/>
              <a:t>os</a:t>
            </a:r>
            <a:r>
              <a:rPr lang="en-IE" sz="2800" dirty="0" smtClean="0"/>
              <a:t>  </a:t>
            </a:r>
            <a:r>
              <a:rPr lang="en-IE" sz="2800" dirty="0" err="1" smtClean="0"/>
              <a:t>conhecimentos</a:t>
            </a:r>
            <a:r>
              <a:rPr lang="en-IE" sz="2800" dirty="0" smtClean="0"/>
              <a:t> </a:t>
            </a:r>
            <a:r>
              <a:rPr lang="en-IE" sz="2800" dirty="0" err="1" smtClean="0"/>
              <a:t>acerca</a:t>
            </a:r>
            <a:r>
              <a:rPr lang="en-IE" sz="2800" dirty="0" smtClean="0"/>
              <a:t> das </a:t>
            </a:r>
            <a:r>
              <a:rPr lang="en-IE" sz="2800" dirty="0" err="1" smtClean="0"/>
              <a:t>estrelas</a:t>
            </a:r>
            <a:r>
              <a:rPr lang="en-IE" sz="2800" dirty="0"/>
              <a:t>;</a:t>
            </a:r>
            <a:endParaRPr lang="en-IE" sz="2800" dirty="0" smtClean="0"/>
          </a:p>
          <a:p>
            <a:r>
              <a:rPr lang="en-IE" sz="2800" dirty="0" smtClean="0"/>
              <a:t>- </a:t>
            </a:r>
            <a:r>
              <a:rPr lang="en-IE" sz="2800" dirty="0" err="1" smtClean="0"/>
              <a:t>lembrar</a:t>
            </a:r>
            <a:r>
              <a:rPr lang="en-IE" sz="2800" dirty="0" smtClean="0"/>
              <a:t> </a:t>
            </a:r>
            <a:r>
              <a:rPr lang="en-IE" sz="2800" dirty="0" err="1" smtClean="0"/>
              <a:t>quais</a:t>
            </a:r>
            <a:r>
              <a:rPr lang="en-IE" sz="2800" dirty="0" smtClean="0"/>
              <a:t> as </a:t>
            </a:r>
            <a:r>
              <a:rPr lang="en-IE" sz="2800" dirty="0" err="1" smtClean="0"/>
              <a:t>condições</a:t>
            </a:r>
            <a:r>
              <a:rPr lang="en-IE" sz="2800" dirty="0" smtClean="0"/>
              <a:t> </a:t>
            </a:r>
            <a:r>
              <a:rPr lang="en-IE" sz="2800" dirty="0" err="1" smtClean="0"/>
              <a:t>necessárias</a:t>
            </a:r>
            <a:r>
              <a:rPr lang="en-IE" sz="2800" dirty="0" smtClean="0"/>
              <a:t> para a </a:t>
            </a:r>
            <a:r>
              <a:rPr lang="en-IE" sz="2800" dirty="0" err="1" smtClean="0"/>
              <a:t>existência</a:t>
            </a:r>
            <a:r>
              <a:rPr lang="en-IE" sz="2800" dirty="0" smtClean="0"/>
              <a:t> de </a:t>
            </a:r>
            <a:r>
              <a:rPr lang="en-IE" sz="2800" dirty="0" err="1" smtClean="0"/>
              <a:t>vida</a:t>
            </a:r>
            <a:r>
              <a:rPr lang="en-IE" sz="2800" dirty="0" smtClean="0"/>
              <a:t> </a:t>
            </a:r>
            <a:r>
              <a:rPr lang="en-IE" sz="2800" dirty="0" err="1" smtClean="0"/>
              <a:t>na</a:t>
            </a:r>
            <a:r>
              <a:rPr lang="en-IE" sz="2800" dirty="0" smtClean="0"/>
              <a:t> Terra;</a:t>
            </a:r>
          </a:p>
          <a:p>
            <a:r>
              <a:rPr lang="en-IE" sz="2800" dirty="0" smtClean="0"/>
              <a:t>- </a:t>
            </a:r>
            <a:r>
              <a:rPr lang="en-IE" sz="2800" dirty="0" err="1" smtClean="0"/>
              <a:t>criar</a:t>
            </a:r>
            <a:r>
              <a:rPr lang="en-IE" sz="2800" dirty="0" smtClean="0"/>
              <a:t> um </a:t>
            </a:r>
            <a:r>
              <a:rPr lang="en-IE" sz="2800" dirty="0" err="1" smtClean="0"/>
              <a:t>mapa</a:t>
            </a:r>
            <a:r>
              <a:rPr lang="en-IE" sz="2800" dirty="0" smtClean="0"/>
              <a:t> de </a:t>
            </a:r>
            <a:r>
              <a:rPr lang="en-IE" sz="2800" dirty="0" err="1" smtClean="0"/>
              <a:t>conceitos</a:t>
            </a:r>
            <a:r>
              <a:rPr lang="en-IE" sz="2800" dirty="0" smtClean="0"/>
              <a:t> .</a:t>
            </a:r>
            <a:endParaRPr lang="en-IE" sz="2800" dirty="0"/>
          </a:p>
        </p:txBody>
      </p:sp>
    </p:spTree>
    <p:extLst>
      <p:ext uri="{BB962C8B-B14F-4D97-AF65-F5344CB8AC3E}">
        <p14:creationId xmlns:p14="http://schemas.microsoft.com/office/powerpoint/2010/main" val="201578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1560" y="260648"/>
            <a:ext cx="80648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INVESTIGAÇÃO -  </a:t>
            </a:r>
            <a:r>
              <a:rPr lang="en-IE" sz="2800" dirty="0" err="1" smtClean="0"/>
              <a:t>Planeamento</a:t>
            </a:r>
            <a:r>
              <a:rPr lang="en-IE" sz="2800" dirty="0" smtClean="0"/>
              <a:t>, </a:t>
            </a:r>
            <a:r>
              <a:rPr lang="en-IE" sz="2800" dirty="0" err="1" smtClean="0"/>
              <a:t>seleção</a:t>
            </a:r>
            <a:r>
              <a:rPr lang="en-IE" sz="2800" dirty="0" smtClean="0"/>
              <a:t> de </a:t>
            </a:r>
            <a:r>
              <a:rPr lang="en-IE" sz="2800" dirty="0" err="1" smtClean="0"/>
              <a:t>ferramentas</a:t>
            </a:r>
            <a:r>
              <a:rPr lang="en-IE" sz="2800" dirty="0" smtClean="0"/>
              <a:t> e </a:t>
            </a:r>
            <a:r>
              <a:rPr lang="en-IE" sz="2800" dirty="0" err="1" smtClean="0"/>
              <a:t>aquisição</a:t>
            </a:r>
            <a:r>
              <a:rPr lang="en-IE" sz="2800" dirty="0" smtClean="0"/>
              <a:t> de dados</a:t>
            </a:r>
            <a:endParaRPr lang="en-IE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I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IE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1" y="1628800"/>
            <a:ext cx="806489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dirty="0" err="1" smtClean="0"/>
              <a:t>Tarefas</a:t>
            </a:r>
            <a:r>
              <a:rPr lang="en-IE" sz="2800" dirty="0" smtClean="0"/>
              <a:t>: </a:t>
            </a:r>
          </a:p>
          <a:p>
            <a:pPr algn="just"/>
            <a:r>
              <a:rPr lang="en-IE" sz="2800" dirty="0" smtClean="0"/>
              <a:t>- </a:t>
            </a:r>
            <a:r>
              <a:rPr lang="en-IE" sz="2800" dirty="0" err="1" smtClean="0"/>
              <a:t>pesquisar</a:t>
            </a:r>
            <a:r>
              <a:rPr lang="en-IE" sz="2800" dirty="0" smtClean="0"/>
              <a:t> </a:t>
            </a:r>
            <a:r>
              <a:rPr lang="en-IE" sz="2800" dirty="0" err="1" smtClean="0"/>
              <a:t>usando</a:t>
            </a:r>
            <a:r>
              <a:rPr lang="en-IE" sz="2800" dirty="0" smtClean="0"/>
              <a:t> as </a:t>
            </a:r>
            <a:r>
              <a:rPr lang="en-IE" sz="2800" dirty="0" err="1" smtClean="0"/>
              <a:t>ferramentas</a:t>
            </a:r>
            <a:r>
              <a:rPr lang="en-IE" sz="2800" dirty="0" smtClean="0"/>
              <a:t> </a:t>
            </a:r>
            <a:r>
              <a:rPr lang="en-IE" sz="2800" dirty="0" err="1" smtClean="0"/>
              <a:t>que</a:t>
            </a:r>
            <a:r>
              <a:rPr lang="en-IE" sz="2800" dirty="0" smtClean="0"/>
              <a:t> </a:t>
            </a:r>
            <a:r>
              <a:rPr lang="en-IE" sz="2800" dirty="0" err="1" smtClean="0"/>
              <a:t>acharem</a:t>
            </a:r>
            <a:r>
              <a:rPr lang="en-IE" sz="2800" dirty="0" smtClean="0"/>
              <a:t> </a:t>
            </a:r>
            <a:r>
              <a:rPr lang="en-IE" sz="2800" dirty="0" err="1" smtClean="0"/>
              <a:t>necessárias</a:t>
            </a:r>
            <a:r>
              <a:rPr lang="en-IE" sz="2800" dirty="0" smtClean="0"/>
              <a:t>.</a:t>
            </a:r>
          </a:p>
          <a:p>
            <a:pPr algn="just"/>
            <a:r>
              <a:rPr lang="en-IE" sz="2800" dirty="0" smtClean="0"/>
              <a:t>- </a:t>
            </a:r>
            <a:r>
              <a:rPr lang="en-IE" sz="2800" dirty="0" err="1"/>
              <a:t>p</a:t>
            </a:r>
            <a:r>
              <a:rPr lang="en-IE" sz="2800" dirty="0" err="1" smtClean="0"/>
              <a:t>rocurar</a:t>
            </a:r>
            <a:r>
              <a:rPr lang="en-IE" sz="2800" dirty="0" smtClean="0"/>
              <a:t> </a:t>
            </a:r>
            <a:r>
              <a:rPr lang="en-IE" sz="2800" dirty="0" err="1" smtClean="0"/>
              <a:t>ajuda</a:t>
            </a:r>
            <a:r>
              <a:rPr lang="en-IE" sz="2800" dirty="0" smtClean="0"/>
              <a:t> </a:t>
            </a:r>
            <a:r>
              <a:rPr lang="en-IE" sz="2800" dirty="0" err="1" smtClean="0"/>
              <a:t>na</a:t>
            </a:r>
            <a:r>
              <a:rPr lang="en-IE" sz="2800" dirty="0" smtClean="0"/>
              <a:t> </a:t>
            </a:r>
            <a:r>
              <a:rPr lang="en-IE" sz="2800" dirty="0" err="1" smtClean="0"/>
              <a:t>si</a:t>
            </a:r>
            <a:r>
              <a:rPr lang="pt-PT" sz="2800" dirty="0" err="1" smtClean="0"/>
              <a:t>mulação</a:t>
            </a:r>
            <a:r>
              <a:rPr lang="pt-PT" sz="2800" dirty="0" smtClean="0"/>
              <a:t> </a:t>
            </a:r>
            <a:r>
              <a:rPr lang="pt-PT" sz="2800" dirty="0"/>
              <a:t>computacional – Simulação da evolução estelar - disponível em</a:t>
            </a:r>
          </a:p>
          <a:p>
            <a:pPr algn="just"/>
            <a:r>
              <a:rPr lang="pt-PT" sz="2800" dirty="0">
                <a:hlinkClick r:id="rId2"/>
              </a:rPr>
              <a:t>http://spiff.rit.edu/classes/phys230/lectures/star_age/evol_hr.swf</a:t>
            </a:r>
            <a:r>
              <a:rPr lang="en-IE" sz="2800" dirty="0" smtClean="0">
                <a:hlinkClick r:id="rId2"/>
              </a:rPr>
              <a:t>o</a:t>
            </a:r>
            <a:endParaRPr lang="en-IE" sz="2800" dirty="0" smtClean="0"/>
          </a:p>
          <a:p>
            <a:pPr algn="just"/>
            <a:r>
              <a:rPr lang="en-IE" sz="2800" dirty="0" smtClean="0"/>
              <a:t>-  </a:t>
            </a:r>
            <a:r>
              <a:rPr lang="en-IE" sz="2800" dirty="0" err="1" smtClean="0"/>
              <a:t>registar</a:t>
            </a:r>
            <a:r>
              <a:rPr lang="en-IE" sz="2800" dirty="0" smtClean="0"/>
              <a:t> </a:t>
            </a:r>
            <a:r>
              <a:rPr lang="en-IE" sz="2800" dirty="0" err="1" smtClean="0"/>
              <a:t>todos</a:t>
            </a:r>
            <a:r>
              <a:rPr lang="en-IE" sz="2800" dirty="0" smtClean="0"/>
              <a:t> </a:t>
            </a:r>
            <a:r>
              <a:rPr lang="en-IE" sz="2800" dirty="0" err="1" smtClean="0"/>
              <a:t>os</a:t>
            </a:r>
            <a:r>
              <a:rPr lang="en-IE" sz="2800" dirty="0" smtClean="0"/>
              <a:t> </a:t>
            </a:r>
            <a:r>
              <a:rPr lang="en-IE" sz="2800" dirty="0" err="1" smtClean="0"/>
              <a:t>passos</a:t>
            </a:r>
            <a:r>
              <a:rPr lang="en-IE" sz="2800" dirty="0" smtClean="0"/>
              <a:t> da  </a:t>
            </a:r>
            <a:r>
              <a:rPr lang="en-IE" sz="2800" dirty="0" err="1" smtClean="0"/>
              <a:t>investigação</a:t>
            </a:r>
            <a:r>
              <a:rPr lang="en-IE" sz="2800" dirty="0" smtClean="0"/>
              <a:t>.</a:t>
            </a:r>
            <a:endParaRPr lang="en-IE" sz="2800" dirty="0"/>
          </a:p>
        </p:txBody>
      </p:sp>
    </p:spTree>
    <p:extLst>
      <p:ext uri="{BB962C8B-B14F-4D97-AF65-F5344CB8AC3E}">
        <p14:creationId xmlns:p14="http://schemas.microsoft.com/office/powerpoint/2010/main" val="306064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1560" y="260648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CONCLUSÃO – </a:t>
            </a:r>
            <a:r>
              <a:rPr lang="en-IE" sz="2800" dirty="0" err="1" smtClean="0"/>
              <a:t>Tratamento</a:t>
            </a:r>
            <a:r>
              <a:rPr lang="en-IE" sz="2800" dirty="0" smtClean="0"/>
              <a:t>  e </a:t>
            </a:r>
            <a:r>
              <a:rPr lang="en-IE" sz="2800" dirty="0" err="1" smtClean="0"/>
              <a:t>análise</a:t>
            </a:r>
            <a:r>
              <a:rPr lang="en-IE" sz="2800" dirty="0" smtClean="0"/>
              <a:t> dos dados</a:t>
            </a:r>
            <a:endParaRPr lang="en-IE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1" y="1628800"/>
            <a:ext cx="806489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dirty="0" err="1" smtClean="0"/>
              <a:t>Tarefas</a:t>
            </a:r>
            <a:r>
              <a:rPr lang="en-IE" sz="2800" dirty="0" smtClean="0"/>
              <a:t>:</a:t>
            </a:r>
          </a:p>
          <a:p>
            <a:pPr marL="457200" indent="-457200" algn="just">
              <a:buFontTx/>
              <a:buChar char="-"/>
            </a:pPr>
            <a:r>
              <a:rPr lang="en-IE" sz="2800" dirty="0" err="1" smtClean="0"/>
              <a:t>Tratar</a:t>
            </a:r>
            <a:r>
              <a:rPr lang="en-IE" sz="2800" dirty="0" smtClean="0"/>
              <a:t> e </a:t>
            </a:r>
            <a:r>
              <a:rPr lang="en-IE" sz="2800" dirty="0" err="1" smtClean="0"/>
              <a:t>analisar</a:t>
            </a:r>
            <a:r>
              <a:rPr lang="en-IE" sz="2800" dirty="0" smtClean="0"/>
              <a:t> </a:t>
            </a:r>
            <a:r>
              <a:rPr lang="en-IE" sz="2800" dirty="0" err="1" smtClean="0"/>
              <a:t>os</a:t>
            </a:r>
            <a:r>
              <a:rPr lang="en-IE" sz="2800" dirty="0" smtClean="0"/>
              <a:t> dados. </a:t>
            </a:r>
          </a:p>
          <a:p>
            <a:pPr marL="457200" indent="-457200" algn="just">
              <a:buFontTx/>
              <a:buChar char="-"/>
            </a:pPr>
            <a:r>
              <a:rPr lang="en-IE" sz="2800" dirty="0" smtClean="0"/>
              <a:t> </a:t>
            </a:r>
            <a:r>
              <a:rPr lang="en-IE" sz="2800" dirty="0" err="1" smtClean="0"/>
              <a:t>rever</a:t>
            </a:r>
            <a:r>
              <a:rPr lang="en-IE" sz="2800" dirty="0" smtClean="0"/>
              <a:t> a </a:t>
            </a:r>
            <a:r>
              <a:rPr lang="en-IE" sz="2800" dirty="0" err="1" smtClean="0"/>
              <a:t>sua</a:t>
            </a:r>
            <a:r>
              <a:rPr lang="en-IE" sz="2800" dirty="0" smtClean="0"/>
              <a:t> </a:t>
            </a:r>
            <a:r>
              <a:rPr lang="en-IE" sz="2800" dirty="0" err="1" smtClean="0"/>
              <a:t>hipótese</a:t>
            </a:r>
            <a:r>
              <a:rPr lang="en-IE" sz="2800" dirty="0" smtClean="0"/>
              <a:t> </a:t>
            </a:r>
            <a:r>
              <a:rPr lang="en-IE" sz="2800" dirty="0" err="1" smtClean="0"/>
              <a:t>inicial</a:t>
            </a:r>
            <a:r>
              <a:rPr lang="en-IE" sz="2800" dirty="0" smtClean="0"/>
              <a:t> e </a:t>
            </a:r>
            <a:r>
              <a:rPr lang="en-IE" sz="2800" dirty="0" err="1" smtClean="0"/>
              <a:t>avaliar</a:t>
            </a:r>
            <a:r>
              <a:rPr lang="en-IE" sz="2800" dirty="0" smtClean="0"/>
              <a:t> a </a:t>
            </a:r>
            <a:r>
              <a:rPr lang="en-IE" sz="2800" dirty="0" err="1" smtClean="0"/>
              <a:t>sua</a:t>
            </a:r>
            <a:r>
              <a:rPr lang="en-IE" sz="2800" dirty="0" smtClean="0"/>
              <a:t> </a:t>
            </a:r>
            <a:r>
              <a:rPr lang="en-IE" sz="2800" dirty="0" err="1" smtClean="0"/>
              <a:t>correção</a:t>
            </a:r>
            <a:r>
              <a:rPr lang="en-IE" sz="2800" dirty="0" smtClean="0"/>
              <a:t>. </a:t>
            </a:r>
          </a:p>
          <a:p>
            <a:pPr marL="457200" indent="-457200" algn="just">
              <a:buFontTx/>
              <a:buChar char="-"/>
            </a:pPr>
            <a:r>
              <a:rPr lang="en-IE" sz="2800" dirty="0" smtClean="0"/>
              <a:t>Se </a:t>
            </a:r>
            <a:r>
              <a:rPr lang="en-IE" sz="2800" dirty="0" err="1" smtClean="0"/>
              <a:t>não</a:t>
            </a:r>
            <a:r>
              <a:rPr lang="en-IE" sz="2800" dirty="0" smtClean="0"/>
              <a:t> for </a:t>
            </a:r>
            <a:r>
              <a:rPr lang="en-IE" sz="2800" dirty="0" err="1" smtClean="0"/>
              <a:t>possível</a:t>
            </a:r>
            <a:r>
              <a:rPr lang="en-IE" sz="2800" dirty="0" smtClean="0"/>
              <a:t> </a:t>
            </a:r>
            <a:r>
              <a:rPr lang="en-IE" sz="2800" dirty="0" err="1" smtClean="0"/>
              <a:t>chegar</a:t>
            </a:r>
            <a:r>
              <a:rPr lang="en-IE" sz="2800" dirty="0" smtClean="0"/>
              <a:t> a </a:t>
            </a:r>
            <a:r>
              <a:rPr lang="en-IE" sz="2800" dirty="0" err="1" smtClean="0"/>
              <a:t>conclusões</a:t>
            </a:r>
            <a:r>
              <a:rPr lang="en-IE" sz="2800" dirty="0" smtClean="0"/>
              <a:t>, </a:t>
            </a:r>
            <a:r>
              <a:rPr lang="en-IE" sz="2800" dirty="0" err="1" smtClean="0"/>
              <a:t>deverá</a:t>
            </a:r>
            <a:r>
              <a:rPr lang="en-IE" sz="2800" dirty="0" smtClean="0"/>
              <a:t> </a:t>
            </a:r>
            <a:r>
              <a:rPr lang="en-IE" sz="2800" dirty="0" err="1" smtClean="0"/>
              <a:t>recomeçar</a:t>
            </a:r>
            <a:r>
              <a:rPr lang="en-IE" sz="2800" dirty="0"/>
              <a:t> </a:t>
            </a:r>
            <a:r>
              <a:rPr lang="en-IE" sz="2800" dirty="0" smtClean="0"/>
              <a:t>a “</a:t>
            </a:r>
            <a:r>
              <a:rPr lang="en-IE" sz="2800" dirty="0" err="1" smtClean="0"/>
              <a:t>investigação</a:t>
            </a:r>
            <a:r>
              <a:rPr lang="en-IE" sz="2800" dirty="0" smtClean="0"/>
              <a:t>”,</a:t>
            </a:r>
          </a:p>
          <a:p>
            <a:pPr marL="457200" indent="-457200" algn="just">
              <a:buFontTx/>
              <a:buChar char="-"/>
            </a:pPr>
            <a:endParaRPr lang="en-IE" sz="2800" dirty="0"/>
          </a:p>
        </p:txBody>
      </p:sp>
    </p:spTree>
    <p:extLst>
      <p:ext uri="{BB962C8B-B14F-4D97-AF65-F5344CB8AC3E}">
        <p14:creationId xmlns:p14="http://schemas.microsoft.com/office/powerpoint/2010/main" val="288084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1560" y="260648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DISCUSSÃO – </a:t>
            </a:r>
            <a:r>
              <a:rPr lang="en-IE" sz="2800" dirty="0" err="1" smtClean="0"/>
              <a:t>Apresentação</a:t>
            </a:r>
            <a:r>
              <a:rPr lang="en-IE" sz="2800" dirty="0" smtClean="0"/>
              <a:t> de </a:t>
            </a:r>
            <a:r>
              <a:rPr lang="en-IE" sz="2800" dirty="0" err="1" smtClean="0"/>
              <a:t>resultados</a:t>
            </a:r>
            <a:r>
              <a:rPr lang="en-IE" sz="2800" dirty="0" smtClean="0"/>
              <a:t> e </a:t>
            </a:r>
            <a:r>
              <a:rPr lang="en-IE" sz="2800" dirty="0" err="1" smtClean="0"/>
              <a:t>discussão</a:t>
            </a:r>
            <a:r>
              <a:rPr lang="en-IE" sz="2800" dirty="0" smtClean="0"/>
              <a:t> com outros </a:t>
            </a:r>
            <a:r>
              <a:rPr lang="en-IE" sz="2800" dirty="0" err="1" smtClean="0"/>
              <a:t>colegas</a:t>
            </a:r>
            <a:r>
              <a:rPr lang="en-IE" sz="2800" dirty="0" smtClean="0"/>
              <a:t>. </a:t>
            </a:r>
            <a:r>
              <a:rPr lang="en-IE" sz="2800" dirty="0" err="1" smtClean="0"/>
              <a:t>Explorar</a:t>
            </a:r>
            <a:r>
              <a:rPr lang="en-IE" sz="2800" dirty="0" smtClean="0"/>
              <a:t> </a:t>
            </a:r>
            <a:r>
              <a:rPr lang="en-IE" sz="2800" dirty="0" err="1" smtClean="0"/>
              <a:t>outras</a:t>
            </a:r>
            <a:r>
              <a:rPr lang="en-IE" sz="2800" dirty="0" smtClean="0"/>
              <a:t> </a:t>
            </a:r>
            <a:r>
              <a:rPr lang="en-IE" sz="2800" dirty="0" err="1" smtClean="0"/>
              <a:t>explicações</a:t>
            </a:r>
            <a:endParaRPr lang="en-IE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1" y="1628800"/>
            <a:ext cx="806489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dirty="0" err="1" smtClean="0"/>
              <a:t>Tarefas</a:t>
            </a:r>
            <a:r>
              <a:rPr lang="en-IE" sz="2800" dirty="0" smtClean="0"/>
              <a:t>:</a:t>
            </a:r>
          </a:p>
          <a:p>
            <a:pPr marL="457200" indent="-457200">
              <a:buFontTx/>
              <a:buChar char="-"/>
            </a:pPr>
            <a:r>
              <a:rPr lang="en-IE" sz="2800" dirty="0" err="1" smtClean="0"/>
              <a:t>Apresentar</a:t>
            </a:r>
            <a:r>
              <a:rPr lang="en-IE" sz="2800" dirty="0" smtClean="0"/>
              <a:t> à </a:t>
            </a:r>
            <a:r>
              <a:rPr lang="en-IE" sz="2800" dirty="0" err="1" smtClean="0"/>
              <a:t>turma</a:t>
            </a:r>
            <a:r>
              <a:rPr lang="en-IE" sz="2800" dirty="0" smtClean="0"/>
              <a:t> </a:t>
            </a:r>
            <a:r>
              <a:rPr lang="en-IE" sz="2800" dirty="0" err="1" smtClean="0"/>
              <a:t>os</a:t>
            </a:r>
            <a:r>
              <a:rPr lang="en-IE" sz="2800" dirty="0" smtClean="0"/>
              <a:t> </a:t>
            </a:r>
            <a:r>
              <a:rPr lang="en-IE" sz="2800" dirty="0" err="1" smtClean="0"/>
              <a:t>resultados</a:t>
            </a:r>
            <a:r>
              <a:rPr lang="en-IE" sz="2800" dirty="0" smtClean="0"/>
              <a:t> da </a:t>
            </a:r>
            <a:r>
              <a:rPr lang="en-IE" sz="2800" dirty="0" err="1" smtClean="0"/>
              <a:t>investigação</a:t>
            </a:r>
            <a:r>
              <a:rPr lang="en-IE" sz="2800" dirty="0" smtClean="0"/>
              <a:t>.</a:t>
            </a:r>
          </a:p>
          <a:p>
            <a:pPr marL="457200" indent="-457200">
              <a:buFontTx/>
              <a:buChar char="-"/>
            </a:pPr>
            <a:r>
              <a:rPr lang="en-IE" sz="2800" dirty="0" smtClean="0"/>
              <a:t>Fazer </a:t>
            </a:r>
            <a:r>
              <a:rPr lang="en-IE" sz="2800" dirty="0" err="1" smtClean="0"/>
              <a:t>em</a:t>
            </a:r>
            <a:r>
              <a:rPr lang="en-IE" sz="2800" dirty="0" smtClean="0"/>
              <a:t> </a:t>
            </a:r>
            <a:r>
              <a:rPr lang="en-IE" sz="2800" dirty="0" err="1" smtClean="0"/>
              <a:t>grande</a:t>
            </a:r>
            <a:r>
              <a:rPr lang="en-IE" sz="2800" dirty="0" smtClean="0"/>
              <a:t> </a:t>
            </a:r>
            <a:r>
              <a:rPr lang="en-IE" sz="2800" dirty="0" err="1" smtClean="0"/>
              <a:t>grupo</a:t>
            </a:r>
            <a:r>
              <a:rPr lang="en-IE" sz="2800" dirty="0" smtClean="0"/>
              <a:t> a </a:t>
            </a:r>
            <a:r>
              <a:rPr lang="en-IE" sz="2800" dirty="0" err="1" smtClean="0"/>
              <a:t>discussão</a:t>
            </a:r>
            <a:r>
              <a:rPr lang="en-IE" sz="2800" dirty="0" smtClean="0"/>
              <a:t> dos </a:t>
            </a:r>
            <a:r>
              <a:rPr lang="en-IE" sz="2800" dirty="0" err="1" smtClean="0"/>
              <a:t>resultados</a:t>
            </a:r>
            <a:r>
              <a:rPr lang="en-IE" sz="2800" dirty="0" smtClean="0"/>
              <a:t> </a:t>
            </a:r>
            <a:r>
              <a:rPr lang="en-IE" sz="2800" dirty="0" err="1" smtClean="0"/>
              <a:t>encontrados</a:t>
            </a:r>
            <a:r>
              <a:rPr lang="en-IE" sz="2800" dirty="0" smtClean="0"/>
              <a:t>.</a:t>
            </a:r>
          </a:p>
          <a:p>
            <a:pPr marL="457200" indent="-457200">
              <a:buFontTx/>
              <a:buChar char="-"/>
            </a:pPr>
            <a:r>
              <a:rPr lang="en-IE" sz="2800" dirty="0" err="1" smtClean="0"/>
              <a:t>Registar</a:t>
            </a:r>
            <a:r>
              <a:rPr lang="en-IE" sz="2800" dirty="0" smtClean="0"/>
              <a:t> </a:t>
            </a:r>
            <a:r>
              <a:rPr lang="en-IE" sz="2800" dirty="0" err="1" smtClean="0"/>
              <a:t>os</a:t>
            </a:r>
            <a:r>
              <a:rPr lang="en-IE" sz="2800" dirty="0" smtClean="0"/>
              <a:t> </a:t>
            </a:r>
            <a:r>
              <a:rPr lang="en-IE" sz="2800" dirty="0" err="1" smtClean="0"/>
              <a:t>resultos</a:t>
            </a:r>
            <a:r>
              <a:rPr lang="en-IE" sz="2800" dirty="0" smtClean="0"/>
              <a:t> </a:t>
            </a:r>
            <a:r>
              <a:rPr lang="en-IE" sz="2800" dirty="0" err="1" smtClean="0"/>
              <a:t>finais</a:t>
            </a:r>
            <a:r>
              <a:rPr lang="en-IE" sz="2800" dirty="0" smtClean="0"/>
              <a:t>.</a:t>
            </a:r>
          </a:p>
          <a:p>
            <a:pPr marL="457200" indent="-457200">
              <a:buFontTx/>
              <a:buChar char="-"/>
            </a:pPr>
            <a:r>
              <a:rPr lang="en-IE" sz="2800" dirty="0" err="1" smtClean="0"/>
              <a:t>Apresentar</a:t>
            </a:r>
            <a:r>
              <a:rPr lang="en-IE" sz="2800" dirty="0" smtClean="0"/>
              <a:t> </a:t>
            </a:r>
            <a:r>
              <a:rPr lang="en-IE" sz="2800" dirty="0" err="1" smtClean="0"/>
              <a:t>questões</a:t>
            </a:r>
            <a:r>
              <a:rPr lang="en-IE" sz="2800" dirty="0" smtClean="0"/>
              <a:t>  </a:t>
            </a:r>
            <a:r>
              <a:rPr lang="en-IE" sz="2800" dirty="0" err="1" smtClean="0"/>
              <a:t>não</a:t>
            </a:r>
            <a:r>
              <a:rPr lang="en-IE" sz="2800" dirty="0" smtClean="0"/>
              <a:t> se </a:t>
            </a:r>
            <a:r>
              <a:rPr lang="en-IE" sz="2800" dirty="0" err="1" smtClean="0"/>
              <a:t>conseguiram</a:t>
            </a:r>
            <a:r>
              <a:rPr lang="en-IE" sz="2800" dirty="0" smtClean="0"/>
              <a:t> resolver e </a:t>
            </a:r>
            <a:r>
              <a:rPr lang="en-IE" sz="2800" dirty="0" err="1" smtClean="0"/>
              <a:t>poderão</a:t>
            </a:r>
            <a:r>
              <a:rPr lang="en-IE" sz="2800" dirty="0" smtClean="0"/>
              <a:t> </a:t>
            </a:r>
            <a:r>
              <a:rPr lang="en-IE" sz="2800" dirty="0" err="1" smtClean="0"/>
              <a:t>servir</a:t>
            </a:r>
            <a:r>
              <a:rPr lang="en-IE" sz="2800" dirty="0" smtClean="0"/>
              <a:t> de </a:t>
            </a:r>
            <a:r>
              <a:rPr lang="en-IE" sz="2800" dirty="0" err="1" smtClean="0"/>
              <a:t>ponto</a:t>
            </a:r>
            <a:r>
              <a:rPr lang="en-IE" sz="2800" dirty="0" smtClean="0"/>
              <a:t> de </a:t>
            </a:r>
            <a:r>
              <a:rPr lang="en-IE" sz="2800" dirty="0" err="1" smtClean="0"/>
              <a:t>partida</a:t>
            </a:r>
            <a:r>
              <a:rPr lang="en-IE" sz="2800" dirty="0" smtClean="0"/>
              <a:t> para </a:t>
            </a:r>
            <a:r>
              <a:rPr lang="en-IE" sz="2800" dirty="0" err="1" smtClean="0"/>
              <a:t>novas</a:t>
            </a:r>
            <a:r>
              <a:rPr lang="en-IE" sz="2800" dirty="0" smtClean="0"/>
              <a:t> </a:t>
            </a:r>
            <a:r>
              <a:rPr lang="en-IE" sz="2800" dirty="0" err="1" smtClean="0"/>
              <a:t>pesquisas</a:t>
            </a:r>
            <a:r>
              <a:rPr lang="en-IE" sz="2800" dirty="0" smtClean="0"/>
              <a:t>. </a:t>
            </a:r>
            <a:endParaRPr lang="en-IE" sz="2800" dirty="0"/>
          </a:p>
        </p:txBody>
      </p:sp>
    </p:spTree>
    <p:extLst>
      <p:ext uri="{BB962C8B-B14F-4D97-AF65-F5344CB8AC3E}">
        <p14:creationId xmlns:p14="http://schemas.microsoft.com/office/powerpoint/2010/main" val="358087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262</Words>
  <Application>Microsoft Office PowerPoint</Application>
  <PresentationFormat>Apresentação no Ecrã (4:3)</PresentationFormat>
  <Paragraphs>36</Paragraphs>
  <Slides>5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Rosa</dc:creator>
  <cp:lastModifiedBy>Windows User</cp:lastModifiedBy>
  <cp:revision>12</cp:revision>
  <dcterms:created xsi:type="dcterms:W3CDTF">2014-01-12T21:16:53Z</dcterms:created>
  <dcterms:modified xsi:type="dcterms:W3CDTF">2015-05-25T17:19:29Z</dcterms:modified>
</cp:coreProperties>
</file>