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2" r:id="rId2"/>
    <p:sldId id="257" r:id="rId3"/>
    <p:sldId id="256" r:id="rId4"/>
    <p:sldId id="258" r:id="rId5"/>
    <p:sldId id="271" r:id="rId6"/>
    <p:sldId id="274" r:id="rId7"/>
    <p:sldId id="288" r:id="rId8"/>
    <p:sldId id="277" r:id="rId9"/>
    <p:sldId id="278" r:id="rId10"/>
    <p:sldId id="279" r:id="rId11"/>
    <p:sldId id="289" r:id="rId12"/>
    <p:sldId id="280" r:id="rId13"/>
    <p:sldId id="281" r:id="rId14"/>
    <p:sldId id="276" r:id="rId15"/>
    <p:sldId id="282" r:id="rId16"/>
    <p:sldId id="283" r:id="rId17"/>
    <p:sldId id="284" r:id="rId18"/>
    <p:sldId id="285" r:id="rId19"/>
    <p:sldId id="290" r:id="rId20"/>
    <p:sldId id="259" r:id="rId21"/>
    <p:sldId id="260" r:id="rId22"/>
    <p:sldId id="261" r:id="rId23"/>
    <p:sldId id="262" r:id="rId24"/>
    <p:sldId id="263" r:id="rId25"/>
    <p:sldId id="264" r:id="rId26"/>
    <p:sldId id="286" r:id="rId27"/>
    <p:sldId id="291" r:id="rId28"/>
    <p:sldId id="267" r:id="rId29"/>
    <p:sldId id="268" r:id="rId30"/>
    <p:sldId id="269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C05C-7E65-467A-B9EE-3ABF01DF63A7}" type="datetimeFigureOut">
              <a:rPr lang="en-US" smtClean="0"/>
              <a:t>27/5/2015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E0737-3020-46FE-8AAB-008F30E08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E0737-3020-46FE-8AAB-008F30E0837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BF1-E026-4DB0-BFAD-40C505444D03}" type="datetimeFigureOut">
              <a:rPr lang="en-US" smtClean="0"/>
              <a:pPr/>
              <a:t>27/5/2015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680-8DF6-4827-BF78-FF77999A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BF1-E026-4DB0-BFAD-40C505444D03}" type="datetimeFigureOut">
              <a:rPr lang="en-US" smtClean="0"/>
              <a:pPr/>
              <a:t>27/5/2015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680-8DF6-4827-BF78-FF77999A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BF1-E026-4DB0-BFAD-40C505444D03}" type="datetimeFigureOut">
              <a:rPr lang="en-US" smtClean="0"/>
              <a:pPr/>
              <a:t>27/5/2015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680-8DF6-4827-BF78-FF77999A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BF1-E026-4DB0-BFAD-40C505444D03}" type="datetimeFigureOut">
              <a:rPr lang="en-US" smtClean="0"/>
              <a:pPr/>
              <a:t>27/5/2015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680-8DF6-4827-BF78-FF77999A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BF1-E026-4DB0-BFAD-40C505444D03}" type="datetimeFigureOut">
              <a:rPr lang="en-US" smtClean="0"/>
              <a:pPr/>
              <a:t>27/5/2015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680-8DF6-4827-BF78-FF77999A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BF1-E026-4DB0-BFAD-40C505444D03}" type="datetimeFigureOut">
              <a:rPr lang="en-US" smtClean="0"/>
              <a:pPr/>
              <a:t>27/5/2015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680-8DF6-4827-BF78-FF77999A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BF1-E026-4DB0-BFAD-40C505444D03}" type="datetimeFigureOut">
              <a:rPr lang="en-US" smtClean="0"/>
              <a:pPr/>
              <a:t>27/5/2015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680-8DF6-4827-BF78-FF77999A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BF1-E026-4DB0-BFAD-40C505444D03}" type="datetimeFigureOut">
              <a:rPr lang="en-US" smtClean="0"/>
              <a:pPr/>
              <a:t>27/5/2015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680-8DF6-4827-BF78-FF77999A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BF1-E026-4DB0-BFAD-40C505444D03}" type="datetimeFigureOut">
              <a:rPr lang="en-US" smtClean="0"/>
              <a:pPr/>
              <a:t>27/5/2015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680-8DF6-4827-BF78-FF77999A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BF1-E026-4DB0-BFAD-40C505444D03}" type="datetimeFigureOut">
              <a:rPr lang="en-US" smtClean="0"/>
              <a:pPr/>
              <a:t>27/5/2015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680-8DF6-4827-BF78-FF77999A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DBF1-E026-4DB0-BFAD-40C505444D03}" type="datetimeFigureOut">
              <a:rPr lang="en-US" smtClean="0"/>
              <a:pPr/>
              <a:t>27/5/2015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AC680-8DF6-4827-BF78-FF77999A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DBF1-E026-4DB0-BFAD-40C505444D03}" type="datetimeFigureOut">
              <a:rPr lang="en-US" smtClean="0"/>
              <a:pPr/>
              <a:t>27/5/2015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AC680-8DF6-4827-BF78-FF77999AC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@35.0591314,33.5417249,83287m/data=!3m1!1e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dim-athienou-ka-lar.schools.ac.cy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hienou.eu/gr/tour-lgr/archaelogicalsites-lg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Κοπιάστε στην </a:t>
            </a:r>
            <a:r>
              <a:rPr lang="el-GR" dirty="0" err="1" smtClean="0"/>
              <a:t>Αθηένου</a:t>
            </a:r>
            <a:r>
              <a:rPr lang="en-GB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hlinkClick r:id="rId2"/>
              </a:rPr>
              <a:t>Πού βρίσκουμε την </a:t>
            </a:r>
            <a:r>
              <a:rPr lang="el-GR" dirty="0" err="1" smtClean="0">
                <a:hlinkClick r:id="rId2"/>
              </a:rPr>
              <a:t>Αθηένου</a:t>
            </a:r>
            <a:r>
              <a:rPr lang="el-GR" dirty="0" smtClean="0">
                <a:hlinkClick r:id="rId2"/>
              </a:rPr>
              <a:t> στο χάρτη της Κύπρου</a:t>
            </a:r>
            <a:r>
              <a:rPr lang="en-GB" dirty="0" smtClean="0">
                <a:hlinkClick r:id="rId2"/>
              </a:rPr>
              <a:t>;</a:t>
            </a:r>
          </a:p>
          <a:p>
            <a:endParaRPr lang="en-US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https://www.google.com/maps/@35.0591314,33.5417249,83287m/data=!3m1!1e3</a:t>
            </a:r>
            <a:endParaRPr lang="el-GR" sz="2000" dirty="0" smtClean="0"/>
          </a:p>
          <a:p>
            <a:endParaRPr lang="el-GR" dirty="0" smtClean="0"/>
          </a:p>
          <a:p>
            <a:r>
              <a:rPr lang="el-GR" dirty="0" smtClean="0"/>
              <a:t>Είναι ένα από τα τρία χωριά της Κύπρου που βρίσκεται μέσα στη νεκρή ζώνη.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athienou.eu/uploads/images/anaptyx-la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Παραδοσιακό Τυροκομείο</a:t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500" b="1" dirty="0" smtClean="0"/>
              <a:t>Συντήρηση Οικοδομής (Πατρική Οικία Μοναχού Καλλίνικου </a:t>
            </a:r>
            <a:r>
              <a:rPr lang="el-GR" sz="2500" b="1" dirty="0" err="1" smtClean="0"/>
              <a:t>Σταυροβουνιώτη</a:t>
            </a:r>
            <a:r>
              <a:rPr lang="el-GR" sz="2500" b="1" dirty="0" smtClean="0"/>
              <a:t>) και Παλαιού Τυροκομείου .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8208912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000" dirty="0" smtClean="0"/>
          </a:p>
          <a:p>
            <a:endParaRPr lang="el-GR" sz="3000" dirty="0" smtClean="0"/>
          </a:p>
          <a:p>
            <a:pPr algn="just"/>
            <a:r>
              <a:rPr lang="el-GR" sz="3000" dirty="0" smtClean="0"/>
              <a:t>Το παραδοσιακό τυροκομείο αποκαταστάθηκε πλήρως για την αναπαράσταση του παραδοσιακού τρόπου παραγωγής του </a:t>
            </a:r>
            <a:r>
              <a:rPr lang="el-GR" sz="3000" dirty="0" err="1" smtClean="0"/>
              <a:t>αθηενίτικου</a:t>
            </a:r>
            <a:r>
              <a:rPr lang="el-GR" sz="3000" dirty="0" smtClean="0"/>
              <a:t> </a:t>
            </a:r>
            <a:r>
              <a:rPr lang="el-GR" sz="3000" dirty="0" err="1" smtClean="0"/>
              <a:t>χαλλουμιού</a:t>
            </a:r>
            <a:r>
              <a:rPr lang="el-GR" sz="3000" dirty="0" smtClean="0"/>
              <a:t> και της </a:t>
            </a:r>
            <a:r>
              <a:rPr lang="el-GR" sz="3000" dirty="0" err="1" smtClean="0"/>
              <a:t>αναρής</a:t>
            </a:r>
            <a:r>
              <a:rPr lang="el-GR" sz="3000" dirty="0" smtClean="0"/>
              <a:t>.</a:t>
            </a:r>
          </a:p>
          <a:p>
            <a:pPr algn="just"/>
            <a:endParaRPr lang="el-GR" sz="3000" dirty="0" smtClean="0"/>
          </a:p>
          <a:p>
            <a:pPr algn="just"/>
            <a:r>
              <a:rPr lang="el-GR" sz="3000" dirty="0" smtClean="0"/>
              <a:t>Στο τυροκομείο εργαζόταν όλη η οικογένεια. Γινόταν παραγωγή γαλακτοκομικών προϊόντων, βουτύρου και </a:t>
            </a:r>
            <a:r>
              <a:rPr lang="el-GR" sz="3000" dirty="0" err="1" smtClean="0"/>
              <a:t>πουργουριού</a:t>
            </a:r>
            <a:r>
              <a:rPr lang="el-GR" sz="3000" dirty="0" smtClean="0"/>
              <a:t> (πλιγούρι). 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Παραδοσιακό Τυροκομείο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athienou.eu/uploads/images/Gallery/preservedbuildings/kallinikio/20140905_135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9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athienou.eu/uploads/images/Gallery/preservedbuildings/kallinikio/DSCN04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Ψωμί – Λουκούμια- </a:t>
            </a:r>
            <a:r>
              <a:rPr lang="el-GR" dirty="0" err="1" smtClean="0"/>
              <a:t>Πουργούρι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1687354"/>
            <a:ext cx="77048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000" dirty="0" smtClean="0"/>
              <a:t>Περισσότερο από κάθε άλλο προϊόν το </a:t>
            </a:r>
            <a:r>
              <a:rPr lang="el-GR" sz="3000" dirty="0" err="1" smtClean="0"/>
              <a:t>αθηαινίτικο</a:t>
            </a:r>
            <a:r>
              <a:rPr lang="el-GR" sz="3000" dirty="0" smtClean="0"/>
              <a:t> ψωμί έκαμε ξακουστή την </a:t>
            </a:r>
            <a:r>
              <a:rPr lang="el-GR" sz="3000" dirty="0" err="1" smtClean="0"/>
              <a:t>Αθηένου</a:t>
            </a:r>
            <a:r>
              <a:rPr lang="el-GR" sz="3000" dirty="0" smtClean="0"/>
              <a:t> σ’ ολόκληρη την Κύπρο. Εκτός από τους φούρνους στην ίδια την </a:t>
            </a:r>
            <a:r>
              <a:rPr lang="el-GR" sz="3000" dirty="0" err="1" smtClean="0"/>
              <a:t>Αθηένου</a:t>
            </a:r>
            <a:r>
              <a:rPr lang="el-GR" sz="3000" dirty="0" smtClean="0"/>
              <a:t>, που κάποτε έφταναν τους δέκα και εφοδίαζαν καθημερινά την αγορά με χιλιάδες ψωμιά, κουλούρια και άλλα </a:t>
            </a:r>
            <a:r>
              <a:rPr lang="el-GR" sz="3000" dirty="0" err="1" smtClean="0"/>
              <a:t>αρτοποιήματα</a:t>
            </a:r>
            <a:r>
              <a:rPr lang="el-GR" sz="3000" dirty="0" smtClean="0"/>
              <a:t>, </a:t>
            </a:r>
            <a:r>
              <a:rPr lang="el-GR" sz="3000" dirty="0" err="1" smtClean="0"/>
              <a:t>φρούρνοι</a:t>
            </a:r>
            <a:r>
              <a:rPr lang="el-GR" sz="3000" dirty="0" smtClean="0"/>
              <a:t> ή πρατήρια άρτου ανοίχτηκαν από </a:t>
            </a:r>
            <a:r>
              <a:rPr lang="el-GR" sz="3000" dirty="0" err="1" smtClean="0"/>
              <a:t>Αθηαινίτες</a:t>
            </a:r>
            <a:r>
              <a:rPr lang="el-GR" sz="3000" dirty="0" smtClean="0"/>
              <a:t> και σε όλες τις πόλεις και τις μεγάλες κωμοπόλεις της Κύπρου. </a:t>
            </a:r>
          </a:p>
          <a:p>
            <a:pPr algn="just"/>
            <a:endParaRPr lang="el-GR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kazazisbakeries.com/wp-content/uploads/2013/03/kazazis-athienitiko-psomi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8720"/>
            <a:ext cx="8229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Παραδοσιακό Ψωμί</a:t>
            </a:r>
            <a:endParaRPr lang="en-US" dirty="0"/>
          </a:p>
        </p:txBody>
      </p:sp>
      <p:pic>
        <p:nvPicPr>
          <p:cNvPr id="4" name="Content Placeholder 3" descr="http://www.athinorama.gr/lmnts/articles/2004579/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76864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</a:t>
            </a:r>
            <a:r>
              <a:rPr lang="el-GR" dirty="0" err="1" smtClean="0"/>
              <a:t>Αθηένου</a:t>
            </a:r>
            <a:r>
              <a:rPr lang="el-GR" dirty="0" smtClean="0"/>
              <a:t> έχει τη μεγάλη παραγωγή </a:t>
            </a:r>
            <a:r>
              <a:rPr lang="el-GR" dirty="0" err="1" smtClean="0"/>
              <a:t>πουργουριού</a:t>
            </a:r>
            <a:r>
              <a:rPr lang="el-GR" dirty="0" smtClean="0"/>
              <a:t>.</a:t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kazazisbakeries.com/wp-content/uploads/2013/01/5290975000159-510x5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272808" cy="49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l-GR" sz="3000" b="1" dirty="0" smtClean="0"/>
              <a:t>Τα </a:t>
            </a:r>
            <a:r>
              <a:rPr lang="el-GR" sz="3000" b="1" dirty="0" err="1" smtClean="0"/>
              <a:t>αθηαινίτικα</a:t>
            </a:r>
            <a:r>
              <a:rPr lang="el-GR" sz="3000" b="1" dirty="0" smtClean="0"/>
              <a:t> λουκούμια του γάμου επίσης έχουν μεγάλη ζήτηση σ’ όλη την Κύπρο. </a:t>
            </a:r>
            <a:endParaRPr lang="en-US" sz="3000" b="1" dirty="0"/>
          </a:p>
        </p:txBody>
      </p:sp>
      <p:pic>
        <p:nvPicPr>
          <p:cNvPr id="4" name="Content Placeholder 3" descr="http://www.oncyprus.com/media/ems/biz/sites/19199/files/ladas_loukoumi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1276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μπορούμε να επισκεφθούμε στην </a:t>
            </a:r>
            <a:r>
              <a:rPr lang="el-GR" dirty="0" err="1" smtClean="0"/>
              <a:t>Αθηένου</a:t>
            </a:r>
            <a:r>
              <a:rPr lang="en-GB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Στην </a:t>
            </a:r>
            <a:r>
              <a:rPr lang="el-GR" dirty="0" err="1" smtClean="0"/>
              <a:t>Αθηένου</a:t>
            </a:r>
            <a:r>
              <a:rPr lang="el-GR" dirty="0" smtClean="0"/>
              <a:t> μπορεί κάνεις να επισκεφτεί το </a:t>
            </a:r>
            <a:r>
              <a:rPr lang="el-GR" dirty="0" err="1" smtClean="0"/>
              <a:t>Καλλινίκειο</a:t>
            </a:r>
            <a:r>
              <a:rPr lang="el-GR" dirty="0" smtClean="0"/>
              <a:t> Δημοτικό Μουσείο που διακρίνεται για τη σύγχρονη αρχιτεκτονική του και περιλαμβάνει Αρχαιολογική Συλλογή, τη Συλλογή της Εκκλησιαστικής Τέχνης και την Εθνογραφική Συλλογή.</a:t>
            </a:r>
            <a:endParaRPr lang="en-GB" dirty="0" smtClean="0"/>
          </a:p>
          <a:p>
            <a:pPr algn="just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in-photo_photo" descr="Sign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53243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Μοντέρνο Δημαρχείο και Μουσείο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static.urbarama.com/photos/medium/251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27531" cy="52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Πολλές παραδοσιακές κατοικίες.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farm3.staticflickr.com/2046/2895451760_895af86fd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46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σχολείο μας!!!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ww2.cytanet.com.cy/athienou-ka-dim-la/images/dimsxo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648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dim-athienou-kb-lar.schools.ac.cy/data/uploads/photos/olomero-1-antigra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dim-athienou-ka-lar.schools.ac.cy/images/58os%20diag.%20sx.%20eur/marilier_ab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dim-athienou-ka-lar.schools.ac.cy/images/58os%20diag.%20sx.%20eur/efrdesp_e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58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Ιστοσελίδα του σχολείου!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http://dim-athienou-ka-lar.schools.ac.cy/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τις περσινές μας δράσεις!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Yiannis\AppData\Local\Temp\Rar$DI90.448\SAM_0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184576" cy="665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Yiannis\AppData\Local\Temp\Rar$DI50.448\SAM_0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in-photo_photo" descr="Athienou Mounta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1057275"/>
            <a:ext cx="73342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Yiannis\AppData\Local\Temp\Rar$DI70.448\SAM_0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Yiannis\AppData\Local\Temp\Rar$DI60.448\SAM_0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in-photo_photo" descr="Hil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 </a:t>
            </a:r>
            <a:r>
              <a:rPr lang="el-GR" b="1" dirty="0" smtClean="0"/>
              <a:t>ιστορία της </a:t>
            </a:r>
            <a:r>
              <a:rPr lang="el-GR" b="1" dirty="0" err="1" smtClean="0"/>
              <a:t>Αθηένου</a:t>
            </a:r>
            <a:r>
              <a:rPr lang="el-GR" b="1" dirty="0" smtClean="0"/>
              <a:t>!!!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el-GR" sz="4000" dirty="0" smtClean="0"/>
              <a:t>Η ιστορία της κωμόπολης έχει την ίδια διάρκεια που έχει και ο ελληνισμός στην Κύπρο.</a:t>
            </a:r>
          </a:p>
          <a:p>
            <a:pPr algn="just">
              <a:buNone/>
            </a:pPr>
            <a:endParaRPr lang="el-GR" sz="3500" dirty="0" smtClean="0"/>
          </a:p>
          <a:p>
            <a:pPr algn="just"/>
            <a:r>
              <a:rPr lang="el-GR" sz="4000" dirty="0" smtClean="0"/>
              <a:t>Ανάμεσα στα αρχαία εκείνα βασίλεια ήταν ως γνωστό και το Βασίλειο των </a:t>
            </a:r>
            <a:r>
              <a:rPr lang="el-GR" sz="4000" dirty="0" err="1" smtClean="0"/>
              <a:t>Γόλγων</a:t>
            </a:r>
            <a:r>
              <a:rPr lang="el-GR" sz="4000" dirty="0" smtClean="0"/>
              <a:t>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Γίνονται και ανασκαφές…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Στην </a:t>
            </a:r>
            <a:r>
              <a:rPr lang="el-GR" dirty="0" err="1" smtClean="0"/>
              <a:t>Αθηένου</a:t>
            </a:r>
            <a:r>
              <a:rPr lang="el-GR" dirty="0" smtClean="0"/>
              <a:t> υπάρχουν πολλές αρχαιολογικές περιοχές και γίνονται ανασκαφές.</a:t>
            </a:r>
          </a:p>
          <a:p>
            <a:pPr>
              <a:buNone/>
            </a:pPr>
            <a:endParaRPr lang="el-GR" b="1" dirty="0" smtClean="0"/>
          </a:p>
          <a:p>
            <a:r>
              <a:rPr lang="el-GR" dirty="0" smtClean="0"/>
              <a:t>Αρχαιολογικός χώρος για την αρχαία πόλη της Κύπρου «</a:t>
            </a:r>
            <a:r>
              <a:rPr lang="el-GR" dirty="0" err="1" smtClean="0"/>
              <a:t>Γόλγοι</a:t>
            </a:r>
            <a:r>
              <a:rPr lang="el-GR" dirty="0" smtClean="0"/>
              <a:t>».</a:t>
            </a:r>
          </a:p>
          <a:p>
            <a:pPr>
              <a:buNone/>
            </a:pPr>
            <a:endParaRPr lang="el-GR" b="1" dirty="0" smtClean="0"/>
          </a:p>
          <a:p>
            <a:r>
              <a:rPr lang="el-GR" b="1" dirty="0" smtClean="0"/>
              <a:t>Αρχαιολογικός χώρος </a:t>
            </a:r>
            <a:r>
              <a:rPr lang="el-GR" b="1" dirty="0" err="1" smtClean="0"/>
              <a:t>Μάλλουρας</a:t>
            </a:r>
            <a:endParaRPr lang="el-GR" b="1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http://www.athienou.eu/gr/tour-lgr/archaelogicalsites-lgr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Οι ασχολίες των κατοίκων της </a:t>
            </a:r>
            <a:r>
              <a:rPr lang="el-GR" b="1" dirty="0" err="1" smtClean="0"/>
              <a:t>Αθηένου</a:t>
            </a:r>
            <a:r>
              <a:rPr lang="el-GR" b="1" dirty="0" smtClean="0"/>
              <a:t>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Οι κύριες ασχολίες των κατοίκων της είναι η </a:t>
            </a:r>
            <a:r>
              <a:rPr lang="el-GR" b="1" dirty="0" smtClean="0"/>
              <a:t>γεωργία</a:t>
            </a:r>
            <a:r>
              <a:rPr lang="el-GR" dirty="0" smtClean="0"/>
              <a:t> και η </a:t>
            </a:r>
            <a:r>
              <a:rPr lang="el-GR" b="1" dirty="0" smtClean="0"/>
              <a:t>κτηνοτροφία</a:t>
            </a:r>
            <a:r>
              <a:rPr lang="el-GR" dirty="0" smtClean="0"/>
              <a:t>. Πολλοί από τους γονείς των παιδιών της τάξης μας έχουν φάρμες με αγελάδες.</a:t>
            </a:r>
          </a:p>
          <a:p>
            <a:r>
              <a:rPr lang="el-GR" dirty="0" smtClean="0"/>
              <a:t>Η αναπτυγμένη κτηνοτροφία συμβάδιζε πάντοτε με αναπτυγμένη </a:t>
            </a:r>
            <a:r>
              <a:rPr lang="el-GR" b="1" dirty="0" smtClean="0"/>
              <a:t>τυροκομία</a:t>
            </a:r>
            <a:r>
              <a:rPr lang="el-GR" dirty="0" smtClean="0"/>
              <a:t>. Στην </a:t>
            </a:r>
            <a:r>
              <a:rPr lang="el-GR" dirty="0" err="1" smtClean="0"/>
              <a:t>Αθηένου</a:t>
            </a:r>
            <a:r>
              <a:rPr lang="el-GR" dirty="0" smtClean="0"/>
              <a:t> λειτούργησε το 1915 το πρώτο στην Κύπρο ευρωπαϊκό τυροκομείο. Από το 1940 </a:t>
            </a:r>
            <a:r>
              <a:rPr lang="el-GR" dirty="0" err="1" smtClean="0"/>
              <a:t>ώς</a:t>
            </a:r>
            <a:r>
              <a:rPr lang="el-GR" dirty="0" smtClean="0"/>
              <a:t> το 1960 λειτουργούσαν εφτά τυροκομεία στην </a:t>
            </a:r>
            <a:r>
              <a:rPr lang="el-GR" dirty="0" err="1" smtClean="0"/>
              <a:t>Αθηαίνου</a:t>
            </a:r>
            <a:r>
              <a:rPr lang="el-GR" dirty="0" smtClean="0"/>
              <a:t> με μερίδιο 70% στην </a:t>
            </a:r>
            <a:r>
              <a:rPr lang="el-GR" dirty="0" err="1" smtClean="0"/>
              <a:t>παγκύπρια</a:t>
            </a:r>
            <a:r>
              <a:rPr lang="el-GR" dirty="0" smtClean="0"/>
              <a:t> παραγωγή κεφαλοτυριού, κασκαβαλιού και </a:t>
            </a:r>
            <a:r>
              <a:rPr lang="el-GR" dirty="0" err="1" smtClean="0"/>
              <a:t>χαλλουμιού</a:t>
            </a:r>
            <a:r>
              <a:rPr lang="el-GR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avdellero.com.cy/wp-content/uploads/avdellero-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0567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isyplan.bioenarea.eu/html-files-en/image_03-02-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4523</TotalTime>
  <Words>385</Words>
  <Application>Microsoft Office PowerPoint</Application>
  <PresentationFormat>On-screen Show (4:3)</PresentationFormat>
  <Paragraphs>52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Κοπιάστε στην Αθηένου!</vt:lpstr>
      <vt:lpstr>PowerPoint Presentation</vt:lpstr>
      <vt:lpstr>PowerPoint Presentation</vt:lpstr>
      <vt:lpstr>PowerPoint Presentation</vt:lpstr>
      <vt:lpstr>H ιστορία της Αθηένου!!!</vt:lpstr>
      <vt:lpstr>Γίνονται και ανασκαφές…</vt:lpstr>
      <vt:lpstr>Οι ασχολίες των κατοίκων της Αθηένου.</vt:lpstr>
      <vt:lpstr>PowerPoint Presentation</vt:lpstr>
      <vt:lpstr>PowerPoint Presentation</vt:lpstr>
      <vt:lpstr>PowerPoint Presentation</vt:lpstr>
      <vt:lpstr>Παραδοσιακό Τυροκομείο </vt:lpstr>
      <vt:lpstr>Παραδοσιακό Τυροκομείο</vt:lpstr>
      <vt:lpstr>PowerPoint Presentation</vt:lpstr>
      <vt:lpstr>Ψωμί – Λουκούμια- Πουργούρι</vt:lpstr>
      <vt:lpstr>PowerPoint Presentation</vt:lpstr>
      <vt:lpstr>Παραδοσιακό Ψωμί</vt:lpstr>
      <vt:lpstr> Η Αθηένου έχει τη μεγάλη παραγωγή πουργουριού. </vt:lpstr>
      <vt:lpstr>Τα αθηαινίτικα λουκούμια του γάμου επίσης έχουν μεγάλη ζήτηση σ’ όλη την Κύπρο. </vt:lpstr>
      <vt:lpstr>Τι μπορούμε να επισκεφθούμε στην Αθηένου;</vt:lpstr>
      <vt:lpstr>Μοντέρνο Δημαρχείο και Μουσείο</vt:lpstr>
      <vt:lpstr>Πολλές παραδοσιακές κατοικίες.</vt:lpstr>
      <vt:lpstr>Το σχολείο μας!!!</vt:lpstr>
      <vt:lpstr>PowerPoint Presentation</vt:lpstr>
      <vt:lpstr>PowerPoint Presentation</vt:lpstr>
      <vt:lpstr>PowerPoint Presentation</vt:lpstr>
      <vt:lpstr>Ιστοσελίδα του σχολείου!</vt:lpstr>
      <vt:lpstr>Από τις περσινές μας δράσεις!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Yiannis</dc:creator>
  <cp:lastModifiedBy>student</cp:lastModifiedBy>
  <cp:revision>34</cp:revision>
  <dcterms:created xsi:type="dcterms:W3CDTF">2014-03-25T05:43:38Z</dcterms:created>
  <dcterms:modified xsi:type="dcterms:W3CDTF">2015-05-27T07:30:30Z</dcterms:modified>
</cp:coreProperties>
</file>