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3" autoAdjust="0"/>
    <p:restoredTop sz="94660"/>
  </p:normalViewPr>
  <p:slideViewPr>
    <p:cSldViewPr snapToGrid="0">
      <p:cViewPr>
        <p:scale>
          <a:sx n="83" d="100"/>
          <a:sy n="83" d="100"/>
        </p:scale>
        <p:origin x="-852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7F83-75F6-42CE-8DE4-6B194C266FDE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07B9-FFDA-4427-86D8-F11874D4F72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xmlns="" id="{D36142C6-18AE-4EF9-9BEE-915CF1E7D7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1500"/>
            <a:ext cx="4961905" cy="52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235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7F83-75F6-42CE-8DE4-6B194C266FDE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07B9-FFDA-4427-86D8-F11874D4F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473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7F83-75F6-42CE-8DE4-6B194C266FDE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07B9-FFDA-4427-86D8-F11874D4F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734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7F83-75F6-42CE-8DE4-6B194C266FDE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07B9-FFDA-4427-86D8-F11874D4F72E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Εικόνα 9">
            <a:extLst>
              <a:ext uri="{FF2B5EF4-FFF2-40B4-BE49-F238E27FC236}">
                <a16:creationId xmlns:a16="http://schemas.microsoft.com/office/drawing/2014/main" xmlns="" id="{BF1E989C-2F01-4D74-ADA8-4AAC3EDBF3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81376"/>
            <a:ext cx="4961905" cy="52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298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7F83-75F6-42CE-8DE4-6B194C266FDE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07B9-FFDA-4427-86D8-F11874D4F72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xmlns="" id="{A3D72BC6-EBBF-47B8-AFDD-0B63A268A3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19476"/>
            <a:ext cx="4961905" cy="52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08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7F83-75F6-42CE-8DE4-6B194C266FDE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07B9-FFDA-4427-86D8-F11874D4F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04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7F83-75F6-42CE-8DE4-6B194C266FDE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07B9-FFDA-4427-86D8-F11874D4F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491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7F83-75F6-42CE-8DE4-6B194C266FDE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07B9-FFDA-4427-86D8-F11874D4F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180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7F83-75F6-42CE-8DE4-6B194C266FDE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07B9-FFDA-4427-86D8-F11874D4F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42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7F83-75F6-42CE-8DE4-6B194C266FDE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07B9-FFDA-4427-86D8-F11874D4F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375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7F83-75F6-42CE-8DE4-6B194C266FDE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07B9-FFDA-4427-86D8-F11874D4F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10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87F83-75F6-42CE-8DE4-6B194C266FDE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307B9-FFDA-4427-86D8-F11874D4F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366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zygouritsas@ea.g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29638873-D73C-43AB-A8F8-CE72C394B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4233863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Open Schools </a:t>
            </a:r>
            <a:b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for</a:t>
            </a:r>
            <a:b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Open Societies</a:t>
            </a:r>
            <a:b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/>
            </a:r>
            <a:b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Summer School 2019</a:t>
            </a:r>
          </a:p>
        </p:txBody>
      </p:sp>
    </p:spTree>
    <p:extLst>
      <p:ext uri="{BB962C8B-B14F-4D97-AF65-F5344CB8AC3E}">
        <p14:creationId xmlns:p14="http://schemas.microsoft.com/office/powerpoint/2010/main" val="220406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4510082C-B43B-467A-A635-411937B03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886700" cy="1325563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Description of the project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CA398539-95BF-4844-9457-FEF6DC868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03324"/>
            <a:ext cx="8978900" cy="5413375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Title: School Garden</a:t>
            </a: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Description: A garden will be opened in the green area at the front of the school premises on a green area.</a:t>
            </a: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Learning Objectives: To introduce the primary school students to the principles of a horticulture project. 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To introduce the primary school students to the secondary school. 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To improve the school grounds.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To support the Tidy Towns and Pride of Place local projects.</a:t>
            </a:r>
          </a:p>
        </p:txBody>
      </p:sp>
    </p:spTree>
    <p:extLst>
      <p:ext uri="{BB962C8B-B14F-4D97-AF65-F5344CB8AC3E}">
        <p14:creationId xmlns:p14="http://schemas.microsoft.com/office/powerpoint/2010/main" val="1054433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36D2581C-6E43-4207-B1C9-9FE38C3C8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886700" cy="1325563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Feel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E4B03EF5-73D5-467A-AAAE-8A5441AE5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2525"/>
            <a:ext cx="9144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In this stage, students identify problems in their local communities. 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Please describe the issue that the project is addressing.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Examine the principles behind local horticulture.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To give younger students experience in growing and maintaining a garden.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To improve the school surroundings.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To support the local Tidy Towns and Pride of Place committees and to build up community links.</a:t>
            </a:r>
          </a:p>
        </p:txBody>
      </p:sp>
    </p:spTree>
    <p:extLst>
      <p:ext uri="{BB962C8B-B14F-4D97-AF65-F5344CB8AC3E}">
        <p14:creationId xmlns:p14="http://schemas.microsoft.com/office/powerpoint/2010/main" val="4146832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A60B99B3-B0D1-49EE-A140-3BCDBE370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886700" cy="1325563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Imagine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1A7C5E90-14B0-4B99-88DF-C04858D14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87425"/>
            <a:ext cx="9144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In this stage, students envision and develop creative solutions that can be replicated easily, reach the maximum number of people, generate long-lasting change, and make a quick impact.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Please describe the planning and design of the project.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Links have already been set up with the local primary schools.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Transition Year and Senior Cycle students will assist with the set up of the garden under the supervision of their teachers.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Plants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etc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can be prepared in the school polytunnel.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The project will improve the school surroundings and will be tended by 5</a:t>
            </a:r>
            <a:r>
              <a:rPr lang="en-US" sz="2400" baseline="30000" dirty="0">
                <a:solidFill>
                  <a:schemeClr val="accent6">
                    <a:lumMod val="50000"/>
                  </a:schemeClr>
                </a:solidFill>
              </a:rPr>
              <a:t>th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and 6</a:t>
            </a:r>
            <a:r>
              <a:rPr lang="en-US" sz="2400" baseline="30000" dirty="0">
                <a:solidFill>
                  <a:schemeClr val="accent6">
                    <a:lumMod val="50000"/>
                  </a:schemeClr>
                </a:solidFill>
              </a:rPr>
              <a:t>th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class primary students on an ongoing basis.</a:t>
            </a:r>
          </a:p>
        </p:txBody>
      </p:sp>
    </p:spTree>
    <p:extLst>
      <p:ext uri="{BB962C8B-B14F-4D97-AF65-F5344CB8AC3E}">
        <p14:creationId xmlns:p14="http://schemas.microsoft.com/office/powerpoint/2010/main" val="3932613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C7F8BC6C-8C3E-4FE9-AC02-D7105C688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886700" cy="1325563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Create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D2662809-870D-4797-AB99-F77258E1C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2225"/>
            <a:ext cx="9144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In this stage, students are implementing the project (taking into account the RRI related issues).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Please describe the implementation activities of the project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In the first instance, an area is identified on the school grounds towards the front of the school with easy access.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The primary school students will visit the garden on a weekly basis in the afternoon.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Transition Year and Senior Cycle Agricultural Science students will be allocated to lead the students in smaller groups as timetabling allows.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Local garden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centres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will be contacted for the supply of plants (cost involved).</a:t>
            </a:r>
          </a:p>
        </p:txBody>
      </p:sp>
    </p:spTree>
    <p:extLst>
      <p:ext uri="{BB962C8B-B14F-4D97-AF65-F5344CB8AC3E}">
        <p14:creationId xmlns:p14="http://schemas.microsoft.com/office/powerpoint/2010/main" val="1414969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8BE7AC41-AF99-469D-8C62-AFD886A7A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886700" cy="1325563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Share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D155236E-5FB8-48E3-A56C-CD20339E3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30325"/>
            <a:ext cx="9144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In this stage, students share their stories with other schools in the community and local media. 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Please describe how the projects was disseminated.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The set up of the garden will be shared on social media by the school with regular progress reports.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Local media websites will be contacted to publicize the garden.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Articles can be published in the local newspaper.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Other local primary schools will be invited to participate.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The local Brothers of Charity can also be invited to participate.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Advice and support can be sought from the Tidy Towns committee.</a:t>
            </a:r>
          </a:p>
        </p:txBody>
      </p:sp>
    </p:spTree>
    <p:extLst>
      <p:ext uri="{BB962C8B-B14F-4D97-AF65-F5344CB8AC3E}">
        <p14:creationId xmlns:p14="http://schemas.microsoft.com/office/powerpoint/2010/main" val="3034929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8B8BF6AE-604C-4C37-81A0-6760AF5ED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76300"/>
            <a:ext cx="7886700" cy="530066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Once you complete this ppt, please upload it on the Summer School’s community in the “Resources area” as an educational object https://portal.opendiscoveryspace.eu/en/community/osos-summer-school-2019-854086</a:t>
            </a:r>
            <a:br>
              <a:rPr lang="en-US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Also please don’t forget to send it to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hlinkClick r:id="rId2"/>
              </a:rPr>
              <a:t>zygouritsas@ea.gr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91047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487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Θέμα του Office</vt:lpstr>
      <vt:lpstr>Open Schools  for Open Societies  Summer School 2019</vt:lpstr>
      <vt:lpstr>Description of the project</vt:lpstr>
      <vt:lpstr>Feel</vt:lpstr>
      <vt:lpstr>Imagine</vt:lpstr>
      <vt:lpstr>Create</vt:lpstr>
      <vt:lpstr>Share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Schools  for Open Societies  Summer School 2019</dc:title>
  <dc:creator>Nikos Zygouritsas</dc:creator>
  <cp:lastModifiedBy>EA-SAMSUNG</cp:lastModifiedBy>
  <cp:revision>9</cp:revision>
  <dcterms:created xsi:type="dcterms:W3CDTF">2019-06-12T13:47:24Z</dcterms:created>
  <dcterms:modified xsi:type="dcterms:W3CDTF">2019-07-11T07:03:40Z</dcterms:modified>
</cp:coreProperties>
</file>