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44" autoAdjust="0"/>
    <p:restoredTop sz="94660"/>
  </p:normalViewPr>
  <p:slideViewPr>
    <p:cSldViewPr>
      <p:cViewPr varScale="1">
        <p:scale>
          <a:sx n="69" d="100"/>
          <a:sy n="69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slide" Target="slides/slide9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9052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3272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541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503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808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714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545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0280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06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368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0767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0067C-1C31-46B9-80EC-B2A80D62B5C7}" type="datetimeFigureOut">
              <a:rPr lang="el-GR" smtClean="0"/>
              <a:t>23/6/2019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D5E6B-8AC9-41A4-9EF8-A39FEA8EA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348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ΟΣΟΝ ΖΗΣ ΦΑΙΝΟΥ,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l-GR" sz="4000" b="1" dirty="0" smtClean="0">
                <a:latin typeface="Arial Black" pitchFamily="34" charset="0"/>
              </a:rPr>
              <a:t>ΜΗΔΕΝ ΟΛΩΣ ΣΥ ΛΥΠΟΥ. ΠΡΟΣ ΟΛΙΓΟΝ ΕΣΤΙ ΤΟ ΖΗΝ,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pic>
        <p:nvPicPr>
          <p:cNvPr id="102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5807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9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81671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31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30705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3573016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MI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67820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3573016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MI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08956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417080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8926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9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61004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4005064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PRO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4005064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PRO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4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61305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84719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22484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0284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50186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14142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98382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34519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68224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83650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97865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4005064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TO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413318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4005064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TO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59986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9046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97388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30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428445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26744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404080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70339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94595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36557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408674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87335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51339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38706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35798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4302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9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89927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50122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30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69253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77966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19834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90047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23317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09203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9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16019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31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41516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3664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3573016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MI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428367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3573016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MI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17133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26784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7186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69919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03296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56446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699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34899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9951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43575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57286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85720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4005064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PRO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80770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964488" cy="3456384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ΜΗΔΕΝ ΟΛΩΣ ΣΥ ΛΥΠΟΥ. 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MI - DEN  O - LOS  SY  LY - POU. </a:t>
            </a: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2352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755576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023471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59832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491880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327727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551863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516216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4005064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PRO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16472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97076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22157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407607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405538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69404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31005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35304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61628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02224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7252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8971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4005064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TO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94914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4016" y="1052736"/>
            <a:ext cx="8892480" cy="1944216"/>
          </a:xfrm>
        </p:spPr>
        <p:txBody>
          <a:bodyPr>
            <a:noAutofit/>
          </a:bodyPr>
          <a:lstStyle/>
          <a:p>
            <a:r>
              <a:rPr lang="el-GR" sz="3500" b="1" dirty="0" smtClean="0">
                <a:latin typeface="Arial Black" pitchFamily="34" charset="0"/>
              </a:rPr>
              <a:t>ΠΡΟΣ ΟΛΙΓΟΝ ΕΣΤΙ ΤΟ ΖΗΝ,</a:t>
            </a:r>
            <a:r>
              <a:rPr lang="en-US" sz="3500" b="1" dirty="0">
                <a:latin typeface="Arial Black" pitchFamily="34" charset="0"/>
              </a:rPr>
              <a:t/>
            </a:r>
            <a:br>
              <a:rPr lang="en-US" sz="3500" b="1" dirty="0">
                <a:latin typeface="Arial Black" pitchFamily="34" charset="0"/>
              </a:rPr>
            </a:br>
            <a:r>
              <a:rPr lang="en-US" sz="3500" b="1" dirty="0" smtClean="0">
                <a:latin typeface="Arial Black" pitchFamily="34" charset="0"/>
              </a:rPr>
              <a:t/>
            </a:r>
            <a:br>
              <a:rPr lang="en-US" sz="3500" b="1" dirty="0" smtClean="0">
                <a:latin typeface="Arial Black" pitchFamily="34" charset="0"/>
              </a:rPr>
            </a:br>
            <a:r>
              <a:rPr lang="fi-FI" sz="3500" b="1" dirty="0" smtClean="0">
                <a:latin typeface="Arial Black" pitchFamily="34" charset="0"/>
              </a:rPr>
              <a:t>PRO-OS  OLIGON  ESTI  TO-O  ZI-IN,</a:t>
            </a:r>
            <a:endParaRPr lang="el-GR" sz="35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655319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547664" y="30857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2483768" y="3079499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3031583" y="306044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3707904" y="306326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4788024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436096" y="306608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415959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6920015" y="306564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712103" y="305463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144151" y="305657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576199" y="305850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7703840" y="4005064"/>
            <a:ext cx="14401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</a:rPr>
              <a:t>TO</a:t>
            </a:r>
            <a:endParaRPr lang="el-GR" sz="4000" dirty="0">
              <a:solidFill>
                <a:schemeClr val="bg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7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84386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90122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10678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67355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620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6825" y="1916832"/>
            <a:ext cx="8856984" cy="86409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latin typeface="Arial Black" pitchFamily="34" charset="0"/>
              </a:rPr>
              <a:t>Ο</a:t>
            </a:r>
            <a:r>
              <a:rPr lang="en-US" sz="4000" b="1" dirty="0" smtClean="0">
                <a:latin typeface="Arial Black" pitchFamily="34" charset="0"/>
              </a:rPr>
              <a:t> </a:t>
            </a:r>
            <a:r>
              <a:rPr lang="el-GR" sz="4000" b="1" dirty="0" smtClean="0">
                <a:latin typeface="Arial Black" pitchFamily="34" charset="0"/>
              </a:rPr>
              <a:t>ΣΟΝ ΖΗΣ ΦΑΙΝΟΥ,</a:t>
            </a: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>O   SON   ZEIS    FAI - NOU,</a:t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endParaRPr lang="el-GR" sz="40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849464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1965588" y="28522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Έλλειψη 18"/>
          <p:cNvSpPr/>
          <p:nvPr/>
        </p:nvSpPr>
        <p:spPr>
          <a:xfrm>
            <a:off x="2458617" y="284591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Έλλειψη 19"/>
          <p:cNvSpPr/>
          <p:nvPr/>
        </p:nvSpPr>
        <p:spPr>
          <a:xfrm>
            <a:off x="3607647" y="2826860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Έλλειψη 20"/>
          <p:cNvSpPr/>
          <p:nvPr/>
        </p:nvSpPr>
        <p:spPr>
          <a:xfrm>
            <a:off x="4028931" y="2829684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Έλλειψη 21"/>
          <p:cNvSpPr/>
          <p:nvPr/>
        </p:nvSpPr>
        <p:spPr>
          <a:xfrm>
            <a:off x="4480307" y="282492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Έλλειψη 22"/>
          <p:cNvSpPr/>
          <p:nvPr/>
        </p:nvSpPr>
        <p:spPr>
          <a:xfrm>
            <a:off x="5491152" y="283250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Έλλειψη 23"/>
          <p:cNvSpPr/>
          <p:nvPr/>
        </p:nvSpPr>
        <p:spPr>
          <a:xfrm>
            <a:off x="5892757" y="2832062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Έλλειψη 24"/>
          <p:cNvSpPr/>
          <p:nvPr/>
        </p:nvSpPr>
        <p:spPr>
          <a:xfrm>
            <a:off x="6307238" y="2832062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Έλλειψη 25"/>
          <p:cNvSpPr/>
          <p:nvPr/>
        </p:nvSpPr>
        <p:spPr>
          <a:xfrm>
            <a:off x="6964313" y="282105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Έλλειψη 26"/>
          <p:cNvSpPr/>
          <p:nvPr/>
        </p:nvSpPr>
        <p:spPr>
          <a:xfrm>
            <a:off x="7352602" y="2822990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Έλλειψη 27"/>
          <p:cNvSpPr/>
          <p:nvPr/>
        </p:nvSpPr>
        <p:spPr>
          <a:xfrm>
            <a:off x="7756401" y="2824925"/>
            <a:ext cx="316281" cy="316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07852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46226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92429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303750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73256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53042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4855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87111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160811"/>
            <a:ext cx="8856984" cy="2088232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smtClean="0">
                <a:latin typeface="Arial Black" pitchFamily="34" charset="0"/>
              </a:rPr>
              <a:t>ΤΟ ΤΕΛΟΣ Ο ΧΡΟΝΟΣ ΑΠΑΙΤΕΙ</a:t>
            </a:r>
            <a:r>
              <a:rPr lang="en-US" sz="4000" b="1" dirty="0" smtClean="0">
                <a:latin typeface="Arial Black" pitchFamily="34" charset="0"/>
              </a:rPr>
              <a:t/>
            </a:r>
            <a:br>
              <a:rPr lang="en-US" sz="4000" b="1" dirty="0" smtClean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/>
            </a:r>
            <a:br>
              <a:rPr lang="en-US" sz="4000" b="1" dirty="0">
                <a:latin typeface="Arial Black" pitchFamily="34" charset="0"/>
              </a:rPr>
            </a:br>
            <a:r>
              <a:rPr lang="pt-BR" sz="3600" b="1" dirty="0" smtClean="0">
                <a:latin typeface="Arial Black" pitchFamily="34" charset="0"/>
              </a:rPr>
              <a:t>TO TELOS O CHRONOS  APAI - TEI</a:t>
            </a:r>
            <a:endParaRPr lang="el-GR" sz="3600" dirty="0">
              <a:latin typeface="Arial Black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139952" y="5085184"/>
            <a:ext cx="4640560" cy="9136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Στήλη του </a:t>
            </a:r>
            <a:r>
              <a:rPr lang="el-GR" dirty="0" err="1" smtClean="0"/>
              <a:t>Σείκιλου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Τράλλεις</a:t>
            </a:r>
            <a:r>
              <a:rPr lang="el-GR" dirty="0" smtClean="0"/>
              <a:t> </a:t>
            </a:r>
            <a:r>
              <a:rPr lang="el-GR" dirty="0" err="1" smtClean="0"/>
              <a:t>Μικράς</a:t>
            </a:r>
            <a:r>
              <a:rPr lang="el-GR" dirty="0" smtClean="0"/>
              <a:t> Ασίας 3</a:t>
            </a:r>
            <a:r>
              <a:rPr lang="el-GR" baseline="30000" dirty="0" smtClean="0"/>
              <a:t>ος</a:t>
            </a:r>
            <a:r>
              <a:rPr lang="el-GR" dirty="0" smtClean="0"/>
              <a:t>-2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95536" y="32378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1331640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1979712" y="3244138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2829953" y="321878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427984" y="3221605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5191823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6156176" y="3224427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680424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>
            <a:off x="7164288" y="3223983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Έλλειψη 12"/>
          <p:cNvSpPr/>
          <p:nvPr/>
        </p:nvSpPr>
        <p:spPr>
          <a:xfrm>
            <a:off x="7941982" y="321297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Έλλειψη 13"/>
          <p:cNvSpPr/>
          <p:nvPr/>
        </p:nvSpPr>
        <p:spPr>
          <a:xfrm>
            <a:off x="8330271" y="3214911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Έλλειψη 14"/>
          <p:cNvSpPr/>
          <p:nvPr/>
        </p:nvSpPr>
        <p:spPr>
          <a:xfrm>
            <a:off x="8720215" y="3216846"/>
            <a:ext cx="316281" cy="31628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6" name="Picture 3" descr="C:\Users\User\Documents\EA in AULOS NEOS\IMUSCICA\iMuSciCA Logos\EU sig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35031"/>
            <a:ext cx="468397" cy="46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ser\Documents\EA in AULOS NEOS\IMUSCICA\iMuSciCA Logos\logo_enq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171919"/>
            <a:ext cx="870497" cy="3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Υπότιτλος 2"/>
          <p:cNvSpPr txBox="1">
            <a:spLocks/>
          </p:cNvSpPr>
          <p:nvPr/>
        </p:nvSpPr>
        <p:spPr>
          <a:xfrm>
            <a:off x="539552" y="6284540"/>
            <a:ext cx="6624736" cy="45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err="1" smtClean="0"/>
              <a:t>iMuSciCA</a:t>
            </a:r>
            <a:r>
              <a:rPr lang="en-US" sz="1200" b="1" dirty="0" smtClean="0"/>
              <a:t> project for MINT EC 2019  |   </a:t>
            </a:r>
            <a:r>
              <a:rPr lang="en-US" sz="1200" b="1" dirty="0" err="1" smtClean="0"/>
              <a:t>Petros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Stergiopoulos</a:t>
            </a:r>
            <a:r>
              <a:rPr lang="en-US" sz="1200" b="1" dirty="0" smtClean="0"/>
              <a:t>   </a:t>
            </a:r>
            <a:r>
              <a:rPr lang="en-US" sz="1200" b="1" dirty="0" err="1" smtClean="0"/>
              <a:t>Ellinogermaniki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Agogi</a:t>
            </a:r>
            <a:r>
              <a:rPr lang="en-US" sz="1200" b="1" dirty="0" smtClean="0"/>
              <a:t>    |  June 24, 2019</a:t>
            </a:r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261270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3042</Words>
  <Application>Microsoft Office PowerPoint</Application>
  <PresentationFormat>Προβολή στην οθόνη (4:3)</PresentationFormat>
  <Paragraphs>400</Paragraphs>
  <Slides>97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97</vt:i4>
      </vt:variant>
    </vt:vector>
  </HeadingPairs>
  <TitlesOfParts>
    <vt:vector size="98" baseType="lpstr">
      <vt:lpstr>Θέμα του Office</vt:lpstr>
      <vt:lpstr>ΟΣΟΝ ΖΗΣ ΦΑΙΝΟΥ,  ΜΗΔΕΝ ΟΛΩΣ ΣΥ ΛΥΠΟΥ. ΠΡΟΣ ΟΛΙΓΟΝ ΕΣΤΙ ΤΟ ΖΗΝ,  ΤΟ ΤΕΛΟΣ Ο ΧΡΟΝΟΣ ΑΠΑΙΤΕΙ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Ο ΣΟΝ ΖΗΣ ΦΑΙΝΟΥ,  O   SON   ZEIS    FAI - NOU, 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ΜΗΔΕΝ ΟΛΩΣ ΣΥ ΛΥΠΟΥ.   MI - DEN  O - LOS  SY  LY - POU. 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ΠΡΟΣ ΟΛΙΓΟΝ ΕΣΤΙ ΤΟ ΖΗΝ,  PRO-OS  OLIGON  ESTI  TO-O  ZI-IN,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  <vt:lpstr>ΤΟ ΤΕΛΟΣ Ο ΧΡΟΝΟΣ ΑΠΑΙΤΕΙ  TO TELOS O CHRONOS  APAI - TEI</vt:lpstr>
    </vt:vector>
  </TitlesOfParts>
  <Company>Plagiavlia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ΟΣΟΝ ΖΗΣ ΦΑΙΝΟΥ, ΜΗΔΕΝ ΟΛΩΣ ΣΥ ΛΥΠΟΥ. ΠΡΟΣ ΟΛΙΓΟΝ ΕΣΤΙ ΤΟ ΖΗΝ, ΤΟ ΤΕΛΟΣ Ο ΧΡΟΝΟΣ ΑΠΑΙΤΕΙ</dc:title>
  <dc:creator>Π.Σ.</dc:creator>
  <cp:lastModifiedBy>Π.Σ.</cp:lastModifiedBy>
  <cp:revision>14</cp:revision>
  <dcterms:created xsi:type="dcterms:W3CDTF">2019-06-23T09:26:06Z</dcterms:created>
  <dcterms:modified xsi:type="dcterms:W3CDTF">2019-06-23T12:21:45Z</dcterms:modified>
</cp:coreProperties>
</file>