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2" r:id="rId7"/>
    <p:sldId id="265" r:id="rId8"/>
    <p:sldId id="264" r:id="rId9"/>
    <p:sldId id="267" r:id="rId10"/>
    <p:sldId id="266" r:id="rId11"/>
    <p:sldId id="263" r:id="rId12"/>
    <p:sldId id="268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AC263-7EFB-4AF5-BB8B-CDC854951488}" type="datetimeFigureOut">
              <a:rPr lang="el-GR" smtClean="0"/>
              <a:pPr/>
              <a:t>4/7/2013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981F-579F-428B-8C51-7437AC38FA55}" type="slidenum">
              <a:rPr lang="el-GR" smtClean="0"/>
              <a:pPr/>
              <a:t>‹Nr.›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French Revolution –</a:t>
            </a:r>
            <a:br>
              <a:rPr lang="en-US" dirty="0" smtClean="0"/>
            </a:br>
            <a:r>
              <a:rPr lang="en-US" dirty="0" smtClean="0"/>
              <a:t>an “As if” scenario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Siegfrid</a:t>
            </a:r>
            <a:r>
              <a:rPr lang="en-US" dirty="0" smtClean="0"/>
              <a:t>, Austria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B2: Middle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Then new groups are formed with one representative of each of the estates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Now a discussion like it could have happened in the Estates </a:t>
            </a:r>
            <a:r>
              <a:rPr lang="en-US" dirty="0" smtClean="0"/>
              <a:t>G</a:t>
            </a:r>
            <a:r>
              <a:rPr lang="en-US" dirty="0" smtClean="0"/>
              <a:t>eneral takes place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Students present the outcome of their discussions and reflect about the decision process and  problems they faced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r>
              <a:rPr lang="en-US" dirty="0" smtClean="0"/>
              <a:t>Timeframe is one lesson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teacher helps the groups to think of, </a:t>
            </a:r>
            <a:r>
              <a:rPr lang="en-US" dirty="0" err="1" smtClean="0"/>
              <a:t>organise</a:t>
            </a:r>
            <a:r>
              <a:rPr lang="en-US" dirty="0" smtClean="0"/>
              <a:t> and formulate the questions and (tries to) monitors the discussions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B3: End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The last step is to produce a mind map with all the relevant arguments for each estate. </a:t>
            </a:r>
            <a:endParaRPr lang="en-US" dirty="0" smtClean="0"/>
          </a:p>
          <a:p>
            <a:r>
              <a:rPr lang="en-US" dirty="0" smtClean="0"/>
              <a:t>Homework is to interpret the picture on the flip side of the </a:t>
            </a:r>
            <a:r>
              <a:rPr lang="en-US" dirty="0" smtClean="0"/>
              <a:t>handout using all the information gathered during the lesson</a:t>
            </a:r>
            <a:endParaRPr lang="en-US" dirty="0" smtClean="0"/>
          </a:p>
          <a:p>
            <a:pPr>
              <a:buNone/>
            </a:pPr>
            <a:endParaRPr lang="de-AT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09" y="0"/>
            <a:ext cx="873086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A: For the teacher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A1: Educational context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frame: 2</a:t>
            </a:r>
            <a:r>
              <a:rPr lang="en-US" dirty="0" smtClean="0"/>
              <a:t> lessons</a:t>
            </a:r>
            <a:endParaRPr lang="en-US" dirty="0" smtClean="0"/>
          </a:p>
          <a:p>
            <a:r>
              <a:rPr lang="en-US" dirty="0" smtClean="0"/>
              <a:t>Setting: classroom, 3</a:t>
            </a:r>
            <a:r>
              <a:rPr lang="en-US" baseline="30000" dirty="0" smtClean="0"/>
              <a:t>rd</a:t>
            </a:r>
            <a:r>
              <a:rPr lang="en-US" dirty="0" smtClean="0"/>
              <a:t> form History</a:t>
            </a:r>
            <a:endParaRPr lang="en-US" dirty="0" smtClean="0"/>
          </a:p>
          <a:p>
            <a:r>
              <a:rPr lang="en-US" dirty="0" smtClean="0"/>
              <a:t>No school resources needed</a:t>
            </a:r>
            <a:endParaRPr lang="en-US" dirty="0" smtClean="0"/>
          </a:p>
          <a:p>
            <a:r>
              <a:rPr lang="en-US" dirty="0" smtClean="0"/>
              <a:t>Curriculum: Revolutions, Absolutism, France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A2: Rationale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scenario shall help the pupils to understand the different perspectives of the three estates at the eve of the French Revolution</a:t>
            </a:r>
          </a:p>
          <a:p>
            <a:r>
              <a:rPr lang="en-US" dirty="0" smtClean="0"/>
              <a:t>The problems addressed are the social imbalances between the three estates</a:t>
            </a:r>
            <a:endParaRPr lang="en-US" dirty="0" smtClean="0"/>
          </a:p>
          <a:p>
            <a:r>
              <a:rPr lang="en-US" dirty="0" smtClean="0"/>
              <a:t>The goal is that the students understand the social imbalances and their impact on world history</a:t>
            </a:r>
          </a:p>
          <a:p>
            <a:r>
              <a:rPr lang="en-US" dirty="0" smtClean="0"/>
              <a:t>The students will have to be familiar with absolutism, Louis XIV, Versailles, the differences between commoners and nobles/clergy</a:t>
            </a:r>
          </a:p>
          <a:p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b: For the student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B1: Beginning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Activities: Fill in blanks; create questions; role play</a:t>
            </a:r>
            <a:endParaRPr lang="en-US" dirty="0" smtClean="0"/>
          </a:p>
          <a:p>
            <a:r>
              <a:rPr lang="en-US" dirty="0" smtClean="0"/>
              <a:t>History exercise book &amp; pen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Social imbalances at the eve of the French Revolution</a:t>
            </a:r>
          </a:p>
          <a:p>
            <a:r>
              <a:rPr lang="en-US" dirty="0" smtClean="0"/>
              <a:t>History exercise book / history book / handout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First do the gap-fill exercise on the front page of the handout</a:t>
            </a:r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75448"/>
            <a:ext cx="6480720" cy="6268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B2: Middle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Then students are divided into groups (5 to 6 students)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Each group is assigned a role, in this case one of the estates, reads through the short statements given on the front page of the handout and think about arguments how to stand their ground / improve their situation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40" y="980728"/>
            <a:ext cx="9133960" cy="5194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Bildschirmpräsentation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Office Theme</vt:lpstr>
      <vt:lpstr>The French Revolution – an “As if” scenario</vt:lpstr>
      <vt:lpstr>Section A: For the teacher</vt:lpstr>
      <vt:lpstr>A1: Educational context</vt:lpstr>
      <vt:lpstr>A2: Rationale</vt:lpstr>
      <vt:lpstr>Section b: For the student</vt:lpstr>
      <vt:lpstr>B1: Beginning</vt:lpstr>
      <vt:lpstr>Folie 7</vt:lpstr>
      <vt:lpstr>B2: Middle</vt:lpstr>
      <vt:lpstr>Folie 9</vt:lpstr>
      <vt:lpstr>B2: Middle</vt:lpstr>
      <vt:lpstr>B3: End</vt:lpstr>
      <vt:lpstr>Folie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&lt;scenario title&gt;</dc:title>
  <dc:creator>ea</dc:creator>
  <cp:lastModifiedBy>Siegfrid</cp:lastModifiedBy>
  <cp:revision>22</cp:revision>
  <dcterms:created xsi:type="dcterms:W3CDTF">2013-07-03T04:48:55Z</dcterms:created>
  <dcterms:modified xsi:type="dcterms:W3CDTF">2013-07-04T13:43:26Z</dcterms:modified>
</cp:coreProperties>
</file>