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3"/>
  </p:notesMasterIdLst>
  <p:sldIdLst>
    <p:sldId id="256" r:id="rId2"/>
    <p:sldId id="269" r:id="rId3"/>
    <p:sldId id="286" r:id="rId4"/>
    <p:sldId id="257" r:id="rId5"/>
    <p:sldId id="258" r:id="rId6"/>
    <p:sldId id="259" r:id="rId7"/>
    <p:sldId id="260" r:id="rId8"/>
    <p:sldId id="261" r:id="rId9"/>
    <p:sldId id="262" r:id="rId10"/>
    <p:sldId id="263" r:id="rId11"/>
    <p:sldId id="270" r:id="rId12"/>
    <p:sldId id="264" r:id="rId13"/>
    <p:sldId id="271" r:id="rId14"/>
    <p:sldId id="265" r:id="rId15"/>
    <p:sldId id="266" r:id="rId16"/>
    <p:sldId id="267" r:id="rId17"/>
    <p:sldId id="284" r:id="rId18"/>
    <p:sldId id="276" r:id="rId19"/>
    <p:sldId id="268" r:id="rId20"/>
    <p:sldId id="272" r:id="rId21"/>
    <p:sldId id="273" r:id="rId22"/>
    <p:sldId id="274" r:id="rId23"/>
    <p:sldId id="275" r:id="rId24"/>
    <p:sldId id="277" r:id="rId25"/>
    <p:sldId id="278" r:id="rId26"/>
    <p:sldId id="279" r:id="rId27"/>
    <p:sldId id="280" r:id="rId28"/>
    <p:sldId id="281" r:id="rId29"/>
    <p:sldId id="282" r:id="rId30"/>
    <p:sldId id="283" r:id="rId31"/>
    <p:sldId id="285"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31601"/>
    <a:srgbClr val="515B19"/>
    <a:srgbClr val="744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3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23CD1-75CE-48E1-8487-4F59A5162B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pt-PT"/>
        </a:p>
      </dgm:t>
    </dgm:pt>
    <dgm:pt modelId="{16116278-4F76-4EB3-AA05-8FCA5B77FD26}">
      <dgm:prSet phldrT="[Texto]">
        <dgm:style>
          <a:lnRef idx="3">
            <a:schemeClr val="lt1"/>
          </a:lnRef>
          <a:fillRef idx="1">
            <a:schemeClr val="accent6"/>
          </a:fillRef>
          <a:effectRef idx="1">
            <a:schemeClr val="accent6"/>
          </a:effectRef>
          <a:fontRef idx="minor">
            <a:schemeClr val="lt1"/>
          </a:fontRef>
        </dgm:style>
      </dgm:prSet>
      <dgm:spPr>
        <a:solidFill>
          <a:srgbClr val="0070C0"/>
        </a:solidFill>
      </dgm:spPr>
      <dgm:t>
        <a:bodyPr/>
        <a:lstStyle/>
        <a:p>
          <a:r>
            <a:rPr lang="pt-PT" dirty="0" smtClean="0"/>
            <a:t>Nº Stars</a:t>
          </a:r>
          <a:endParaRPr lang="pt-PT" dirty="0"/>
        </a:p>
      </dgm:t>
    </dgm:pt>
    <dgm:pt modelId="{7C0ECFE4-E7D5-4F1F-830D-A56E1B6590D7}" type="parTrans" cxnId="{AFFDD42B-6AA8-42B6-93AF-08D420E1B732}">
      <dgm:prSet/>
      <dgm:spPr/>
      <dgm:t>
        <a:bodyPr/>
        <a:lstStyle/>
        <a:p>
          <a:endParaRPr lang="pt-PT"/>
        </a:p>
      </dgm:t>
    </dgm:pt>
    <dgm:pt modelId="{0D2A8009-4BA7-48F5-BB01-22D249E41D6A}" type="sibTrans" cxnId="{AFFDD42B-6AA8-42B6-93AF-08D420E1B732}">
      <dgm:prSet>
        <dgm:style>
          <a:lnRef idx="1">
            <a:schemeClr val="accent6"/>
          </a:lnRef>
          <a:fillRef idx="2">
            <a:schemeClr val="accent6"/>
          </a:fillRef>
          <a:effectRef idx="1">
            <a:schemeClr val="accent6"/>
          </a:effectRef>
          <a:fontRef idx="minor">
            <a:schemeClr val="dk1"/>
          </a:fontRef>
        </dgm:style>
      </dgm:prSet>
      <dgm:spPr>
        <a:solidFill>
          <a:srgbClr val="00B0F0"/>
        </a:solidFill>
        <a:ln>
          <a:solidFill>
            <a:srgbClr val="00B0F0"/>
          </a:solidFill>
        </a:ln>
      </dgm:spPr>
      <dgm:t>
        <a:bodyPr/>
        <a:lstStyle/>
        <a:p>
          <a:endParaRPr lang="pt-PT"/>
        </a:p>
      </dgm:t>
    </dgm:pt>
    <dgm:pt modelId="{06F92E97-83E4-4B77-91C6-1B5AE55AB8C5}">
      <dgm:prSet phldrT="[Texto]"/>
      <dgm:spPr>
        <a:solidFill>
          <a:srgbClr val="0070C0"/>
        </a:solidFill>
      </dgm:spPr>
      <dgm:t>
        <a:bodyPr/>
        <a:lstStyle/>
        <a:p>
          <a:r>
            <a:rPr lang="pt-PT" dirty="0" err="1" smtClean="0"/>
            <a:t>Lamp</a:t>
          </a:r>
          <a:r>
            <a:rPr lang="pt-PT" dirty="0" smtClean="0"/>
            <a:t> </a:t>
          </a:r>
          <a:r>
            <a:rPr lang="pt-PT" dirty="0" err="1" smtClean="0"/>
            <a:t>Type</a:t>
          </a:r>
          <a:endParaRPr lang="pt-PT" dirty="0" smtClean="0"/>
        </a:p>
      </dgm:t>
    </dgm:pt>
    <dgm:pt modelId="{4ED7CDB2-5993-44B6-993A-AF8CE47832F7}" type="parTrans" cxnId="{74C98147-CCF7-4307-9600-B81437996738}">
      <dgm:prSet/>
      <dgm:spPr/>
      <dgm:t>
        <a:bodyPr/>
        <a:lstStyle/>
        <a:p>
          <a:endParaRPr lang="pt-PT"/>
        </a:p>
      </dgm:t>
    </dgm:pt>
    <dgm:pt modelId="{4CA29E60-1F28-4C6A-ACFD-5DD2D4E1DD78}" type="sibTrans" cxnId="{74C98147-CCF7-4307-9600-B81437996738}">
      <dgm:prSet/>
      <dgm:spPr/>
      <dgm:t>
        <a:bodyPr/>
        <a:lstStyle/>
        <a:p>
          <a:endParaRPr lang="pt-PT"/>
        </a:p>
      </dgm:t>
    </dgm:pt>
    <dgm:pt modelId="{A33DCA50-CF81-4223-9839-BD06BF4BE144}">
      <dgm:prSet phldrT="[Texto]"/>
      <dgm:spPr>
        <a:solidFill>
          <a:srgbClr val="0070C0"/>
        </a:solidFill>
      </dgm:spPr>
      <dgm:t>
        <a:bodyPr/>
        <a:lstStyle/>
        <a:p>
          <a:r>
            <a:rPr lang="pt-PT" dirty="0" smtClean="0"/>
            <a:t>Light Color</a:t>
          </a:r>
          <a:endParaRPr lang="pt-PT" dirty="0"/>
        </a:p>
      </dgm:t>
    </dgm:pt>
    <dgm:pt modelId="{9B4869A1-8BCB-4B7C-B88E-9E9F84370EF4}" type="parTrans" cxnId="{2A656748-E028-4E8E-8D90-6710543B6DD2}">
      <dgm:prSet/>
      <dgm:spPr/>
      <dgm:t>
        <a:bodyPr/>
        <a:lstStyle/>
        <a:p>
          <a:endParaRPr lang="pt-PT"/>
        </a:p>
      </dgm:t>
    </dgm:pt>
    <dgm:pt modelId="{D7129FAF-85F3-49AD-838B-717450C2DCF6}" type="sibTrans" cxnId="{2A656748-E028-4E8E-8D90-6710543B6DD2}">
      <dgm:prSet/>
      <dgm:spPr/>
      <dgm:t>
        <a:bodyPr/>
        <a:lstStyle/>
        <a:p>
          <a:endParaRPr lang="pt-PT"/>
        </a:p>
      </dgm:t>
    </dgm:pt>
    <dgm:pt modelId="{0A5D4F22-36D8-4ED5-8C29-97FA7B94FA37}">
      <dgm:prSet phldrT="[Texto]"/>
      <dgm:spPr>
        <a:solidFill>
          <a:srgbClr val="0070C0"/>
        </a:solidFill>
      </dgm:spPr>
      <dgm:t>
        <a:bodyPr/>
        <a:lstStyle/>
        <a:p>
          <a:r>
            <a:rPr lang="pt-PT" dirty="0" err="1" smtClean="0"/>
            <a:t>Spectrum</a:t>
          </a:r>
          <a:endParaRPr lang="pt-PT" dirty="0"/>
        </a:p>
      </dgm:t>
    </dgm:pt>
    <dgm:pt modelId="{7B4B7171-303F-48B7-867B-FC48502E2368}" type="parTrans" cxnId="{ED092AD4-8946-4A80-820B-93134AE16266}">
      <dgm:prSet/>
      <dgm:spPr/>
      <dgm:t>
        <a:bodyPr/>
        <a:lstStyle/>
        <a:p>
          <a:endParaRPr lang="pt-PT"/>
        </a:p>
      </dgm:t>
    </dgm:pt>
    <dgm:pt modelId="{A1F7A823-A6FC-47AA-B174-A420C20F1C20}" type="sibTrans" cxnId="{ED092AD4-8946-4A80-820B-93134AE16266}">
      <dgm:prSet/>
      <dgm:spPr/>
      <dgm:t>
        <a:bodyPr/>
        <a:lstStyle/>
        <a:p>
          <a:endParaRPr lang="pt-PT"/>
        </a:p>
      </dgm:t>
    </dgm:pt>
    <dgm:pt modelId="{A090C421-C779-44D4-BB4E-0101426DA23E}">
      <dgm:prSet phldrT="[Texto]"/>
      <dgm:spPr>
        <a:solidFill>
          <a:srgbClr val="0070C0"/>
        </a:solidFill>
      </dgm:spPr>
      <dgm:t>
        <a:bodyPr/>
        <a:lstStyle/>
        <a:p>
          <a:r>
            <a:rPr lang="pt-PT" dirty="0" smtClean="0"/>
            <a:t>LED </a:t>
          </a:r>
          <a:r>
            <a:rPr lang="pt-PT" dirty="0" err="1" smtClean="0"/>
            <a:t>vs</a:t>
          </a:r>
          <a:r>
            <a:rPr lang="pt-PT" dirty="0" smtClean="0"/>
            <a:t> </a:t>
          </a:r>
          <a:r>
            <a:rPr lang="pt-PT" dirty="0" err="1" smtClean="0"/>
            <a:t>Others</a:t>
          </a:r>
          <a:endParaRPr lang="pt-PT" dirty="0"/>
        </a:p>
      </dgm:t>
    </dgm:pt>
    <dgm:pt modelId="{4B00CDEF-6064-4530-8600-12AB90E42D09}" type="parTrans" cxnId="{7A0CECE3-F02C-4CAB-A035-8CAA663DB97F}">
      <dgm:prSet/>
      <dgm:spPr/>
      <dgm:t>
        <a:bodyPr/>
        <a:lstStyle/>
        <a:p>
          <a:endParaRPr lang="pt-PT"/>
        </a:p>
      </dgm:t>
    </dgm:pt>
    <dgm:pt modelId="{DD7FF7BD-464D-47D8-A7D7-681BF64F4FBC}" type="sibTrans" cxnId="{7A0CECE3-F02C-4CAB-A035-8CAA663DB97F}">
      <dgm:prSet/>
      <dgm:spPr/>
      <dgm:t>
        <a:bodyPr/>
        <a:lstStyle/>
        <a:p>
          <a:endParaRPr lang="pt-PT"/>
        </a:p>
      </dgm:t>
    </dgm:pt>
    <dgm:pt modelId="{4CE81F1E-0715-4808-9DDE-1C5383340245}" type="pres">
      <dgm:prSet presAssocID="{0A923CD1-75CE-48E1-8487-4F59A5162B60}" presName="Name0" presStyleCnt="0">
        <dgm:presLayoutVars>
          <dgm:dir/>
          <dgm:resizeHandles val="exact"/>
        </dgm:presLayoutVars>
      </dgm:prSet>
      <dgm:spPr/>
      <dgm:t>
        <a:bodyPr/>
        <a:lstStyle/>
        <a:p>
          <a:endParaRPr lang="pt-PT"/>
        </a:p>
      </dgm:t>
    </dgm:pt>
    <dgm:pt modelId="{022C0CE3-A369-420A-BC27-203B223A9266}" type="pres">
      <dgm:prSet presAssocID="{0A923CD1-75CE-48E1-8487-4F59A5162B60}" presName="cycle" presStyleCnt="0"/>
      <dgm:spPr/>
    </dgm:pt>
    <dgm:pt modelId="{E8C4D788-A0F8-431B-B736-A76E4E9BC33B}" type="pres">
      <dgm:prSet presAssocID="{16116278-4F76-4EB3-AA05-8FCA5B77FD26}" presName="nodeFirstNode" presStyleLbl="node1" presStyleIdx="0" presStyleCnt="5">
        <dgm:presLayoutVars>
          <dgm:bulletEnabled val="1"/>
        </dgm:presLayoutVars>
      </dgm:prSet>
      <dgm:spPr/>
      <dgm:t>
        <a:bodyPr/>
        <a:lstStyle/>
        <a:p>
          <a:endParaRPr lang="pt-PT"/>
        </a:p>
      </dgm:t>
    </dgm:pt>
    <dgm:pt modelId="{2F653BF6-0CBE-463F-B718-C7E581061A59}" type="pres">
      <dgm:prSet presAssocID="{0D2A8009-4BA7-48F5-BB01-22D249E41D6A}" presName="sibTransFirstNode" presStyleLbl="bgShp" presStyleIdx="0" presStyleCnt="1"/>
      <dgm:spPr/>
      <dgm:t>
        <a:bodyPr/>
        <a:lstStyle/>
        <a:p>
          <a:endParaRPr lang="pt-PT"/>
        </a:p>
      </dgm:t>
    </dgm:pt>
    <dgm:pt modelId="{43E008CF-5647-42BD-8C18-B876D2964246}" type="pres">
      <dgm:prSet presAssocID="{06F92E97-83E4-4B77-91C6-1B5AE55AB8C5}" presName="nodeFollowingNodes" presStyleLbl="node1" presStyleIdx="1" presStyleCnt="5">
        <dgm:presLayoutVars>
          <dgm:bulletEnabled val="1"/>
        </dgm:presLayoutVars>
      </dgm:prSet>
      <dgm:spPr/>
      <dgm:t>
        <a:bodyPr/>
        <a:lstStyle/>
        <a:p>
          <a:endParaRPr lang="pt-PT"/>
        </a:p>
      </dgm:t>
    </dgm:pt>
    <dgm:pt modelId="{809EFFE3-C1FF-4C00-9626-C7C5A7E5FC35}" type="pres">
      <dgm:prSet presAssocID="{A33DCA50-CF81-4223-9839-BD06BF4BE144}" presName="nodeFollowingNodes" presStyleLbl="node1" presStyleIdx="2" presStyleCnt="5">
        <dgm:presLayoutVars>
          <dgm:bulletEnabled val="1"/>
        </dgm:presLayoutVars>
      </dgm:prSet>
      <dgm:spPr/>
      <dgm:t>
        <a:bodyPr/>
        <a:lstStyle/>
        <a:p>
          <a:endParaRPr lang="pt-PT"/>
        </a:p>
      </dgm:t>
    </dgm:pt>
    <dgm:pt modelId="{E88E3EEB-253B-4E41-A66C-55CC4639CCA5}" type="pres">
      <dgm:prSet presAssocID="{0A5D4F22-36D8-4ED5-8C29-97FA7B94FA37}" presName="nodeFollowingNodes" presStyleLbl="node1" presStyleIdx="3" presStyleCnt="5">
        <dgm:presLayoutVars>
          <dgm:bulletEnabled val="1"/>
        </dgm:presLayoutVars>
      </dgm:prSet>
      <dgm:spPr/>
      <dgm:t>
        <a:bodyPr/>
        <a:lstStyle/>
        <a:p>
          <a:endParaRPr lang="pt-PT"/>
        </a:p>
      </dgm:t>
    </dgm:pt>
    <dgm:pt modelId="{929E15A9-B248-4DF2-8B15-83D8432F7D47}" type="pres">
      <dgm:prSet presAssocID="{A090C421-C779-44D4-BB4E-0101426DA23E}" presName="nodeFollowingNodes" presStyleLbl="node1" presStyleIdx="4" presStyleCnt="5">
        <dgm:presLayoutVars>
          <dgm:bulletEnabled val="1"/>
        </dgm:presLayoutVars>
      </dgm:prSet>
      <dgm:spPr/>
      <dgm:t>
        <a:bodyPr/>
        <a:lstStyle/>
        <a:p>
          <a:endParaRPr lang="pt-PT"/>
        </a:p>
      </dgm:t>
    </dgm:pt>
  </dgm:ptLst>
  <dgm:cxnLst>
    <dgm:cxn modelId="{0D954B2C-256C-4346-A51D-C64F0F0AE3E3}" type="presOf" srcId="{0D2A8009-4BA7-48F5-BB01-22D249E41D6A}" destId="{2F653BF6-0CBE-463F-B718-C7E581061A59}" srcOrd="0" destOrd="0" presId="urn:microsoft.com/office/officeart/2005/8/layout/cycle3"/>
    <dgm:cxn modelId="{8F926AE3-44B1-48B3-82F9-90757D738930}" type="presOf" srcId="{0A923CD1-75CE-48E1-8487-4F59A5162B60}" destId="{4CE81F1E-0715-4808-9DDE-1C5383340245}" srcOrd="0" destOrd="0" presId="urn:microsoft.com/office/officeart/2005/8/layout/cycle3"/>
    <dgm:cxn modelId="{7084AD72-4473-474B-8F6B-EC75ED54956C}" type="presOf" srcId="{A33DCA50-CF81-4223-9839-BD06BF4BE144}" destId="{809EFFE3-C1FF-4C00-9626-C7C5A7E5FC35}" srcOrd="0" destOrd="0" presId="urn:microsoft.com/office/officeart/2005/8/layout/cycle3"/>
    <dgm:cxn modelId="{ED092AD4-8946-4A80-820B-93134AE16266}" srcId="{0A923CD1-75CE-48E1-8487-4F59A5162B60}" destId="{0A5D4F22-36D8-4ED5-8C29-97FA7B94FA37}" srcOrd="3" destOrd="0" parTransId="{7B4B7171-303F-48B7-867B-FC48502E2368}" sibTransId="{A1F7A823-A6FC-47AA-B174-A420C20F1C20}"/>
    <dgm:cxn modelId="{4F2D2B66-D068-486B-9252-2CAFB05759A6}" type="presOf" srcId="{0A5D4F22-36D8-4ED5-8C29-97FA7B94FA37}" destId="{E88E3EEB-253B-4E41-A66C-55CC4639CCA5}" srcOrd="0" destOrd="0" presId="urn:microsoft.com/office/officeart/2005/8/layout/cycle3"/>
    <dgm:cxn modelId="{74C98147-CCF7-4307-9600-B81437996738}" srcId="{0A923CD1-75CE-48E1-8487-4F59A5162B60}" destId="{06F92E97-83E4-4B77-91C6-1B5AE55AB8C5}" srcOrd="1" destOrd="0" parTransId="{4ED7CDB2-5993-44B6-993A-AF8CE47832F7}" sibTransId="{4CA29E60-1F28-4C6A-ACFD-5DD2D4E1DD78}"/>
    <dgm:cxn modelId="{7A0CECE3-F02C-4CAB-A035-8CAA663DB97F}" srcId="{0A923CD1-75CE-48E1-8487-4F59A5162B60}" destId="{A090C421-C779-44D4-BB4E-0101426DA23E}" srcOrd="4" destOrd="0" parTransId="{4B00CDEF-6064-4530-8600-12AB90E42D09}" sibTransId="{DD7FF7BD-464D-47D8-A7D7-681BF64F4FBC}"/>
    <dgm:cxn modelId="{71216F63-EE5D-42BA-8070-32EE7BCF9BED}" type="presOf" srcId="{06F92E97-83E4-4B77-91C6-1B5AE55AB8C5}" destId="{43E008CF-5647-42BD-8C18-B876D2964246}" srcOrd="0" destOrd="0" presId="urn:microsoft.com/office/officeart/2005/8/layout/cycle3"/>
    <dgm:cxn modelId="{9DDA5D66-9049-45FD-8556-C28C5EFC8D88}" type="presOf" srcId="{A090C421-C779-44D4-BB4E-0101426DA23E}" destId="{929E15A9-B248-4DF2-8B15-83D8432F7D47}" srcOrd="0" destOrd="0" presId="urn:microsoft.com/office/officeart/2005/8/layout/cycle3"/>
    <dgm:cxn modelId="{AFFDD42B-6AA8-42B6-93AF-08D420E1B732}" srcId="{0A923CD1-75CE-48E1-8487-4F59A5162B60}" destId="{16116278-4F76-4EB3-AA05-8FCA5B77FD26}" srcOrd="0" destOrd="0" parTransId="{7C0ECFE4-E7D5-4F1F-830D-A56E1B6590D7}" sibTransId="{0D2A8009-4BA7-48F5-BB01-22D249E41D6A}"/>
    <dgm:cxn modelId="{2A656748-E028-4E8E-8D90-6710543B6DD2}" srcId="{0A923CD1-75CE-48E1-8487-4F59A5162B60}" destId="{A33DCA50-CF81-4223-9839-BD06BF4BE144}" srcOrd="2" destOrd="0" parTransId="{9B4869A1-8BCB-4B7C-B88E-9E9F84370EF4}" sibTransId="{D7129FAF-85F3-49AD-838B-717450C2DCF6}"/>
    <dgm:cxn modelId="{30B73936-AB23-4C6F-86EE-3E7B2CC51EF4}" type="presOf" srcId="{16116278-4F76-4EB3-AA05-8FCA5B77FD26}" destId="{E8C4D788-A0F8-431B-B736-A76E4E9BC33B}" srcOrd="0" destOrd="0" presId="urn:microsoft.com/office/officeart/2005/8/layout/cycle3"/>
    <dgm:cxn modelId="{0E3538FF-6E86-4B5F-A3A8-61D572FDBA75}" type="presParOf" srcId="{4CE81F1E-0715-4808-9DDE-1C5383340245}" destId="{022C0CE3-A369-420A-BC27-203B223A9266}" srcOrd="0" destOrd="0" presId="urn:microsoft.com/office/officeart/2005/8/layout/cycle3"/>
    <dgm:cxn modelId="{35C57624-96D7-4080-BEBF-01C3A6E7D933}" type="presParOf" srcId="{022C0CE3-A369-420A-BC27-203B223A9266}" destId="{E8C4D788-A0F8-431B-B736-A76E4E9BC33B}" srcOrd="0" destOrd="0" presId="urn:microsoft.com/office/officeart/2005/8/layout/cycle3"/>
    <dgm:cxn modelId="{905266C1-B715-45BE-9244-536F916F6FCC}" type="presParOf" srcId="{022C0CE3-A369-420A-BC27-203B223A9266}" destId="{2F653BF6-0CBE-463F-B718-C7E581061A59}" srcOrd="1" destOrd="0" presId="urn:microsoft.com/office/officeart/2005/8/layout/cycle3"/>
    <dgm:cxn modelId="{E336561C-B54D-426C-926D-F33451E3BBD9}" type="presParOf" srcId="{022C0CE3-A369-420A-BC27-203B223A9266}" destId="{43E008CF-5647-42BD-8C18-B876D2964246}" srcOrd="2" destOrd="0" presId="urn:microsoft.com/office/officeart/2005/8/layout/cycle3"/>
    <dgm:cxn modelId="{69BDEDAF-F20E-4377-A48E-4FD0F846898B}" type="presParOf" srcId="{022C0CE3-A369-420A-BC27-203B223A9266}" destId="{809EFFE3-C1FF-4C00-9626-C7C5A7E5FC35}" srcOrd="3" destOrd="0" presId="urn:microsoft.com/office/officeart/2005/8/layout/cycle3"/>
    <dgm:cxn modelId="{C40F406D-D60E-465B-8EA8-BE1910046385}" type="presParOf" srcId="{022C0CE3-A369-420A-BC27-203B223A9266}" destId="{E88E3EEB-253B-4E41-A66C-55CC4639CCA5}" srcOrd="4" destOrd="0" presId="urn:microsoft.com/office/officeart/2005/8/layout/cycle3"/>
    <dgm:cxn modelId="{688B1068-D4E1-4AF8-9386-9270F07781AB}" type="presParOf" srcId="{022C0CE3-A369-420A-BC27-203B223A9266}" destId="{929E15A9-B248-4DF2-8B15-83D8432F7D4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23CD1-75CE-48E1-8487-4F59A5162B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pt-PT"/>
        </a:p>
      </dgm:t>
    </dgm:pt>
    <dgm:pt modelId="{16116278-4F76-4EB3-AA05-8FCA5B77FD26}">
      <dgm:prSet phldrT="[Texto]">
        <dgm:style>
          <a:lnRef idx="3">
            <a:schemeClr val="lt1"/>
          </a:lnRef>
          <a:fillRef idx="1">
            <a:schemeClr val="accent6"/>
          </a:fillRef>
          <a:effectRef idx="1">
            <a:schemeClr val="accent6"/>
          </a:effectRef>
          <a:fontRef idx="minor">
            <a:schemeClr val="lt1"/>
          </a:fontRef>
        </dgm:style>
      </dgm:prSet>
      <dgm:spPr>
        <a:solidFill>
          <a:srgbClr val="336600"/>
        </a:solidFill>
      </dgm:spPr>
      <dgm:t>
        <a:bodyPr/>
        <a:lstStyle/>
        <a:p>
          <a:r>
            <a:rPr lang="pt-PT" dirty="0" smtClean="0"/>
            <a:t>Artificial Light</a:t>
          </a:r>
          <a:endParaRPr lang="pt-PT" dirty="0"/>
        </a:p>
      </dgm:t>
    </dgm:pt>
    <dgm:pt modelId="{7C0ECFE4-E7D5-4F1F-830D-A56E1B6590D7}" type="parTrans" cxnId="{AFFDD42B-6AA8-42B6-93AF-08D420E1B732}">
      <dgm:prSet/>
      <dgm:spPr/>
      <dgm:t>
        <a:bodyPr/>
        <a:lstStyle/>
        <a:p>
          <a:endParaRPr lang="pt-PT"/>
        </a:p>
      </dgm:t>
    </dgm:pt>
    <dgm:pt modelId="{0D2A8009-4BA7-48F5-BB01-22D249E41D6A}" type="sibTrans" cxnId="{AFFDD42B-6AA8-42B6-93AF-08D420E1B732}">
      <dgm:prSet>
        <dgm:style>
          <a:lnRef idx="1">
            <a:schemeClr val="accent6"/>
          </a:lnRef>
          <a:fillRef idx="2">
            <a:schemeClr val="accent6"/>
          </a:fillRef>
          <a:effectRef idx="1">
            <a:schemeClr val="accent6"/>
          </a:effectRef>
          <a:fontRef idx="minor">
            <a:schemeClr val="dk1"/>
          </a:fontRef>
        </dgm:style>
      </dgm:prSet>
      <dgm:spPr>
        <a:solidFill>
          <a:srgbClr val="008000"/>
        </a:solidFill>
        <a:ln>
          <a:solidFill>
            <a:srgbClr val="008000"/>
          </a:solidFill>
        </a:ln>
      </dgm:spPr>
      <dgm:t>
        <a:bodyPr/>
        <a:lstStyle/>
        <a:p>
          <a:endParaRPr lang="pt-PT"/>
        </a:p>
      </dgm:t>
    </dgm:pt>
    <dgm:pt modelId="{06F92E97-83E4-4B77-91C6-1B5AE55AB8C5}">
      <dgm:prSet phldrT="[Texto]"/>
      <dgm:spPr>
        <a:solidFill>
          <a:srgbClr val="336600"/>
        </a:solidFill>
      </dgm:spPr>
      <dgm:t>
        <a:bodyPr/>
        <a:lstStyle/>
        <a:p>
          <a:r>
            <a:rPr lang="pt-PT" dirty="0" smtClean="0"/>
            <a:t>Nº Stars</a:t>
          </a:r>
          <a:endParaRPr lang="pt-PT" dirty="0"/>
        </a:p>
      </dgm:t>
    </dgm:pt>
    <dgm:pt modelId="{4ED7CDB2-5993-44B6-993A-AF8CE47832F7}" type="parTrans" cxnId="{74C98147-CCF7-4307-9600-B81437996738}">
      <dgm:prSet/>
      <dgm:spPr/>
      <dgm:t>
        <a:bodyPr/>
        <a:lstStyle/>
        <a:p>
          <a:endParaRPr lang="pt-PT"/>
        </a:p>
      </dgm:t>
    </dgm:pt>
    <dgm:pt modelId="{4CA29E60-1F28-4C6A-ACFD-5DD2D4E1DD78}" type="sibTrans" cxnId="{74C98147-CCF7-4307-9600-B81437996738}">
      <dgm:prSet/>
      <dgm:spPr/>
      <dgm:t>
        <a:bodyPr/>
        <a:lstStyle/>
        <a:p>
          <a:endParaRPr lang="pt-PT"/>
        </a:p>
      </dgm:t>
    </dgm:pt>
    <dgm:pt modelId="{A33DCA50-CF81-4223-9839-BD06BF4BE144}">
      <dgm:prSet phldrT="[Texto]"/>
      <dgm:spPr>
        <a:solidFill>
          <a:srgbClr val="336600"/>
        </a:solidFill>
      </dgm:spPr>
      <dgm:t>
        <a:bodyPr/>
        <a:lstStyle/>
        <a:p>
          <a:r>
            <a:rPr lang="pt-PT" dirty="0" err="1" smtClean="0"/>
            <a:t>Constelations</a:t>
          </a:r>
          <a:endParaRPr lang="pt-PT" dirty="0"/>
        </a:p>
      </dgm:t>
    </dgm:pt>
    <dgm:pt modelId="{9B4869A1-8BCB-4B7C-B88E-9E9F84370EF4}" type="parTrans" cxnId="{2A656748-E028-4E8E-8D90-6710543B6DD2}">
      <dgm:prSet/>
      <dgm:spPr/>
      <dgm:t>
        <a:bodyPr/>
        <a:lstStyle/>
        <a:p>
          <a:endParaRPr lang="pt-PT"/>
        </a:p>
      </dgm:t>
    </dgm:pt>
    <dgm:pt modelId="{D7129FAF-85F3-49AD-838B-717450C2DCF6}" type="sibTrans" cxnId="{2A656748-E028-4E8E-8D90-6710543B6DD2}">
      <dgm:prSet/>
      <dgm:spPr/>
      <dgm:t>
        <a:bodyPr/>
        <a:lstStyle/>
        <a:p>
          <a:endParaRPr lang="pt-PT"/>
        </a:p>
      </dgm:t>
    </dgm:pt>
    <dgm:pt modelId="{0A5D4F22-36D8-4ED5-8C29-97FA7B94FA37}">
      <dgm:prSet phldrT="[Texto]"/>
      <dgm:spPr>
        <a:solidFill>
          <a:srgbClr val="336600"/>
        </a:solidFill>
      </dgm:spPr>
      <dgm:t>
        <a:bodyPr/>
        <a:lstStyle/>
        <a:p>
          <a:r>
            <a:rPr lang="pt-PT" dirty="0" err="1" smtClean="0"/>
            <a:t>Glow</a:t>
          </a:r>
          <a:r>
            <a:rPr lang="pt-PT" dirty="0" smtClean="0"/>
            <a:t> </a:t>
          </a:r>
          <a:r>
            <a:rPr lang="pt-PT" dirty="0" err="1" smtClean="0"/>
            <a:t>effect</a:t>
          </a:r>
          <a:endParaRPr lang="pt-PT" dirty="0"/>
        </a:p>
      </dgm:t>
    </dgm:pt>
    <dgm:pt modelId="{7B4B7171-303F-48B7-867B-FC48502E2368}" type="parTrans" cxnId="{ED092AD4-8946-4A80-820B-93134AE16266}">
      <dgm:prSet/>
      <dgm:spPr/>
      <dgm:t>
        <a:bodyPr/>
        <a:lstStyle/>
        <a:p>
          <a:endParaRPr lang="pt-PT"/>
        </a:p>
      </dgm:t>
    </dgm:pt>
    <dgm:pt modelId="{A1F7A823-A6FC-47AA-B174-A420C20F1C20}" type="sibTrans" cxnId="{ED092AD4-8946-4A80-820B-93134AE16266}">
      <dgm:prSet/>
      <dgm:spPr/>
      <dgm:t>
        <a:bodyPr/>
        <a:lstStyle/>
        <a:p>
          <a:endParaRPr lang="pt-PT"/>
        </a:p>
      </dgm:t>
    </dgm:pt>
    <dgm:pt modelId="{02CBBA92-2CA5-4356-832D-6858427B346B}">
      <dgm:prSet phldrT="[Texto]"/>
      <dgm:spPr>
        <a:solidFill>
          <a:srgbClr val="336600"/>
        </a:solidFill>
      </dgm:spPr>
      <dgm:t>
        <a:bodyPr/>
        <a:lstStyle/>
        <a:p>
          <a:r>
            <a:rPr lang="pt-PT" dirty="0" err="1" smtClean="0"/>
            <a:t>City</a:t>
          </a:r>
          <a:r>
            <a:rPr lang="pt-PT" dirty="0" smtClean="0"/>
            <a:t> / </a:t>
          </a:r>
          <a:r>
            <a:rPr lang="pt-PT" dirty="0" err="1" smtClean="0"/>
            <a:t>Countryside</a:t>
          </a:r>
          <a:endParaRPr lang="pt-PT" dirty="0"/>
        </a:p>
      </dgm:t>
    </dgm:pt>
    <dgm:pt modelId="{9A7C223B-F48C-478C-880B-AECDE4FB164B}" type="parTrans" cxnId="{24DA53D3-2EF4-47B4-80CA-433306712316}">
      <dgm:prSet/>
      <dgm:spPr/>
      <dgm:t>
        <a:bodyPr/>
        <a:lstStyle/>
        <a:p>
          <a:endParaRPr lang="pt-PT"/>
        </a:p>
      </dgm:t>
    </dgm:pt>
    <dgm:pt modelId="{8EA2EA8A-1B13-4A15-A249-39B5D3DA5C02}" type="sibTrans" cxnId="{24DA53D3-2EF4-47B4-80CA-433306712316}">
      <dgm:prSet/>
      <dgm:spPr/>
      <dgm:t>
        <a:bodyPr/>
        <a:lstStyle/>
        <a:p>
          <a:endParaRPr lang="pt-PT"/>
        </a:p>
      </dgm:t>
    </dgm:pt>
    <dgm:pt modelId="{4CE81F1E-0715-4808-9DDE-1C5383340245}" type="pres">
      <dgm:prSet presAssocID="{0A923CD1-75CE-48E1-8487-4F59A5162B60}" presName="Name0" presStyleCnt="0">
        <dgm:presLayoutVars>
          <dgm:dir/>
          <dgm:resizeHandles val="exact"/>
        </dgm:presLayoutVars>
      </dgm:prSet>
      <dgm:spPr/>
      <dgm:t>
        <a:bodyPr/>
        <a:lstStyle/>
        <a:p>
          <a:endParaRPr lang="pt-PT"/>
        </a:p>
      </dgm:t>
    </dgm:pt>
    <dgm:pt modelId="{022C0CE3-A369-420A-BC27-203B223A9266}" type="pres">
      <dgm:prSet presAssocID="{0A923CD1-75CE-48E1-8487-4F59A5162B60}" presName="cycle" presStyleCnt="0"/>
      <dgm:spPr/>
    </dgm:pt>
    <dgm:pt modelId="{E8C4D788-A0F8-431B-B736-A76E4E9BC33B}" type="pres">
      <dgm:prSet presAssocID="{16116278-4F76-4EB3-AA05-8FCA5B77FD26}" presName="nodeFirstNode" presStyleLbl="node1" presStyleIdx="0" presStyleCnt="5">
        <dgm:presLayoutVars>
          <dgm:bulletEnabled val="1"/>
        </dgm:presLayoutVars>
      </dgm:prSet>
      <dgm:spPr/>
      <dgm:t>
        <a:bodyPr/>
        <a:lstStyle/>
        <a:p>
          <a:endParaRPr lang="pt-PT"/>
        </a:p>
      </dgm:t>
    </dgm:pt>
    <dgm:pt modelId="{2F653BF6-0CBE-463F-B718-C7E581061A59}" type="pres">
      <dgm:prSet presAssocID="{0D2A8009-4BA7-48F5-BB01-22D249E41D6A}" presName="sibTransFirstNode" presStyleLbl="bgShp" presStyleIdx="0" presStyleCnt="1"/>
      <dgm:spPr/>
      <dgm:t>
        <a:bodyPr/>
        <a:lstStyle/>
        <a:p>
          <a:endParaRPr lang="pt-PT"/>
        </a:p>
      </dgm:t>
    </dgm:pt>
    <dgm:pt modelId="{43E008CF-5647-42BD-8C18-B876D2964246}" type="pres">
      <dgm:prSet presAssocID="{06F92E97-83E4-4B77-91C6-1B5AE55AB8C5}" presName="nodeFollowingNodes" presStyleLbl="node1" presStyleIdx="1" presStyleCnt="5">
        <dgm:presLayoutVars>
          <dgm:bulletEnabled val="1"/>
        </dgm:presLayoutVars>
      </dgm:prSet>
      <dgm:spPr/>
      <dgm:t>
        <a:bodyPr/>
        <a:lstStyle/>
        <a:p>
          <a:endParaRPr lang="pt-PT"/>
        </a:p>
      </dgm:t>
    </dgm:pt>
    <dgm:pt modelId="{809EFFE3-C1FF-4C00-9626-C7C5A7E5FC35}" type="pres">
      <dgm:prSet presAssocID="{A33DCA50-CF81-4223-9839-BD06BF4BE144}" presName="nodeFollowingNodes" presStyleLbl="node1" presStyleIdx="2" presStyleCnt="5">
        <dgm:presLayoutVars>
          <dgm:bulletEnabled val="1"/>
        </dgm:presLayoutVars>
      </dgm:prSet>
      <dgm:spPr/>
      <dgm:t>
        <a:bodyPr/>
        <a:lstStyle/>
        <a:p>
          <a:endParaRPr lang="pt-PT"/>
        </a:p>
      </dgm:t>
    </dgm:pt>
    <dgm:pt modelId="{E88E3EEB-253B-4E41-A66C-55CC4639CCA5}" type="pres">
      <dgm:prSet presAssocID="{0A5D4F22-36D8-4ED5-8C29-97FA7B94FA37}" presName="nodeFollowingNodes" presStyleLbl="node1" presStyleIdx="3" presStyleCnt="5">
        <dgm:presLayoutVars>
          <dgm:bulletEnabled val="1"/>
        </dgm:presLayoutVars>
      </dgm:prSet>
      <dgm:spPr/>
      <dgm:t>
        <a:bodyPr/>
        <a:lstStyle/>
        <a:p>
          <a:endParaRPr lang="pt-PT"/>
        </a:p>
      </dgm:t>
    </dgm:pt>
    <dgm:pt modelId="{4768FC23-DF9F-4802-82F9-7CB8AF280B85}" type="pres">
      <dgm:prSet presAssocID="{02CBBA92-2CA5-4356-832D-6858427B346B}" presName="nodeFollowingNodes" presStyleLbl="node1" presStyleIdx="4" presStyleCnt="5">
        <dgm:presLayoutVars>
          <dgm:bulletEnabled val="1"/>
        </dgm:presLayoutVars>
      </dgm:prSet>
      <dgm:spPr/>
      <dgm:t>
        <a:bodyPr/>
        <a:lstStyle/>
        <a:p>
          <a:endParaRPr lang="pt-PT"/>
        </a:p>
      </dgm:t>
    </dgm:pt>
  </dgm:ptLst>
  <dgm:cxnLst>
    <dgm:cxn modelId="{ED092AD4-8946-4A80-820B-93134AE16266}" srcId="{0A923CD1-75CE-48E1-8487-4F59A5162B60}" destId="{0A5D4F22-36D8-4ED5-8C29-97FA7B94FA37}" srcOrd="3" destOrd="0" parTransId="{7B4B7171-303F-48B7-867B-FC48502E2368}" sibTransId="{A1F7A823-A6FC-47AA-B174-A420C20F1C20}"/>
    <dgm:cxn modelId="{C0763DC4-C5D9-4F8C-99FF-F2AC4661B105}" type="presOf" srcId="{A33DCA50-CF81-4223-9839-BD06BF4BE144}" destId="{809EFFE3-C1FF-4C00-9626-C7C5A7E5FC35}" srcOrd="0" destOrd="0" presId="urn:microsoft.com/office/officeart/2005/8/layout/cycle3"/>
    <dgm:cxn modelId="{74C98147-CCF7-4307-9600-B81437996738}" srcId="{0A923CD1-75CE-48E1-8487-4F59A5162B60}" destId="{06F92E97-83E4-4B77-91C6-1B5AE55AB8C5}" srcOrd="1" destOrd="0" parTransId="{4ED7CDB2-5993-44B6-993A-AF8CE47832F7}" sibTransId="{4CA29E60-1F28-4C6A-ACFD-5DD2D4E1DD78}"/>
    <dgm:cxn modelId="{D5370041-8C1E-40A9-B272-CDD78FE49F30}" type="presOf" srcId="{16116278-4F76-4EB3-AA05-8FCA5B77FD26}" destId="{E8C4D788-A0F8-431B-B736-A76E4E9BC33B}" srcOrd="0" destOrd="0" presId="urn:microsoft.com/office/officeart/2005/8/layout/cycle3"/>
    <dgm:cxn modelId="{EEB396B1-02E5-4C42-99C8-67790661055A}" type="presOf" srcId="{0A5D4F22-36D8-4ED5-8C29-97FA7B94FA37}" destId="{E88E3EEB-253B-4E41-A66C-55CC4639CCA5}" srcOrd="0" destOrd="0" presId="urn:microsoft.com/office/officeart/2005/8/layout/cycle3"/>
    <dgm:cxn modelId="{EE3EEF43-F062-4B76-ABB5-0E88027ACB59}" type="presOf" srcId="{06F92E97-83E4-4B77-91C6-1B5AE55AB8C5}" destId="{43E008CF-5647-42BD-8C18-B876D2964246}" srcOrd="0" destOrd="0" presId="urn:microsoft.com/office/officeart/2005/8/layout/cycle3"/>
    <dgm:cxn modelId="{24DA53D3-2EF4-47B4-80CA-433306712316}" srcId="{0A923CD1-75CE-48E1-8487-4F59A5162B60}" destId="{02CBBA92-2CA5-4356-832D-6858427B346B}" srcOrd="4" destOrd="0" parTransId="{9A7C223B-F48C-478C-880B-AECDE4FB164B}" sibTransId="{8EA2EA8A-1B13-4A15-A249-39B5D3DA5C02}"/>
    <dgm:cxn modelId="{AFFDD42B-6AA8-42B6-93AF-08D420E1B732}" srcId="{0A923CD1-75CE-48E1-8487-4F59A5162B60}" destId="{16116278-4F76-4EB3-AA05-8FCA5B77FD26}" srcOrd="0" destOrd="0" parTransId="{7C0ECFE4-E7D5-4F1F-830D-A56E1B6590D7}" sibTransId="{0D2A8009-4BA7-48F5-BB01-22D249E41D6A}"/>
    <dgm:cxn modelId="{2A656748-E028-4E8E-8D90-6710543B6DD2}" srcId="{0A923CD1-75CE-48E1-8487-4F59A5162B60}" destId="{A33DCA50-CF81-4223-9839-BD06BF4BE144}" srcOrd="2" destOrd="0" parTransId="{9B4869A1-8BCB-4B7C-B88E-9E9F84370EF4}" sibTransId="{D7129FAF-85F3-49AD-838B-717450C2DCF6}"/>
    <dgm:cxn modelId="{5AE74116-71AF-49EA-86DB-8782F9F91C9A}" type="presOf" srcId="{02CBBA92-2CA5-4356-832D-6858427B346B}" destId="{4768FC23-DF9F-4802-82F9-7CB8AF280B85}" srcOrd="0" destOrd="0" presId="urn:microsoft.com/office/officeart/2005/8/layout/cycle3"/>
    <dgm:cxn modelId="{4540F4CE-5629-45F0-B0E5-AA9F06DCC886}" type="presOf" srcId="{0A923CD1-75CE-48E1-8487-4F59A5162B60}" destId="{4CE81F1E-0715-4808-9DDE-1C5383340245}" srcOrd="0" destOrd="0" presId="urn:microsoft.com/office/officeart/2005/8/layout/cycle3"/>
    <dgm:cxn modelId="{1B24BCA1-D54B-44B4-8131-8F69526752C3}" type="presOf" srcId="{0D2A8009-4BA7-48F5-BB01-22D249E41D6A}" destId="{2F653BF6-0CBE-463F-B718-C7E581061A59}" srcOrd="0" destOrd="0" presId="urn:microsoft.com/office/officeart/2005/8/layout/cycle3"/>
    <dgm:cxn modelId="{432B9912-EA2A-4EF8-87D2-C88C061A8DE1}" type="presParOf" srcId="{4CE81F1E-0715-4808-9DDE-1C5383340245}" destId="{022C0CE3-A369-420A-BC27-203B223A9266}" srcOrd="0" destOrd="0" presId="urn:microsoft.com/office/officeart/2005/8/layout/cycle3"/>
    <dgm:cxn modelId="{E832B2A4-6C67-4060-997F-E29182824F4C}" type="presParOf" srcId="{022C0CE3-A369-420A-BC27-203B223A9266}" destId="{E8C4D788-A0F8-431B-B736-A76E4E9BC33B}" srcOrd="0" destOrd="0" presId="urn:microsoft.com/office/officeart/2005/8/layout/cycle3"/>
    <dgm:cxn modelId="{148FFDB0-3DC3-476A-9D3E-6CE047B66773}" type="presParOf" srcId="{022C0CE3-A369-420A-BC27-203B223A9266}" destId="{2F653BF6-0CBE-463F-B718-C7E581061A59}" srcOrd="1" destOrd="0" presId="urn:microsoft.com/office/officeart/2005/8/layout/cycle3"/>
    <dgm:cxn modelId="{EDD76E53-DEC9-492E-9770-2E5127663F43}" type="presParOf" srcId="{022C0CE3-A369-420A-BC27-203B223A9266}" destId="{43E008CF-5647-42BD-8C18-B876D2964246}" srcOrd="2" destOrd="0" presId="urn:microsoft.com/office/officeart/2005/8/layout/cycle3"/>
    <dgm:cxn modelId="{6F5DD14A-87ED-41CC-8C07-DCB38440A7D0}" type="presParOf" srcId="{022C0CE3-A369-420A-BC27-203B223A9266}" destId="{809EFFE3-C1FF-4C00-9626-C7C5A7E5FC35}" srcOrd="3" destOrd="0" presId="urn:microsoft.com/office/officeart/2005/8/layout/cycle3"/>
    <dgm:cxn modelId="{FE44B638-6A5C-4A24-877A-A79CD27B0BCC}" type="presParOf" srcId="{022C0CE3-A369-420A-BC27-203B223A9266}" destId="{E88E3EEB-253B-4E41-A66C-55CC4639CCA5}" srcOrd="4" destOrd="0" presId="urn:microsoft.com/office/officeart/2005/8/layout/cycle3"/>
    <dgm:cxn modelId="{9B8B3082-200B-4DAD-BA96-0770555581E1}" type="presParOf" srcId="{022C0CE3-A369-420A-BC27-203B223A9266}" destId="{4768FC23-DF9F-4802-82F9-7CB8AF280B85}" srcOrd="5"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23CD1-75CE-48E1-8487-4F59A5162B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pt-PT"/>
        </a:p>
      </dgm:t>
    </dgm:pt>
    <dgm:pt modelId="{16116278-4F76-4EB3-AA05-8FCA5B77FD26}">
      <dgm:prSet phldrT="[Texto]">
        <dgm:style>
          <a:lnRef idx="3">
            <a:schemeClr val="lt1"/>
          </a:lnRef>
          <a:fillRef idx="1">
            <a:schemeClr val="accent6"/>
          </a:fillRef>
          <a:effectRef idx="1">
            <a:schemeClr val="accent6"/>
          </a:effectRef>
          <a:fontRef idx="minor">
            <a:schemeClr val="lt1"/>
          </a:fontRef>
        </dgm:style>
      </dgm:prSet>
      <dgm:spPr>
        <a:solidFill>
          <a:srgbClr val="FFC000"/>
        </a:solidFill>
      </dgm:spPr>
      <dgm:t>
        <a:bodyPr/>
        <a:lstStyle/>
        <a:p>
          <a:r>
            <a:rPr lang="pt-PT" dirty="0" err="1" smtClean="0"/>
            <a:t>Lamp</a:t>
          </a:r>
          <a:r>
            <a:rPr lang="pt-PT" dirty="0" smtClean="0"/>
            <a:t> </a:t>
          </a:r>
          <a:r>
            <a:rPr lang="pt-PT" dirty="0" err="1" smtClean="0"/>
            <a:t>Type</a:t>
          </a:r>
          <a:endParaRPr lang="pt-PT" dirty="0"/>
        </a:p>
      </dgm:t>
    </dgm:pt>
    <dgm:pt modelId="{7C0ECFE4-E7D5-4F1F-830D-A56E1B6590D7}" type="parTrans" cxnId="{AFFDD42B-6AA8-42B6-93AF-08D420E1B732}">
      <dgm:prSet/>
      <dgm:spPr/>
      <dgm:t>
        <a:bodyPr/>
        <a:lstStyle/>
        <a:p>
          <a:endParaRPr lang="pt-PT"/>
        </a:p>
      </dgm:t>
    </dgm:pt>
    <dgm:pt modelId="{0D2A8009-4BA7-48F5-BB01-22D249E41D6A}" type="sibTrans" cxnId="{AFFDD42B-6AA8-42B6-93AF-08D420E1B732}">
      <dgm:prSet>
        <dgm:style>
          <a:lnRef idx="1">
            <a:schemeClr val="accent6"/>
          </a:lnRef>
          <a:fillRef idx="2">
            <a:schemeClr val="accent6"/>
          </a:fillRef>
          <a:effectRef idx="1">
            <a:schemeClr val="accent6"/>
          </a:effectRef>
          <a:fontRef idx="minor">
            <a:schemeClr val="dk1"/>
          </a:fontRef>
        </dgm:style>
      </dgm:prSet>
      <dgm:spPr>
        <a:solidFill>
          <a:srgbClr val="C00000"/>
        </a:solidFill>
        <a:ln>
          <a:solidFill>
            <a:srgbClr val="C00000"/>
          </a:solidFill>
        </a:ln>
      </dgm:spPr>
      <dgm:t>
        <a:bodyPr/>
        <a:lstStyle/>
        <a:p>
          <a:endParaRPr lang="pt-PT"/>
        </a:p>
      </dgm:t>
    </dgm:pt>
    <dgm:pt modelId="{06F92E97-83E4-4B77-91C6-1B5AE55AB8C5}">
      <dgm:prSet phldrT="[Texto]"/>
      <dgm:spPr>
        <a:solidFill>
          <a:srgbClr val="FFC000"/>
        </a:solidFill>
      </dgm:spPr>
      <dgm:t>
        <a:bodyPr/>
        <a:lstStyle/>
        <a:p>
          <a:r>
            <a:rPr lang="pt-PT" dirty="0" err="1" smtClean="0"/>
            <a:t>Power</a:t>
          </a:r>
          <a:endParaRPr lang="pt-PT" dirty="0"/>
        </a:p>
      </dgm:t>
    </dgm:pt>
    <dgm:pt modelId="{4ED7CDB2-5993-44B6-993A-AF8CE47832F7}" type="parTrans" cxnId="{74C98147-CCF7-4307-9600-B81437996738}">
      <dgm:prSet/>
      <dgm:spPr/>
      <dgm:t>
        <a:bodyPr/>
        <a:lstStyle/>
        <a:p>
          <a:endParaRPr lang="pt-PT"/>
        </a:p>
      </dgm:t>
    </dgm:pt>
    <dgm:pt modelId="{4CA29E60-1F28-4C6A-ACFD-5DD2D4E1DD78}" type="sibTrans" cxnId="{74C98147-CCF7-4307-9600-B81437996738}">
      <dgm:prSet/>
      <dgm:spPr/>
      <dgm:t>
        <a:bodyPr/>
        <a:lstStyle/>
        <a:p>
          <a:endParaRPr lang="pt-PT"/>
        </a:p>
      </dgm:t>
    </dgm:pt>
    <dgm:pt modelId="{A33DCA50-CF81-4223-9839-BD06BF4BE144}">
      <dgm:prSet phldrT="[Texto]"/>
      <dgm:spPr>
        <a:solidFill>
          <a:srgbClr val="FFC000"/>
        </a:solidFill>
      </dgm:spPr>
      <dgm:t>
        <a:bodyPr/>
        <a:lstStyle/>
        <a:p>
          <a:r>
            <a:rPr lang="pt-PT" dirty="0" err="1" smtClean="0"/>
            <a:t>Energy</a:t>
          </a:r>
          <a:endParaRPr lang="pt-PT" dirty="0"/>
        </a:p>
      </dgm:t>
    </dgm:pt>
    <dgm:pt modelId="{9B4869A1-8BCB-4B7C-B88E-9E9F84370EF4}" type="parTrans" cxnId="{2A656748-E028-4E8E-8D90-6710543B6DD2}">
      <dgm:prSet/>
      <dgm:spPr/>
      <dgm:t>
        <a:bodyPr/>
        <a:lstStyle/>
        <a:p>
          <a:endParaRPr lang="pt-PT"/>
        </a:p>
      </dgm:t>
    </dgm:pt>
    <dgm:pt modelId="{D7129FAF-85F3-49AD-838B-717450C2DCF6}" type="sibTrans" cxnId="{2A656748-E028-4E8E-8D90-6710543B6DD2}">
      <dgm:prSet/>
      <dgm:spPr/>
      <dgm:t>
        <a:bodyPr/>
        <a:lstStyle/>
        <a:p>
          <a:endParaRPr lang="pt-PT"/>
        </a:p>
      </dgm:t>
    </dgm:pt>
    <dgm:pt modelId="{0A5D4F22-36D8-4ED5-8C29-97FA7B94FA37}">
      <dgm:prSet phldrT="[Texto]"/>
      <dgm:spPr>
        <a:solidFill>
          <a:srgbClr val="FFC000"/>
        </a:solidFill>
      </dgm:spPr>
      <dgm:t>
        <a:bodyPr/>
        <a:lstStyle/>
        <a:p>
          <a:r>
            <a:rPr lang="pt-PT" dirty="0" err="1" smtClean="0"/>
            <a:t>Expenditure</a:t>
          </a:r>
          <a:endParaRPr lang="pt-PT" dirty="0"/>
        </a:p>
      </dgm:t>
    </dgm:pt>
    <dgm:pt modelId="{7B4B7171-303F-48B7-867B-FC48502E2368}" type="parTrans" cxnId="{ED092AD4-8946-4A80-820B-93134AE16266}">
      <dgm:prSet/>
      <dgm:spPr/>
      <dgm:t>
        <a:bodyPr/>
        <a:lstStyle/>
        <a:p>
          <a:endParaRPr lang="pt-PT"/>
        </a:p>
      </dgm:t>
    </dgm:pt>
    <dgm:pt modelId="{A1F7A823-A6FC-47AA-B174-A420C20F1C20}" type="sibTrans" cxnId="{ED092AD4-8946-4A80-820B-93134AE16266}">
      <dgm:prSet/>
      <dgm:spPr/>
      <dgm:t>
        <a:bodyPr/>
        <a:lstStyle/>
        <a:p>
          <a:endParaRPr lang="pt-PT"/>
        </a:p>
      </dgm:t>
    </dgm:pt>
    <dgm:pt modelId="{02CBBA92-2CA5-4356-832D-6858427B346B}">
      <dgm:prSet phldrT="[Texto]"/>
      <dgm:spPr>
        <a:solidFill>
          <a:srgbClr val="FFC000"/>
        </a:solidFill>
      </dgm:spPr>
      <dgm:t>
        <a:bodyPr/>
        <a:lstStyle/>
        <a:p>
          <a:r>
            <a:rPr lang="pt-PT" dirty="0" smtClean="0"/>
            <a:t>Nº Stars</a:t>
          </a:r>
          <a:endParaRPr lang="pt-PT" dirty="0"/>
        </a:p>
      </dgm:t>
    </dgm:pt>
    <dgm:pt modelId="{9A7C223B-F48C-478C-880B-AECDE4FB164B}" type="parTrans" cxnId="{24DA53D3-2EF4-47B4-80CA-433306712316}">
      <dgm:prSet/>
      <dgm:spPr/>
      <dgm:t>
        <a:bodyPr/>
        <a:lstStyle/>
        <a:p>
          <a:endParaRPr lang="pt-PT"/>
        </a:p>
      </dgm:t>
    </dgm:pt>
    <dgm:pt modelId="{8EA2EA8A-1B13-4A15-A249-39B5D3DA5C02}" type="sibTrans" cxnId="{24DA53D3-2EF4-47B4-80CA-433306712316}">
      <dgm:prSet/>
      <dgm:spPr/>
      <dgm:t>
        <a:bodyPr/>
        <a:lstStyle/>
        <a:p>
          <a:endParaRPr lang="pt-PT"/>
        </a:p>
      </dgm:t>
    </dgm:pt>
    <dgm:pt modelId="{4CE81F1E-0715-4808-9DDE-1C5383340245}" type="pres">
      <dgm:prSet presAssocID="{0A923CD1-75CE-48E1-8487-4F59A5162B60}" presName="Name0" presStyleCnt="0">
        <dgm:presLayoutVars>
          <dgm:dir/>
          <dgm:resizeHandles val="exact"/>
        </dgm:presLayoutVars>
      </dgm:prSet>
      <dgm:spPr/>
      <dgm:t>
        <a:bodyPr/>
        <a:lstStyle/>
        <a:p>
          <a:endParaRPr lang="pt-PT"/>
        </a:p>
      </dgm:t>
    </dgm:pt>
    <dgm:pt modelId="{022C0CE3-A369-420A-BC27-203B223A9266}" type="pres">
      <dgm:prSet presAssocID="{0A923CD1-75CE-48E1-8487-4F59A5162B60}" presName="cycle" presStyleCnt="0"/>
      <dgm:spPr/>
    </dgm:pt>
    <dgm:pt modelId="{E8C4D788-A0F8-431B-B736-A76E4E9BC33B}" type="pres">
      <dgm:prSet presAssocID="{16116278-4F76-4EB3-AA05-8FCA5B77FD26}" presName="nodeFirstNode" presStyleLbl="node1" presStyleIdx="0" presStyleCnt="5">
        <dgm:presLayoutVars>
          <dgm:bulletEnabled val="1"/>
        </dgm:presLayoutVars>
      </dgm:prSet>
      <dgm:spPr/>
      <dgm:t>
        <a:bodyPr/>
        <a:lstStyle/>
        <a:p>
          <a:endParaRPr lang="pt-PT"/>
        </a:p>
      </dgm:t>
    </dgm:pt>
    <dgm:pt modelId="{2F653BF6-0CBE-463F-B718-C7E581061A59}" type="pres">
      <dgm:prSet presAssocID="{0D2A8009-4BA7-48F5-BB01-22D249E41D6A}" presName="sibTransFirstNode" presStyleLbl="bgShp" presStyleIdx="0" presStyleCnt="1"/>
      <dgm:spPr/>
      <dgm:t>
        <a:bodyPr/>
        <a:lstStyle/>
        <a:p>
          <a:endParaRPr lang="pt-PT"/>
        </a:p>
      </dgm:t>
    </dgm:pt>
    <dgm:pt modelId="{43E008CF-5647-42BD-8C18-B876D2964246}" type="pres">
      <dgm:prSet presAssocID="{06F92E97-83E4-4B77-91C6-1B5AE55AB8C5}" presName="nodeFollowingNodes" presStyleLbl="node1" presStyleIdx="1" presStyleCnt="5">
        <dgm:presLayoutVars>
          <dgm:bulletEnabled val="1"/>
        </dgm:presLayoutVars>
      </dgm:prSet>
      <dgm:spPr/>
      <dgm:t>
        <a:bodyPr/>
        <a:lstStyle/>
        <a:p>
          <a:endParaRPr lang="pt-PT"/>
        </a:p>
      </dgm:t>
    </dgm:pt>
    <dgm:pt modelId="{809EFFE3-C1FF-4C00-9626-C7C5A7E5FC35}" type="pres">
      <dgm:prSet presAssocID="{A33DCA50-CF81-4223-9839-BD06BF4BE144}" presName="nodeFollowingNodes" presStyleLbl="node1" presStyleIdx="2" presStyleCnt="5">
        <dgm:presLayoutVars>
          <dgm:bulletEnabled val="1"/>
        </dgm:presLayoutVars>
      </dgm:prSet>
      <dgm:spPr/>
      <dgm:t>
        <a:bodyPr/>
        <a:lstStyle/>
        <a:p>
          <a:endParaRPr lang="pt-PT"/>
        </a:p>
      </dgm:t>
    </dgm:pt>
    <dgm:pt modelId="{E88E3EEB-253B-4E41-A66C-55CC4639CCA5}" type="pres">
      <dgm:prSet presAssocID="{0A5D4F22-36D8-4ED5-8C29-97FA7B94FA37}" presName="nodeFollowingNodes" presStyleLbl="node1" presStyleIdx="3" presStyleCnt="5">
        <dgm:presLayoutVars>
          <dgm:bulletEnabled val="1"/>
        </dgm:presLayoutVars>
      </dgm:prSet>
      <dgm:spPr/>
      <dgm:t>
        <a:bodyPr/>
        <a:lstStyle/>
        <a:p>
          <a:endParaRPr lang="pt-PT"/>
        </a:p>
      </dgm:t>
    </dgm:pt>
    <dgm:pt modelId="{4768FC23-DF9F-4802-82F9-7CB8AF280B85}" type="pres">
      <dgm:prSet presAssocID="{02CBBA92-2CA5-4356-832D-6858427B346B}" presName="nodeFollowingNodes" presStyleLbl="node1" presStyleIdx="4" presStyleCnt="5">
        <dgm:presLayoutVars>
          <dgm:bulletEnabled val="1"/>
        </dgm:presLayoutVars>
      </dgm:prSet>
      <dgm:spPr/>
      <dgm:t>
        <a:bodyPr/>
        <a:lstStyle/>
        <a:p>
          <a:endParaRPr lang="pt-PT"/>
        </a:p>
      </dgm:t>
    </dgm:pt>
  </dgm:ptLst>
  <dgm:cxnLst>
    <dgm:cxn modelId="{84AB6E77-7147-49F6-B272-DE75530CB388}" type="presOf" srcId="{16116278-4F76-4EB3-AA05-8FCA5B77FD26}" destId="{E8C4D788-A0F8-431B-B736-A76E4E9BC33B}" srcOrd="0" destOrd="0" presId="urn:microsoft.com/office/officeart/2005/8/layout/cycle3"/>
    <dgm:cxn modelId="{1863FB81-BCED-42DA-8B60-37802C2973B4}" type="presOf" srcId="{02CBBA92-2CA5-4356-832D-6858427B346B}" destId="{4768FC23-DF9F-4802-82F9-7CB8AF280B85}" srcOrd="0" destOrd="0" presId="urn:microsoft.com/office/officeart/2005/8/layout/cycle3"/>
    <dgm:cxn modelId="{4F3C4A9C-3195-45CF-8BE9-694C7FD58824}" type="presOf" srcId="{A33DCA50-CF81-4223-9839-BD06BF4BE144}" destId="{809EFFE3-C1FF-4C00-9626-C7C5A7E5FC35}" srcOrd="0" destOrd="0" presId="urn:microsoft.com/office/officeart/2005/8/layout/cycle3"/>
    <dgm:cxn modelId="{AFFDD42B-6AA8-42B6-93AF-08D420E1B732}" srcId="{0A923CD1-75CE-48E1-8487-4F59A5162B60}" destId="{16116278-4F76-4EB3-AA05-8FCA5B77FD26}" srcOrd="0" destOrd="0" parTransId="{7C0ECFE4-E7D5-4F1F-830D-A56E1B6590D7}" sibTransId="{0D2A8009-4BA7-48F5-BB01-22D249E41D6A}"/>
    <dgm:cxn modelId="{84B8CAB7-38BD-4F14-91C1-08A44C71A95F}" type="presOf" srcId="{06F92E97-83E4-4B77-91C6-1B5AE55AB8C5}" destId="{43E008CF-5647-42BD-8C18-B876D2964246}" srcOrd="0" destOrd="0" presId="urn:microsoft.com/office/officeart/2005/8/layout/cycle3"/>
    <dgm:cxn modelId="{2A656748-E028-4E8E-8D90-6710543B6DD2}" srcId="{0A923CD1-75CE-48E1-8487-4F59A5162B60}" destId="{A33DCA50-CF81-4223-9839-BD06BF4BE144}" srcOrd="2" destOrd="0" parTransId="{9B4869A1-8BCB-4B7C-B88E-9E9F84370EF4}" sibTransId="{D7129FAF-85F3-49AD-838B-717450C2DCF6}"/>
    <dgm:cxn modelId="{24DA53D3-2EF4-47B4-80CA-433306712316}" srcId="{0A923CD1-75CE-48E1-8487-4F59A5162B60}" destId="{02CBBA92-2CA5-4356-832D-6858427B346B}" srcOrd="4" destOrd="0" parTransId="{9A7C223B-F48C-478C-880B-AECDE4FB164B}" sibTransId="{8EA2EA8A-1B13-4A15-A249-39B5D3DA5C02}"/>
    <dgm:cxn modelId="{ED092AD4-8946-4A80-820B-93134AE16266}" srcId="{0A923CD1-75CE-48E1-8487-4F59A5162B60}" destId="{0A5D4F22-36D8-4ED5-8C29-97FA7B94FA37}" srcOrd="3" destOrd="0" parTransId="{7B4B7171-303F-48B7-867B-FC48502E2368}" sibTransId="{A1F7A823-A6FC-47AA-B174-A420C20F1C20}"/>
    <dgm:cxn modelId="{5C11AC61-AEA3-40C7-9888-741E991A7BD4}" type="presOf" srcId="{0A923CD1-75CE-48E1-8487-4F59A5162B60}" destId="{4CE81F1E-0715-4808-9DDE-1C5383340245}" srcOrd="0" destOrd="0" presId="urn:microsoft.com/office/officeart/2005/8/layout/cycle3"/>
    <dgm:cxn modelId="{74C98147-CCF7-4307-9600-B81437996738}" srcId="{0A923CD1-75CE-48E1-8487-4F59A5162B60}" destId="{06F92E97-83E4-4B77-91C6-1B5AE55AB8C5}" srcOrd="1" destOrd="0" parTransId="{4ED7CDB2-5993-44B6-993A-AF8CE47832F7}" sibTransId="{4CA29E60-1F28-4C6A-ACFD-5DD2D4E1DD78}"/>
    <dgm:cxn modelId="{B45D628D-839D-4B68-875F-7FDD7E56E6F5}" type="presOf" srcId="{0A5D4F22-36D8-4ED5-8C29-97FA7B94FA37}" destId="{E88E3EEB-253B-4E41-A66C-55CC4639CCA5}" srcOrd="0" destOrd="0" presId="urn:microsoft.com/office/officeart/2005/8/layout/cycle3"/>
    <dgm:cxn modelId="{B3739512-8983-4D5D-A748-45E8684EB959}" type="presOf" srcId="{0D2A8009-4BA7-48F5-BB01-22D249E41D6A}" destId="{2F653BF6-0CBE-463F-B718-C7E581061A59}" srcOrd="0" destOrd="0" presId="urn:microsoft.com/office/officeart/2005/8/layout/cycle3"/>
    <dgm:cxn modelId="{B6772F3D-70E4-4831-9E22-2B330F9EDA55}" type="presParOf" srcId="{4CE81F1E-0715-4808-9DDE-1C5383340245}" destId="{022C0CE3-A369-420A-BC27-203B223A9266}" srcOrd="0" destOrd="0" presId="urn:microsoft.com/office/officeart/2005/8/layout/cycle3"/>
    <dgm:cxn modelId="{E59F2DA1-CDB9-4351-8FC0-4B7FD47C1BBD}" type="presParOf" srcId="{022C0CE3-A369-420A-BC27-203B223A9266}" destId="{E8C4D788-A0F8-431B-B736-A76E4E9BC33B}" srcOrd="0" destOrd="0" presId="urn:microsoft.com/office/officeart/2005/8/layout/cycle3"/>
    <dgm:cxn modelId="{44FCED6D-523A-459E-85CD-7F23E3FBFFD1}" type="presParOf" srcId="{022C0CE3-A369-420A-BC27-203B223A9266}" destId="{2F653BF6-0CBE-463F-B718-C7E581061A59}" srcOrd="1" destOrd="0" presId="urn:microsoft.com/office/officeart/2005/8/layout/cycle3"/>
    <dgm:cxn modelId="{1898C245-3519-4103-B027-2087FC457957}" type="presParOf" srcId="{022C0CE3-A369-420A-BC27-203B223A9266}" destId="{43E008CF-5647-42BD-8C18-B876D2964246}" srcOrd="2" destOrd="0" presId="urn:microsoft.com/office/officeart/2005/8/layout/cycle3"/>
    <dgm:cxn modelId="{A9108689-D4F4-4162-A7BD-134AF65FFA61}" type="presParOf" srcId="{022C0CE3-A369-420A-BC27-203B223A9266}" destId="{809EFFE3-C1FF-4C00-9626-C7C5A7E5FC35}" srcOrd="3" destOrd="0" presId="urn:microsoft.com/office/officeart/2005/8/layout/cycle3"/>
    <dgm:cxn modelId="{2385212E-BA4F-444F-B58D-88CED6B1B83D}" type="presParOf" srcId="{022C0CE3-A369-420A-BC27-203B223A9266}" destId="{E88E3EEB-253B-4E41-A66C-55CC4639CCA5}" srcOrd="4" destOrd="0" presId="urn:microsoft.com/office/officeart/2005/8/layout/cycle3"/>
    <dgm:cxn modelId="{1CFBC79A-3751-476D-B96C-42CC2C5517CF}" type="presParOf" srcId="{022C0CE3-A369-420A-BC27-203B223A9266}" destId="{4768FC23-DF9F-4802-82F9-7CB8AF280B85}" srcOrd="5" destOrd="0" presId="urn:microsoft.com/office/officeart/2005/8/layout/cycle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A89CC8-0F4C-4BC0-92F0-610EBA72745E}" type="doc">
      <dgm:prSet loTypeId="urn:microsoft.com/office/officeart/2005/8/layout/hProcess10#1" loCatId="process" qsTypeId="urn:microsoft.com/office/officeart/2005/8/quickstyle/simple2" qsCatId="simple" csTypeId="urn:microsoft.com/office/officeart/2005/8/colors/colorful2" csCatId="colorful" phldr="1"/>
      <dgm:spPr/>
      <dgm:t>
        <a:bodyPr/>
        <a:lstStyle/>
        <a:p>
          <a:endParaRPr lang="pt-PT"/>
        </a:p>
      </dgm:t>
    </dgm:pt>
    <dgm:pt modelId="{E898C058-AAD6-4AE9-A6C6-A4669FD9698B}">
      <dgm:prSet phldrT="[Texto]" custT="1"/>
      <dgm:spPr>
        <a:solidFill>
          <a:srgbClr val="002060"/>
        </a:solidFill>
      </dgm:spPr>
      <dgm:t>
        <a:bodyPr/>
        <a:lstStyle/>
        <a:p>
          <a:r>
            <a:rPr lang="pt-PT" sz="1600" b="1" dirty="0" smtClean="0">
              <a:effectLst>
                <a:outerShdw blurRad="38100" dist="38100" dir="2700000" algn="tl">
                  <a:srgbClr val="000000">
                    <a:alpha val="43137"/>
                  </a:srgbClr>
                </a:outerShdw>
              </a:effectLst>
            </a:rPr>
            <a:t>9th grade </a:t>
          </a:r>
          <a:r>
            <a:rPr lang="pt-PT" sz="1600" b="1" dirty="0" err="1" smtClean="0">
              <a:effectLst>
                <a:outerShdw blurRad="38100" dist="38100" dir="2700000" algn="tl">
                  <a:srgbClr val="000000">
                    <a:alpha val="43137"/>
                  </a:srgbClr>
                </a:outerShdw>
              </a:effectLst>
            </a:rPr>
            <a:t>student</a:t>
          </a:r>
          <a:endParaRPr lang="pt-PT" sz="1600" b="1" dirty="0">
            <a:effectLst>
              <a:outerShdw blurRad="38100" dist="38100" dir="2700000" algn="tl">
                <a:srgbClr val="000000">
                  <a:alpha val="43137"/>
                </a:srgbClr>
              </a:outerShdw>
            </a:effectLst>
          </a:endParaRPr>
        </a:p>
      </dgm:t>
    </dgm:pt>
    <dgm:pt modelId="{4282145C-7E96-4036-B828-4A991188F71F}" type="parTrans" cxnId="{20C6C6CC-21E4-42F5-923E-7436CBB4BF4D}">
      <dgm:prSet/>
      <dgm:spPr/>
      <dgm:t>
        <a:bodyPr/>
        <a:lstStyle/>
        <a:p>
          <a:endParaRPr lang="pt-PT"/>
        </a:p>
      </dgm:t>
    </dgm:pt>
    <dgm:pt modelId="{90E31241-2914-426B-B51E-5A3FCCD5ACF9}" type="sibTrans" cxnId="{20C6C6CC-21E4-42F5-923E-7436CBB4BF4D}">
      <dgm:prSet/>
      <dgm:spPr>
        <a:solidFill>
          <a:srgbClr val="002060"/>
        </a:solidFill>
      </dgm:spPr>
      <dgm:t>
        <a:bodyPr/>
        <a:lstStyle/>
        <a:p>
          <a:endParaRPr lang="pt-PT"/>
        </a:p>
      </dgm:t>
    </dgm:pt>
    <dgm:pt modelId="{2269254D-7DA2-4E50-8ED4-E1CF68ADBB70}">
      <dgm:prSet phldrT="[Texto]" custT="1"/>
      <dgm:spPr>
        <a:solidFill>
          <a:srgbClr val="002060"/>
        </a:solidFill>
      </dgm:spPr>
      <dgm:t>
        <a:bodyPr/>
        <a:lstStyle/>
        <a:p>
          <a:r>
            <a:rPr lang="pt-PT" sz="1400" b="1" dirty="0" err="1" smtClean="0">
              <a:effectLst>
                <a:outerShdw blurRad="38100" dist="38100" dir="2700000" algn="tl">
                  <a:srgbClr val="000000">
                    <a:alpha val="43137"/>
                  </a:srgbClr>
                </a:outerShdw>
              </a:effectLst>
            </a:rPr>
            <a:t>Coordenator</a:t>
          </a:r>
          <a:endParaRPr lang="pt-PT" sz="1400" b="1" dirty="0">
            <a:effectLst>
              <a:outerShdw blurRad="38100" dist="38100" dir="2700000" algn="tl">
                <a:srgbClr val="000000">
                  <a:alpha val="43137"/>
                </a:srgbClr>
              </a:outerShdw>
            </a:effectLst>
          </a:endParaRPr>
        </a:p>
      </dgm:t>
    </dgm:pt>
    <dgm:pt modelId="{8AF52BA4-DE34-43B1-A542-53CE1FCC69BC}" type="parTrans" cxnId="{B0273715-A826-4C60-8E5B-05D2966A6D6E}">
      <dgm:prSet/>
      <dgm:spPr/>
      <dgm:t>
        <a:bodyPr/>
        <a:lstStyle/>
        <a:p>
          <a:endParaRPr lang="pt-PT"/>
        </a:p>
      </dgm:t>
    </dgm:pt>
    <dgm:pt modelId="{23F38CFF-F4EC-4D81-8D06-73D5776B01C7}" type="sibTrans" cxnId="{B0273715-A826-4C60-8E5B-05D2966A6D6E}">
      <dgm:prSet/>
      <dgm:spPr/>
      <dgm:t>
        <a:bodyPr/>
        <a:lstStyle/>
        <a:p>
          <a:endParaRPr lang="pt-PT"/>
        </a:p>
      </dgm:t>
    </dgm:pt>
    <dgm:pt modelId="{5CB87B72-8493-46F0-9F23-5D38BA156E23}">
      <dgm:prSet phldrT="[Texto]" custT="1"/>
      <dgm:spPr>
        <a:solidFill>
          <a:srgbClr val="002060"/>
        </a:solidFill>
      </dgm:spPr>
      <dgm:t>
        <a:bodyPr/>
        <a:lstStyle/>
        <a:p>
          <a:r>
            <a:rPr lang="pt-PT" sz="1400" b="1" dirty="0" err="1" smtClean="0">
              <a:effectLst>
                <a:outerShdw blurRad="38100" dist="38100" dir="2700000" algn="tl">
                  <a:srgbClr val="000000">
                    <a:alpha val="43137"/>
                  </a:srgbClr>
                </a:outerShdw>
              </a:effectLst>
            </a:rPr>
            <a:t>Power</a:t>
          </a:r>
          <a:endParaRPr lang="pt-PT" sz="1400" b="1" dirty="0">
            <a:effectLst>
              <a:outerShdw blurRad="38100" dist="38100" dir="2700000" algn="tl">
                <a:srgbClr val="000000">
                  <a:alpha val="43137"/>
                </a:srgbClr>
              </a:outerShdw>
            </a:effectLst>
          </a:endParaRPr>
        </a:p>
      </dgm:t>
    </dgm:pt>
    <dgm:pt modelId="{31997EAF-4C50-477D-B5A9-AD507C0BDF0B}" type="parTrans" cxnId="{800764C5-1BF5-473B-91DA-91C4E3522F05}">
      <dgm:prSet/>
      <dgm:spPr/>
      <dgm:t>
        <a:bodyPr/>
        <a:lstStyle/>
        <a:p>
          <a:endParaRPr lang="pt-PT"/>
        </a:p>
      </dgm:t>
    </dgm:pt>
    <dgm:pt modelId="{265AE6CA-7A2F-4D8B-978C-4104BB1F3800}" type="sibTrans" cxnId="{800764C5-1BF5-473B-91DA-91C4E3522F05}">
      <dgm:prSet/>
      <dgm:spPr/>
      <dgm:t>
        <a:bodyPr/>
        <a:lstStyle/>
        <a:p>
          <a:endParaRPr lang="pt-PT"/>
        </a:p>
      </dgm:t>
    </dgm:pt>
    <dgm:pt modelId="{B053FEAA-325A-4A41-B6D5-E52D2ED799D0}">
      <dgm:prSet phldrT="[Texto]" custT="1"/>
      <dgm:spPr>
        <a:solidFill>
          <a:srgbClr val="92D050"/>
        </a:solidFill>
      </dgm:spPr>
      <dgm:t>
        <a:bodyPr/>
        <a:lstStyle/>
        <a:p>
          <a:r>
            <a:rPr lang="pt-PT" sz="1600" b="1" dirty="0" smtClean="0">
              <a:effectLst>
                <a:outerShdw blurRad="38100" dist="38100" dir="2700000" algn="tl">
                  <a:srgbClr val="000000">
                    <a:alpha val="43137"/>
                  </a:srgbClr>
                </a:outerShdw>
              </a:effectLst>
            </a:rPr>
            <a:t>8th grade </a:t>
          </a:r>
          <a:r>
            <a:rPr lang="pt-PT" sz="1600" b="1" dirty="0" err="1" smtClean="0">
              <a:effectLst>
                <a:outerShdw blurRad="38100" dist="38100" dir="2700000" algn="tl">
                  <a:srgbClr val="000000">
                    <a:alpha val="43137"/>
                  </a:srgbClr>
                </a:outerShdw>
              </a:effectLst>
            </a:rPr>
            <a:t>student</a:t>
          </a:r>
          <a:endParaRPr lang="pt-PT" sz="1600" b="1" dirty="0">
            <a:effectLst>
              <a:outerShdw blurRad="38100" dist="38100" dir="2700000" algn="tl">
                <a:srgbClr val="000000">
                  <a:alpha val="43137"/>
                </a:srgbClr>
              </a:outerShdw>
            </a:effectLst>
          </a:endParaRPr>
        </a:p>
      </dgm:t>
    </dgm:pt>
    <dgm:pt modelId="{27519BC4-AC6E-4992-8423-DE637D03A7C5}" type="parTrans" cxnId="{C9203C68-4040-42EA-B098-21EEC8A7299E}">
      <dgm:prSet/>
      <dgm:spPr/>
      <dgm:t>
        <a:bodyPr/>
        <a:lstStyle/>
        <a:p>
          <a:endParaRPr lang="pt-PT"/>
        </a:p>
      </dgm:t>
    </dgm:pt>
    <dgm:pt modelId="{60C0F20D-0A2A-4261-9E78-61E36BDB9619}" type="sibTrans" cxnId="{C9203C68-4040-42EA-B098-21EEC8A7299E}">
      <dgm:prSet/>
      <dgm:spPr>
        <a:solidFill>
          <a:srgbClr val="92D050"/>
        </a:solidFill>
      </dgm:spPr>
      <dgm:t>
        <a:bodyPr/>
        <a:lstStyle/>
        <a:p>
          <a:endParaRPr lang="pt-PT"/>
        </a:p>
      </dgm:t>
    </dgm:pt>
    <dgm:pt modelId="{1623C4F4-0E44-48AE-AFA3-14FE968EA7B9}">
      <dgm:prSet phldrT="[Texto]" custT="1"/>
      <dgm:spPr>
        <a:solidFill>
          <a:srgbClr val="92D050"/>
        </a:solidFill>
      </dgm:spPr>
      <dgm:t>
        <a:bodyPr/>
        <a:lstStyle/>
        <a:p>
          <a:r>
            <a:rPr lang="pt-PT" sz="1400" b="1" dirty="0" err="1" smtClean="0">
              <a:effectLst>
                <a:outerShdw blurRad="38100" dist="38100" dir="2700000" algn="tl">
                  <a:srgbClr val="000000">
                    <a:alpha val="43137"/>
                  </a:srgbClr>
                </a:outerShdw>
              </a:effectLst>
            </a:rPr>
            <a:t>Luminaire</a:t>
          </a:r>
          <a:r>
            <a:rPr lang="pt-PT" sz="1400" b="1" dirty="0" smtClean="0">
              <a:effectLst>
                <a:outerShdw blurRad="38100" dist="38100" dir="2700000" algn="tl">
                  <a:srgbClr val="000000">
                    <a:alpha val="43137"/>
                  </a:srgbClr>
                </a:outerShdw>
              </a:effectLst>
            </a:rPr>
            <a:t> </a:t>
          </a:r>
          <a:r>
            <a:rPr lang="pt-PT" sz="1400" b="1" dirty="0" err="1" smtClean="0">
              <a:effectLst>
                <a:outerShdw blurRad="38100" dist="38100" dir="2700000" algn="tl">
                  <a:srgbClr val="000000">
                    <a:alpha val="43137"/>
                  </a:srgbClr>
                </a:outerShdw>
              </a:effectLst>
            </a:rPr>
            <a:t>type</a:t>
          </a:r>
          <a:endParaRPr lang="pt-PT" sz="1400" b="1" dirty="0">
            <a:effectLst>
              <a:outerShdw blurRad="38100" dist="38100" dir="2700000" algn="tl">
                <a:srgbClr val="000000">
                  <a:alpha val="43137"/>
                </a:srgbClr>
              </a:outerShdw>
            </a:effectLst>
          </a:endParaRPr>
        </a:p>
      </dgm:t>
    </dgm:pt>
    <dgm:pt modelId="{F5DD3AF9-0EAE-4298-BC17-B018A3DEF3BE}" type="parTrans" cxnId="{D307801C-DA9B-40A1-AC78-A8B1308F1384}">
      <dgm:prSet/>
      <dgm:spPr/>
      <dgm:t>
        <a:bodyPr/>
        <a:lstStyle/>
        <a:p>
          <a:endParaRPr lang="pt-PT"/>
        </a:p>
      </dgm:t>
    </dgm:pt>
    <dgm:pt modelId="{8DC0B36E-EF54-4C5E-B317-E7BEA66FB8AD}" type="sibTrans" cxnId="{D307801C-DA9B-40A1-AC78-A8B1308F1384}">
      <dgm:prSet/>
      <dgm:spPr/>
      <dgm:t>
        <a:bodyPr/>
        <a:lstStyle/>
        <a:p>
          <a:endParaRPr lang="pt-PT"/>
        </a:p>
      </dgm:t>
    </dgm:pt>
    <dgm:pt modelId="{2E81EFF2-2338-4016-92D8-F1C9A4368BD7}">
      <dgm:prSet phldrT="[Texto]" custT="1"/>
      <dgm:spPr>
        <a:solidFill>
          <a:srgbClr val="92D050"/>
        </a:solidFill>
      </dgm:spPr>
      <dgm:t>
        <a:bodyPr/>
        <a:lstStyle/>
        <a:p>
          <a:r>
            <a:rPr lang="pt-PT" sz="1400" b="1" dirty="0" err="1" smtClean="0">
              <a:effectLst>
                <a:outerShdw blurRad="38100" dist="38100" dir="2700000" algn="tl">
                  <a:srgbClr val="000000">
                    <a:alpha val="43137"/>
                  </a:srgbClr>
                </a:outerShdw>
              </a:effectLst>
            </a:rPr>
            <a:t>Lamp</a:t>
          </a:r>
          <a:r>
            <a:rPr lang="pt-PT" sz="1400" b="1" dirty="0" smtClean="0">
              <a:effectLst>
                <a:outerShdw blurRad="38100" dist="38100" dir="2700000" algn="tl">
                  <a:srgbClr val="000000">
                    <a:alpha val="43137"/>
                  </a:srgbClr>
                </a:outerShdw>
              </a:effectLst>
            </a:rPr>
            <a:t> </a:t>
          </a:r>
          <a:r>
            <a:rPr lang="pt-PT" sz="1400" b="1" dirty="0" err="1" smtClean="0">
              <a:effectLst>
                <a:outerShdw blurRad="38100" dist="38100" dir="2700000" algn="tl">
                  <a:srgbClr val="000000">
                    <a:alpha val="43137"/>
                  </a:srgbClr>
                </a:outerShdw>
              </a:effectLst>
            </a:rPr>
            <a:t>type</a:t>
          </a:r>
          <a:endParaRPr lang="pt-PT" sz="1400" b="1" dirty="0">
            <a:effectLst>
              <a:outerShdw blurRad="38100" dist="38100" dir="2700000" algn="tl">
                <a:srgbClr val="000000">
                  <a:alpha val="43137"/>
                </a:srgbClr>
              </a:outerShdw>
            </a:effectLst>
          </a:endParaRPr>
        </a:p>
      </dgm:t>
    </dgm:pt>
    <dgm:pt modelId="{11628D09-71EA-4861-8BB5-C88AEED540E5}" type="parTrans" cxnId="{F3DF31F1-C9DB-480E-9611-3D4CE74C4849}">
      <dgm:prSet/>
      <dgm:spPr/>
      <dgm:t>
        <a:bodyPr/>
        <a:lstStyle/>
        <a:p>
          <a:endParaRPr lang="pt-PT"/>
        </a:p>
      </dgm:t>
    </dgm:pt>
    <dgm:pt modelId="{C0DEFE6C-87DD-4DB3-B5C6-7210A550EF80}" type="sibTrans" cxnId="{F3DF31F1-C9DB-480E-9611-3D4CE74C4849}">
      <dgm:prSet/>
      <dgm:spPr/>
      <dgm:t>
        <a:bodyPr/>
        <a:lstStyle/>
        <a:p>
          <a:endParaRPr lang="pt-PT"/>
        </a:p>
      </dgm:t>
    </dgm:pt>
    <dgm:pt modelId="{13F0FAC2-6D4A-4A6F-8827-A5A9740C11ED}">
      <dgm:prSet phldrT="[Texto]" custT="1"/>
      <dgm:spPr>
        <a:solidFill>
          <a:srgbClr val="FFC000"/>
        </a:solidFill>
      </dgm:spPr>
      <dgm:t>
        <a:bodyPr/>
        <a:lstStyle/>
        <a:p>
          <a:r>
            <a:rPr lang="pt-PT" sz="1600" b="1" dirty="0" smtClean="0">
              <a:effectLst>
                <a:outerShdw blurRad="38100" dist="38100" dir="2700000" algn="tl">
                  <a:srgbClr val="000000">
                    <a:alpha val="43137"/>
                  </a:srgbClr>
                </a:outerShdw>
              </a:effectLst>
            </a:rPr>
            <a:t>7th grade </a:t>
          </a:r>
          <a:r>
            <a:rPr lang="pt-PT" sz="1600" b="1" dirty="0" err="1" smtClean="0">
              <a:effectLst>
                <a:outerShdw blurRad="38100" dist="38100" dir="2700000" algn="tl">
                  <a:srgbClr val="000000">
                    <a:alpha val="43137"/>
                  </a:srgbClr>
                </a:outerShdw>
              </a:effectLst>
            </a:rPr>
            <a:t>student</a:t>
          </a:r>
          <a:endParaRPr lang="pt-PT" sz="1600" b="1" dirty="0" smtClean="0">
            <a:effectLst>
              <a:outerShdw blurRad="38100" dist="38100" dir="2700000" algn="tl">
                <a:srgbClr val="000000">
                  <a:alpha val="43137"/>
                </a:srgbClr>
              </a:outerShdw>
            </a:effectLst>
          </a:endParaRPr>
        </a:p>
      </dgm:t>
    </dgm:pt>
    <dgm:pt modelId="{C1E96692-10FC-4FA3-BB82-588592DD4913}" type="parTrans" cxnId="{2554E726-B9C2-4BC3-9BB3-633336F22332}">
      <dgm:prSet/>
      <dgm:spPr/>
      <dgm:t>
        <a:bodyPr/>
        <a:lstStyle/>
        <a:p>
          <a:endParaRPr lang="pt-PT"/>
        </a:p>
      </dgm:t>
    </dgm:pt>
    <dgm:pt modelId="{4424BA30-76D2-475F-B316-8C9985D871A5}" type="sibTrans" cxnId="{2554E726-B9C2-4BC3-9BB3-633336F22332}">
      <dgm:prSet/>
      <dgm:spPr/>
      <dgm:t>
        <a:bodyPr/>
        <a:lstStyle/>
        <a:p>
          <a:endParaRPr lang="pt-PT"/>
        </a:p>
      </dgm:t>
    </dgm:pt>
    <dgm:pt modelId="{B2A7DEBB-E6A2-4520-85EC-054940052906}">
      <dgm:prSet phldrT="[Texto]" custT="1"/>
      <dgm:spPr>
        <a:solidFill>
          <a:srgbClr val="FFC000"/>
        </a:solidFill>
      </dgm:spPr>
      <dgm:t>
        <a:bodyPr/>
        <a:lstStyle/>
        <a:p>
          <a:r>
            <a:rPr lang="pt-PT" sz="1400" b="1" dirty="0" smtClean="0">
              <a:effectLst>
                <a:outerShdw blurRad="38100" dist="38100" dir="2700000" algn="tl">
                  <a:srgbClr val="000000">
                    <a:alpha val="43137"/>
                  </a:srgbClr>
                </a:outerShdw>
              </a:effectLst>
            </a:rPr>
            <a:t>Stars </a:t>
          </a:r>
          <a:r>
            <a:rPr lang="pt-PT" sz="1400" b="1" dirty="0" err="1" smtClean="0">
              <a:effectLst>
                <a:outerShdw blurRad="38100" dist="38100" dir="2700000" algn="tl">
                  <a:srgbClr val="000000">
                    <a:alpha val="43137"/>
                  </a:srgbClr>
                </a:outerShdw>
              </a:effectLst>
            </a:rPr>
            <a:t>counting</a:t>
          </a:r>
          <a:r>
            <a:rPr lang="pt-PT" sz="1400" b="1" dirty="0" smtClean="0">
              <a:effectLst>
                <a:outerShdw blurRad="38100" dist="38100" dir="2700000" algn="tl">
                  <a:srgbClr val="000000">
                    <a:alpha val="43137"/>
                  </a:srgbClr>
                </a:outerShdw>
              </a:effectLst>
            </a:rPr>
            <a:t> in </a:t>
          </a:r>
          <a:r>
            <a:rPr lang="pt-PT" sz="1400" b="1" dirty="0" err="1" smtClean="0">
              <a:effectLst>
                <a:outerShdw blurRad="38100" dist="38100" dir="2700000" algn="tl">
                  <a:srgbClr val="000000">
                    <a:alpha val="43137"/>
                  </a:srgbClr>
                </a:outerShdw>
              </a:effectLst>
            </a:rPr>
            <a:t>variable</a:t>
          </a:r>
          <a:r>
            <a:rPr lang="pt-PT" sz="1400" b="1" dirty="0" smtClean="0">
              <a:effectLst>
                <a:outerShdw blurRad="38100" dist="38100" dir="2700000" algn="tl">
                  <a:srgbClr val="000000">
                    <a:alpha val="43137"/>
                  </a:srgbClr>
                </a:outerShdw>
              </a:effectLst>
            </a:rPr>
            <a:t> </a:t>
          </a:r>
          <a:r>
            <a:rPr lang="pt-PT" sz="1400" b="1" dirty="0" err="1" smtClean="0">
              <a:effectLst>
                <a:outerShdw blurRad="38100" dist="38100" dir="2700000" algn="tl">
                  <a:srgbClr val="000000">
                    <a:alpha val="43137"/>
                  </a:srgbClr>
                </a:outerShdw>
              </a:effectLst>
            </a:rPr>
            <a:t>directions</a:t>
          </a:r>
          <a:endParaRPr lang="pt-PT" sz="1400" b="1" dirty="0">
            <a:effectLst>
              <a:outerShdw blurRad="38100" dist="38100" dir="2700000" algn="tl">
                <a:srgbClr val="000000">
                  <a:alpha val="43137"/>
                </a:srgbClr>
              </a:outerShdw>
            </a:effectLst>
          </a:endParaRPr>
        </a:p>
      </dgm:t>
    </dgm:pt>
    <dgm:pt modelId="{A7B61B05-0ADF-49C3-AE36-BD8518BFE833}" type="parTrans" cxnId="{B1563AA2-347F-463B-A34D-786DA3813BC2}">
      <dgm:prSet/>
      <dgm:spPr/>
      <dgm:t>
        <a:bodyPr/>
        <a:lstStyle/>
        <a:p>
          <a:endParaRPr lang="pt-PT"/>
        </a:p>
      </dgm:t>
    </dgm:pt>
    <dgm:pt modelId="{BBD1FA1A-23FB-49E3-ACAC-1DC0B37859D8}" type="sibTrans" cxnId="{B1563AA2-347F-463B-A34D-786DA3813BC2}">
      <dgm:prSet/>
      <dgm:spPr/>
      <dgm:t>
        <a:bodyPr/>
        <a:lstStyle/>
        <a:p>
          <a:endParaRPr lang="pt-PT"/>
        </a:p>
      </dgm:t>
    </dgm:pt>
    <dgm:pt modelId="{46E60D4E-20A1-42E8-ADDB-81935DCCD854}">
      <dgm:prSet phldrT="[Texto]" custT="1"/>
      <dgm:spPr>
        <a:solidFill>
          <a:srgbClr val="FFC000"/>
        </a:solidFill>
      </dgm:spPr>
      <dgm:t>
        <a:bodyPr/>
        <a:lstStyle/>
        <a:p>
          <a:r>
            <a:rPr lang="pt-PT" sz="1400" b="1" dirty="0" err="1" smtClean="0">
              <a:effectLst>
                <a:outerShdw blurRad="38100" dist="38100" dir="2700000" algn="tl">
                  <a:srgbClr val="000000">
                    <a:alpha val="43137"/>
                  </a:srgbClr>
                </a:outerShdw>
              </a:effectLst>
            </a:rPr>
            <a:t>Number</a:t>
          </a:r>
          <a:r>
            <a:rPr lang="pt-PT" sz="1400" b="1" dirty="0" smtClean="0">
              <a:effectLst>
                <a:outerShdw blurRad="38100" dist="38100" dir="2700000" algn="tl">
                  <a:srgbClr val="000000">
                    <a:alpha val="43137"/>
                  </a:srgbClr>
                </a:outerShdw>
              </a:effectLst>
            </a:rPr>
            <a:t> </a:t>
          </a:r>
          <a:r>
            <a:rPr lang="pt-PT" sz="1400" b="1" dirty="0" err="1" smtClean="0">
              <a:effectLst>
                <a:outerShdw blurRad="38100" dist="38100" dir="2700000" algn="tl">
                  <a:srgbClr val="000000">
                    <a:alpha val="43137"/>
                  </a:srgbClr>
                </a:outerShdw>
              </a:effectLst>
            </a:rPr>
            <a:t>of</a:t>
          </a:r>
          <a:r>
            <a:rPr lang="pt-PT" sz="1400" b="1" dirty="0" smtClean="0">
              <a:effectLst>
                <a:outerShdw blurRad="38100" dist="38100" dir="2700000" algn="tl">
                  <a:srgbClr val="000000">
                    <a:alpha val="43137"/>
                  </a:srgbClr>
                </a:outerShdw>
              </a:effectLst>
            </a:rPr>
            <a:t> stars in </a:t>
          </a:r>
          <a:r>
            <a:rPr lang="pt-PT" sz="1400" b="1" dirty="0" err="1" smtClean="0">
              <a:effectLst>
                <a:outerShdw blurRad="38100" dist="38100" dir="2700000" algn="tl">
                  <a:srgbClr val="000000">
                    <a:alpha val="43137"/>
                  </a:srgbClr>
                </a:outerShdw>
              </a:effectLst>
            </a:rPr>
            <a:t>Orion’s</a:t>
          </a:r>
          <a:r>
            <a:rPr lang="pt-PT" sz="1400" b="1" dirty="0" smtClean="0">
              <a:effectLst>
                <a:outerShdw blurRad="38100" dist="38100" dir="2700000" algn="tl">
                  <a:srgbClr val="000000">
                    <a:alpha val="43137"/>
                  </a:srgbClr>
                </a:outerShdw>
              </a:effectLst>
            </a:rPr>
            <a:t> </a:t>
          </a:r>
          <a:r>
            <a:rPr lang="pt-PT" sz="1400" b="1" dirty="0" err="1" smtClean="0">
              <a:effectLst>
                <a:outerShdw blurRad="38100" dist="38100" dir="2700000" algn="tl">
                  <a:srgbClr val="000000">
                    <a:alpha val="43137"/>
                  </a:srgbClr>
                </a:outerShdw>
              </a:effectLst>
            </a:rPr>
            <a:t>constellation</a:t>
          </a:r>
          <a:endParaRPr lang="pt-PT" sz="1400" b="1" dirty="0">
            <a:effectLst>
              <a:outerShdw blurRad="38100" dist="38100" dir="2700000" algn="tl">
                <a:srgbClr val="000000">
                  <a:alpha val="43137"/>
                </a:srgbClr>
              </a:outerShdw>
            </a:effectLst>
          </a:endParaRPr>
        </a:p>
      </dgm:t>
    </dgm:pt>
    <dgm:pt modelId="{5CF78963-2DA4-43B6-A17C-530E153F54E9}" type="parTrans" cxnId="{80E0DEE6-AA0C-47D9-A806-5D994468A8C8}">
      <dgm:prSet/>
      <dgm:spPr/>
      <dgm:t>
        <a:bodyPr/>
        <a:lstStyle/>
        <a:p>
          <a:endParaRPr lang="pt-PT"/>
        </a:p>
      </dgm:t>
    </dgm:pt>
    <dgm:pt modelId="{0A45A331-5EA4-4769-A6B9-696DB911EF15}" type="sibTrans" cxnId="{80E0DEE6-AA0C-47D9-A806-5D994468A8C8}">
      <dgm:prSet/>
      <dgm:spPr/>
      <dgm:t>
        <a:bodyPr/>
        <a:lstStyle/>
        <a:p>
          <a:endParaRPr lang="pt-PT"/>
        </a:p>
      </dgm:t>
    </dgm:pt>
    <dgm:pt modelId="{962EC348-32B6-4F42-9B58-4A209818673C}">
      <dgm:prSet phldrT="[Texto]" custT="1"/>
      <dgm:spPr>
        <a:solidFill>
          <a:srgbClr val="002060"/>
        </a:solidFill>
      </dgm:spPr>
      <dgm:t>
        <a:bodyPr/>
        <a:lstStyle/>
        <a:p>
          <a:r>
            <a:rPr lang="pt-PT" sz="1400" b="1" dirty="0" err="1" smtClean="0">
              <a:effectLst>
                <a:outerShdw blurRad="38100" dist="38100" dir="2700000" algn="tl">
                  <a:srgbClr val="000000">
                    <a:alpha val="43137"/>
                  </a:srgbClr>
                </a:outerShdw>
              </a:effectLst>
            </a:rPr>
            <a:t>Energy</a:t>
          </a:r>
          <a:endParaRPr lang="pt-PT" sz="1400" b="1" dirty="0">
            <a:effectLst>
              <a:outerShdw blurRad="38100" dist="38100" dir="2700000" algn="tl">
                <a:srgbClr val="000000">
                  <a:alpha val="43137"/>
                </a:srgbClr>
              </a:outerShdw>
            </a:effectLst>
          </a:endParaRPr>
        </a:p>
      </dgm:t>
    </dgm:pt>
    <dgm:pt modelId="{DC125EA6-DF04-4021-8BC2-852DCAF5F5AB}" type="parTrans" cxnId="{56CADE39-E10C-4B22-AF67-B947237FECB6}">
      <dgm:prSet/>
      <dgm:spPr/>
      <dgm:t>
        <a:bodyPr/>
        <a:lstStyle/>
        <a:p>
          <a:endParaRPr lang="pt-PT"/>
        </a:p>
      </dgm:t>
    </dgm:pt>
    <dgm:pt modelId="{8749318C-2C53-4DFC-9C4C-5108C9B8D5FC}" type="sibTrans" cxnId="{56CADE39-E10C-4B22-AF67-B947237FECB6}">
      <dgm:prSet/>
      <dgm:spPr/>
      <dgm:t>
        <a:bodyPr/>
        <a:lstStyle/>
        <a:p>
          <a:endParaRPr lang="pt-PT"/>
        </a:p>
      </dgm:t>
    </dgm:pt>
    <dgm:pt modelId="{0A956B7B-7C51-4B8A-89FF-A8B7BE203345}">
      <dgm:prSet phldrT="[Texto]" custT="1"/>
      <dgm:spPr>
        <a:solidFill>
          <a:srgbClr val="002060"/>
        </a:solidFill>
      </dgm:spPr>
      <dgm:t>
        <a:bodyPr/>
        <a:lstStyle/>
        <a:p>
          <a:r>
            <a:rPr lang="pt-PT" sz="1400" b="1" dirty="0" smtClean="0">
              <a:effectLst>
                <a:outerShdw blurRad="38100" dist="38100" dir="2700000" algn="tl">
                  <a:srgbClr val="000000">
                    <a:alpha val="43137"/>
                  </a:srgbClr>
                </a:outerShdw>
              </a:effectLst>
            </a:rPr>
            <a:t>Data </a:t>
          </a:r>
          <a:r>
            <a:rPr lang="pt-PT" sz="1400" b="1" dirty="0" err="1" smtClean="0">
              <a:effectLst>
                <a:outerShdw blurRad="38100" dist="38100" dir="2700000" algn="tl">
                  <a:srgbClr val="000000">
                    <a:alpha val="43137"/>
                  </a:srgbClr>
                </a:outerShdw>
              </a:effectLst>
            </a:rPr>
            <a:t>collection</a:t>
          </a:r>
          <a:endParaRPr lang="pt-PT" sz="1400" b="1" dirty="0">
            <a:effectLst>
              <a:outerShdw blurRad="38100" dist="38100" dir="2700000" algn="tl">
                <a:srgbClr val="000000">
                  <a:alpha val="43137"/>
                </a:srgbClr>
              </a:outerShdw>
            </a:effectLst>
          </a:endParaRPr>
        </a:p>
      </dgm:t>
    </dgm:pt>
    <dgm:pt modelId="{69134E81-4446-45E0-9C9F-C1F57383C5C0}" type="parTrans" cxnId="{DE0F8943-42EE-451E-B4A8-23AEC5BFEE83}">
      <dgm:prSet/>
      <dgm:spPr/>
      <dgm:t>
        <a:bodyPr/>
        <a:lstStyle/>
        <a:p>
          <a:endParaRPr lang="pt-PT"/>
        </a:p>
      </dgm:t>
    </dgm:pt>
    <dgm:pt modelId="{1B79504F-250A-4E88-8DBD-7F0A62F489E2}" type="sibTrans" cxnId="{DE0F8943-42EE-451E-B4A8-23AEC5BFEE83}">
      <dgm:prSet/>
      <dgm:spPr/>
      <dgm:t>
        <a:bodyPr/>
        <a:lstStyle/>
        <a:p>
          <a:endParaRPr lang="pt-PT"/>
        </a:p>
      </dgm:t>
    </dgm:pt>
    <dgm:pt modelId="{C06D5941-5046-4A7F-9C0D-4785B51B01AD}">
      <dgm:prSet phldrT="[Texto]" custT="1"/>
      <dgm:spPr>
        <a:solidFill>
          <a:srgbClr val="002060"/>
        </a:solidFill>
      </dgm:spPr>
      <dgm:t>
        <a:bodyPr/>
        <a:lstStyle/>
        <a:p>
          <a:r>
            <a:rPr lang="pt-PT" sz="1400" b="1" dirty="0" err="1" smtClean="0">
              <a:effectLst>
                <a:outerShdw blurRad="38100" dist="38100" dir="2700000" algn="tl">
                  <a:srgbClr val="000000">
                    <a:alpha val="43137"/>
                  </a:srgbClr>
                </a:outerShdw>
              </a:effectLst>
            </a:rPr>
            <a:t>Calculus</a:t>
          </a:r>
          <a:endParaRPr lang="pt-PT" sz="1400" b="1" dirty="0">
            <a:effectLst>
              <a:outerShdw blurRad="38100" dist="38100" dir="2700000" algn="tl">
                <a:srgbClr val="000000">
                  <a:alpha val="43137"/>
                </a:srgbClr>
              </a:outerShdw>
            </a:effectLst>
          </a:endParaRPr>
        </a:p>
      </dgm:t>
    </dgm:pt>
    <dgm:pt modelId="{2F23756F-E5B0-45C0-A7E7-9E5ECA35194D}" type="parTrans" cxnId="{939D79AE-B9D1-4612-A921-8AD6E93020A2}">
      <dgm:prSet/>
      <dgm:spPr/>
      <dgm:t>
        <a:bodyPr/>
        <a:lstStyle/>
        <a:p>
          <a:endParaRPr lang="pt-PT"/>
        </a:p>
      </dgm:t>
    </dgm:pt>
    <dgm:pt modelId="{75519B8C-AB32-4750-89F5-DFA817184BFB}" type="sibTrans" cxnId="{939D79AE-B9D1-4612-A921-8AD6E93020A2}">
      <dgm:prSet/>
      <dgm:spPr/>
      <dgm:t>
        <a:bodyPr/>
        <a:lstStyle/>
        <a:p>
          <a:endParaRPr lang="pt-PT"/>
        </a:p>
      </dgm:t>
    </dgm:pt>
    <dgm:pt modelId="{782D613A-75FA-4B88-AB0C-5F2FD5F98D17}">
      <dgm:prSet phldrT="[Texto]" custT="1"/>
      <dgm:spPr>
        <a:solidFill>
          <a:srgbClr val="92D050"/>
        </a:solidFill>
      </dgm:spPr>
      <dgm:t>
        <a:bodyPr/>
        <a:lstStyle/>
        <a:p>
          <a:r>
            <a:rPr lang="pt-PT" sz="1400" b="1" dirty="0" err="1" smtClean="0">
              <a:effectLst>
                <a:outerShdw blurRad="38100" dist="38100" dir="2700000" algn="tl">
                  <a:srgbClr val="000000">
                    <a:alpha val="43137"/>
                  </a:srgbClr>
                </a:outerShdw>
              </a:effectLst>
            </a:rPr>
            <a:t>Espectrum</a:t>
          </a:r>
          <a:endParaRPr lang="pt-PT" sz="1400" b="1" dirty="0">
            <a:effectLst>
              <a:outerShdw blurRad="38100" dist="38100" dir="2700000" algn="tl">
                <a:srgbClr val="000000">
                  <a:alpha val="43137"/>
                </a:srgbClr>
              </a:outerShdw>
            </a:effectLst>
          </a:endParaRPr>
        </a:p>
      </dgm:t>
    </dgm:pt>
    <dgm:pt modelId="{E911FDF5-4323-4C85-AE17-3CC6240B684E}" type="parTrans" cxnId="{7572D63C-38F5-4C37-8747-8355D9E26009}">
      <dgm:prSet/>
      <dgm:spPr/>
      <dgm:t>
        <a:bodyPr/>
        <a:lstStyle/>
        <a:p>
          <a:endParaRPr lang="pt-PT"/>
        </a:p>
      </dgm:t>
    </dgm:pt>
    <dgm:pt modelId="{F35C8B54-2E1F-4373-AA3F-EBF5B8F74CBD}" type="sibTrans" cxnId="{7572D63C-38F5-4C37-8747-8355D9E26009}">
      <dgm:prSet/>
      <dgm:spPr/>
      <dgm:t>
        <a:bodyPr/>
        <a:lstStyle/>
        <a:p>
          <a:endParaRPr lang="pt-PT"/>
        </a:p>
      </dgm:t>
    </dgm:pt>
    <dgm:pt modelId="{E2A94824-AD27-43C1-8C28-34E5152409FC}">
      <dgm:prSet phldrT="[Texto]" custT="1"/>
      <dgm:spPr>
        <a:solidFill>
          <a:srgbClr val="92D050"/>
        </a:solidFill>
      </dgm:spPr>
      <dgm:t>
        <a:bodyPr/>
        <a:lstStyle/>
        <a:p>
          <a:r>
            <a:rPr lang="pt-PT" sz="1400" b="1" dirty="0" err="1" smtClean="0">
              <a:effectLst>
                <a:outerShdw blurRad="38100" dist="38100" dir="2700000" algn="tl">
                  <a:srgbClr val="000000">
                    <a:alpha val="43137"/>
                  </a:srgbClr>
                </a:outerShdw>
              </a:effectLst>
            </a:rPr>
            <a:t>Lamp</a:t>
          </a:r>
          <a:r>
            <a:rPr lang="pt-PT" sz="1400" b="1" dirty="0" smtClean="0">
              <a:effectLst>
                <a:outerShdw blurRad="38100" dist="38100" dir="2700000" algn="tl">
                  <a:srgbClr val="000000">
                    <a:alpha val="43137"/>
                  </a:srgbClr>
                </a:outerShdw>
              </a:effectLst>
            </a:rPr>
            <a:t> color</a:t>
          </a:r>
          <a:endParaRPr lang="pt-PT" sz="1400" b="1" dirty="0">
            <a:effectLst>
              <a:outerShdw blurRad="38100" dist="38100" dir="2700000" algn="tl">
                <a:srgbClr val="000000">
                  <a:alpha val="43137"/>
                </a:srgbClr>
              </a:outerShdw>
            </a:effectLst>
          </a:endParaRPr>
        </a:p>
      </dgm:t>
    </dgm:pt>
    <dgm:pt modelId="{F53B7564-99ED-4131-8183-2E74DC0DF574}" type="parTrans" cxnId="{47E998F6-6B96-43D3-8FE6-89604A3B0CAA}">
      <dgm:prSet/>
      <dgm:spPr/>
      <dgm:t>
        <a:bodyPr/>
        <a:lstStyle/>
        <a:p>
          <a:endParaRPr lang="pt-PT"/>
        </a:p>
      </dgm:t>
    </dgm:pt>
    <dgm:pt modelId="{700576B3-FB74-41B0-8F38-CEC60899B961}" type="sibTrans" cxnId="{47E998F6-6B96-43D3-8FE6-89604A3B0CAA}">
      <dgm:prSet/>
      <dgm:spPr/>
      <dgm:t>
        <a:bodyPr/>
        <a:lstStyle/>
        <a:p>
          <a:endParaRPr lang="pt-PT"/>
        </a:p>
      </dgm:t>
    </dgm:pt>
    <dgm:pt modelId="{F96D2274-34CF-465E-9712-BA43FC3648D9}">
      <dgm:prSet phldrT="[Texto]" custT="1"/>
      <dgm:spPr>
        <a:solidFill>
          <a:srgbClr val="92D050"/>
        </a:solidFill>
      </dgm:spPr>
      <dgm:t>
        <a:bodyPr/>
        <a:lstStyle/>
        <a:p>
          <a:r>
            <a:rPr lang="pt-PT" sz="1400" b="1" dirty="0" err="1" smtClean="0">
              <a:effectLst>
                <a:outerShdw blurRad="38100" dist="38100" dir="2700000" algn="tl">
                  <a:srgbClr val="000000">
                    <a:alpha val="43137"/>
                  </a:srgbClr>
                </a:outerShdw>
              </a:effectLst>
            </a:rPr>
            <a:t>Fotography</a:t>
          </a:r>
          <a:endParaRPr lang="pt-PT" sz="1400" b="1" dirty="0">
            <a:effectLst>
              <a:outerShdw blurRad="38100" dist="38100" dir="2700000" algn="tl">
                <a:srgbClr val="000000">
                  <a:alpha val="43137"/>
                </a:srgbClr>
              </a:outerShdw>
            </a:effectLst>
          </a:endParaRPr>
        </a:p>
      </dgm:t>
    </dgm:pt>
    <dgm:pt modelId="{F4913F55-0B39-4D95-906F-68E16D6A60F0}" type="parTrans" cxnId="{5E38733A-1F5A-4044-96FA-4BE064CCCAA7}">
      <dgm:prSet/>
      <dgm:spPr/>
      <dgm:t>
        <a:bodyPr/>
        <a:lstStyle/>
        <a:p>
          <a:endParaRPr lang="pt-PT"/>
        </a:p>
      </dgm:t>
    </dgm:pt>
    <dgm:pt modelId="{535EAAF9-CC6B-4489-B28A-31F14E258D11}" type="sibTrans" cxnId="{5E38733A-1F5A-4044-96FA-4BE064CCCAA7}">
      <dgm:prSet/>
      <dgm:spPr/>
      <dgm:t>
        <a:bodyPr/>
        <a:lstStyle/>
        <a:p>
          <a:endParaRPr lang="pt-PT"/>
        </a:p>
      </dgm:t>
    </dgm:pt>
    <dgm:pt modelId="{A13FB1EC-8C69-45F9-A726-0CB16381536C}" type="pres">
      <dgm:prSet presAssocID="{13A89CC8-0F4C-4BC0-92F0-610EBA72745E}" presName="Name0" presStyleCnt="0">
        <dgm:presLayoutVars>
          <dgm:dir/>
          <dgm:resizeHandles val="exact"/>
        </dgm:presLayoutVars>
      </dgm:prSet>
      <dgm:spPr/>
      <dgm:t>
        <a:bodyPr/>
        <a:lstStyle/>
        <a:p>
          <a:endParaRPr lang="pt-PT"/>
        </a:p>
      </dgm:t>
    </dgm:pt>
    <dgm:pt modelId="{9B8451B6-C82D-4BFE-96CF-D9AE14DE1199}" type="pres">
      <dgm:prSet presAssocID="{E898C058-AAD6-4AE9-A6C6-A4669FD9698B}" presName="composite" presStyleCnt="0"/>
      <dgm:spPr/>
    </dgm:pt>
    <dgm:pt modelId="{BEBC1FB5-0E33-40A8-B95E-BDCC4E374D07}" type="pres">
      <dgm:prSet presAssocID="{E898C058-AAD6-4AE9-A6C6-A4669FD9698B}" presName="imagSh" presStyleLbl="bgImgPlace1" presStyleIdx="0" presStyleCnt="3" custScaleX="160535" custScaleY="157996" custLinFactNeighborX="-11156" custLinFactNeighborY="-19404"/>
      <dgm:spPr>
        <a:blipFill rotWithShape="0">
          <a:blip xmlns:r="http://schemas.openxmlformats.org/officeDocument/2006/relationships" r:embed="rId1"/>
          <a:stretch>
            <a:fillRect/>
          </a:stretch>
        </a:blipFill>
      </dgm:spPr>
    </dgm:pt>
    <dgm:pt modelId="{E873AB96-3ADF-48E9-A408-7CD8070CE3CF}" type="pres">
      <dgm:prSet presAssocID="{E898C058-AAD6-4AE9-A6C6-A4669FD9698B}" presName="txNode" presStyleLbl="node1" presStyleIdx="0" presStyleCnt="3" custScaleX="125894" custScaleY="120976">
        <dgm:presLayoutVars>
          <dgm:bulletEnabled val="1"/>
        </dgm:presLayoutVars>
      </dgm:prSet>
      <dgm:spPr/>
      <dgm:t>
        <a:bodyPr/>
        <a:lstStyle/>
        <a:p>
          <a:endParaRPr lang="pt-PT"/>
        </a:p>
      </dgm:t>
    </dgm:pt>
    <dgm:pt modelId="{18F61012-A57F-40C9-AFB9-08E2C6112A4A}" type="pres">
      <dgm:prSet presAssocID="{90E31241-2914-426B-B51E-5A3FCCD5ACF9}" presName="sibTrans" presStyleLbl="sibTrans2D1" presStyleIdx="0" presStyleCnt="2"/>
      <dgm:spPr/>
      <dgm:t>
        <a:bodyPr/>
        <a:lstStyle/>
        <a:p>
          <a:endParaRPr lang="pt-PT"/>
        </a:p>
      </dgm:t>
    </dgm:pt>
    <dgm:pt modelId="{11324711-2A8D-493A-A037-AB150134B5E2}" type="pres">
      <dgm:prSet presAssocID="{90E31241-2914-426B-B51E-5A3FCCD5ACF9}" presName="connTx" presStyleLbl="sibTrans2D1" presStyleIdx="0" presStyleCnt="2"/>
      <dgm:spPr/>
      <dgm:t>
        <a:bodyPr/>
        <a:lstStyle/>
        <a:p>
          <a:endParaRPr lang="pt-PT"/>
        </a:p>
      </dgm:t>
    </dgm:pt>
    <dgm:pt modelId="{A722A743-E6FB-4965-9883-9EF0CBC2669D}" type="pres">
      <dgm:prSet presAssocID="{B053FEAA-325A-4A41-B6D5-E52D2ED799D0}" presName="composite" presStyleCnt="0"/>
      <dgm:spPr/>
    </dgm:pt>
    <dgm:pt modelId="{F84D4AA1-932B-4A89-A742-D8D16D2D4024}" type="pres">
      <dgm:prSet presAssocID="{B053FEAA-325A-4A41-B6D5-E52D2ED799D0}" presName="imagSh" presStyleLbl="bgImgPlace1" presStyleIdx="1" presStyleCnt="3" custScaleX="148460" custScaleY="151736" custLinFactNeighborX="-4191" custLinFactNeighborY="-12836"/>
      <dgm:spPr>
        <a:blipFill rotWithShape="0">
          <a:blip xmlns:r="http://schemas.openxmlformats.org/officeDocument/2006/relationships" r:embed="rId2"/>
          <a:stretch>
            <a:fillRect/>
          </a:stretch>
        </a:blipFill>
      </dgm:spPr>
    </dgm:pt>
    <dgm:pt modelId="{8936F6F4-74C1-4BCD-9FD0-DF0483B8A440}" type="pres">
      <dgm:prSet presAssocID="{B053FEAA-325A-4A41-B6D5-E52D2ED799D0}" presName="txNode" presStyleLbl="node1" presStyleIdx="1" presStyleCnt="3" custScaleX="126439" custScaleY="118019">
        <dgm:presLayoutVars>
          <dgm:bulletEnabled val="1"/>
        </dgm:presLayoutVars>
      </dgm:prSet>
      <dgm:spPr/>
      <dgm:t>
        <a:bodyPr/>
        <a:lstStyle/>
        <a:p>
          <a:endParaRPr lang="pt-PT"/>
        </a:p>
      </dgm:t>
    </dgm:pt>
    <dgm:pt modelId="{21E7233E-0D9C-4D5E-B375-92027F818C30}" type="pres">
      <dgm:prSet presAssocID="{60C0F20D-0A2A-4261-9E78-61E36BDB9619}" presName="sibTrans" presStyleLbl="sibTrans2D1" presStyleIdx="1" presStyleCnt="2"/>
      <dgm:spPr/>
      <dgm:t>
        <a:bodyPr/>
        <a:lstStyle/>
        <a:p>
          <a:endParaRPr lang="pt-PT"/>
        </a:p>
      </dgm:t>
    </dgm:pt>
    <dgm:pt modelId="{C24DF29C-03F9-4377-836A-82B686582F2B}" type="pres">
      <dgm:prSet presAssocID="{60C0F20D-0A2A-4261-9E78-61E36BDB9619}" presName="connTx" presStyleLbl="sibTrans2D1" presStyleIdx="1" presStyleCnt="2"/>
      <dgm:spPr/>
      <dgm:t>
        <a:bodyPr/>
        <a:lstStyle/>
        <a:p>
          <a:endParaRPr lang="pt-PT"/>
        </a:p>
      </dgm:t>
    </dgm:pt>
    <dgm:pt modelId="{C84AC948-0855-4377-B48B-B1750BD1313E}" type="pres">
      <dgm:prSet presAssocID="{13F0FAC2-6D4A-4A6F-8827-A5A9740C11ED}" presName="composite" presStyleCnt="0"/>
      <dgm:spPr/>
    </dgm:pt>
    <dgm:pt modelId="{502C6FD6-8E00-4898-A347-92156CBD636C}" type="pres">
      <dgm:prSet presAssocID="{13F0FAC2-6D4A-4A6F-8827-A5A9740C11ED}" presName="imagSh" presStyleLbl="bgImgPlace1" presStyleIdx="2" presStyleCnt="3" custScaleX="143123" custScaleY="144572" custLinFactNeighborX="-5915" custLinFactNeighborY="-15580"/>
      <dgm:spPr>
        <a:blipFill rotWithShape="0">
          <a:blip xmlns:r="http://schemas.openxmlformats.org/officeDocument/2006/relationships" r:embed="rId3"/>
          <a:stretch>
            <a:fillRect/>
          </a:stretch>
        </a:blipFill>
      </dgm:spPr>
    </dgm:pt>
    <dgm:pt modelId="{CE7020CB-586A-44B2-9F96-AD4E8511BCC5}" type="pres">
      <dgm:prSet presAssocID="{13F0FAC2-6D4A-4A6F-8827-A5A9740C11ED}" presName="txNode" presStyleLbl="node1" presStyleIdx="2" presStyleCnt="3" custScaleX="122836" custScaleY="114204">
        <dgm:presLayoutVars>
          <dgm:bulletEnabled val="1"/>
        </dgm:presLayoutVars>
      </dgm:prSet>
      <dgm:spPr/>
      <dgm:t>
        <a:bodyPr/>
        <a:lstStyle/>
        <a:p>
          <a:endParaRPr lang="pt-PT"/>
        </a:p>
      </dgm:t>
    </dgm:pt>
  </dgm:ptLst>
  <dgm:cxnLst>
    <dgm:cxn modelId="{F3DF31F1-C9DB-480E-9611-3D4CE74C4849}" srcId="{B053FEAA-325A-4A41-B6D5-E52D2ED799D0}" destId="{2E81EFF2-2338-4016-92D8-F1C9A4368BD7}" srcOrd="1" destOrd="0" parTransId="{11628D09-71EA-4861-8BB5-C88AEED540E5}" sibTransId="{C0DEFE6C-87DD-4DB3-B5C6-7210A550EF80}"/>
    <dgm:cxn modelId="{B0273715-A826-4C60-8E5B-05D2966A6D6E}" srcId="{E898C058-AAD6-4AE9-A6C6-A4669FD9698B}" destId="{2269254D-7DA2-4E50-8ED4-E1CF68ADBB70}" srcOrd="0" destOrd="0" parTransId="{8AF52BA4-DE34-43B1-A542-53CE1FCC69BC}" sibTransId="{23F38CFF-F4EC-4D81-8D06-73D5776B01C7}"/>
    <dgm:cxn modelId="{56CADE39-E10C-4B22-AF67-B947237FECB6}" srcId="{E898C058-AAD6-4AE9-A6C6-A4669FD9698B}" destId="{962EC348-32B6-4F42-9B58-4A209818673C}" srcOrd="2" destOrd="0" parTransId="{DC125EA6-DF04-4021-8BC2-852DCAF5F5AB}" sibTransId="{8749318C-2C53-4DFC-9C4C-5108C9B8D5FC}"/>
    <dgm:cxn modelId="{C9F54C24-C9C4-436E-A569-5EE0FB64A9B6}" type="presOf" srcId="{1623C4F4-0E44-48AE-AFA3-14FE968EA7B9}" destId="{8936F6F4-74C1-4BCD-9FD0-DF0483B8A440}" srcOrd="0" destOrd="1" presId="urn:microsoft.com/office/officeart/2005/8/layout/hProcess10#1"/>
    <dgm:cxn modelId="{ED9F3415-86C2-413B-9702-E5B84C20CB3E}" type="presOf" srcId="{E2A94824-AD27-43C1-8C28-34E5152409FC}" destId="{8936F6F4-74C1-4BCD-9FD0-DF0483B8A440}" srcOrd="0" destOrd="3" presId="urn:microsoft.com/office/officeart/2005/8/layout/hProcess10#1"/>
    <dgm:cxn modelId="{800764C5-1BF5-473B-91DA-91C4E3522F05}" srcId="{E898C058-AAD6-4AE9-A6C6-A4669FD9698B}" destId="{5CB87B72-8493-46F0-9F23-5D38BA156E23}" srcOrd="1" destOrd="0" parTransId="{31997EAF-4C50-477D-B5A9-AD507C0BDF0B}" sibTransId="{265AE6CA-7A2F-4D8B-978C-4104BB1F3800}"/>
    <dgm:cxn modelId="{2554E726-B9C2-4BC3-9BB3-633336F22332}" srcId="{13A89CC8-0F4C-4BC0-92F0-610EBA72745E}" destId="{13F0FAC2-6D4A-4A6F-8827-A5A9740C11ED}" srcOrd="2" destOrd="0" parTransId="{C1E96692-10FC-4FA3-BB82-588592DD4913}" sibTransId="{4424BA30-76D2-475F-B316-8C9985D871A5}"/>
    <dgm:cxn modelId="{A4C96761-3ED0-4313-8C56-01765C53C793}" type="presOf" srcId="{90E31241-2914-426B-B51E-5A3FCCD5ACF9}" destId="{18F61012-A57F-40C9-AFB9-08E2C6112A4A}" srcOrd="0" destOrd="0" presId="urn:microsoft.com/office/officeart/2005/8/layout/hProcess10#1"/>
    <dgm:cxn modelId="{32456515-EDD5-4C18-9EC1-7C978F30EBEE}" type="presOf" srcId="{90E31241-2914-426B-B51E-5A3FCCD5ACF9}" destId="{11324711-2A8D-493A-A037-AB150134B5E2}" srcOrd="1" destOrd="0" presId="urn:microsoft.com/office/officeart/2005/8/layout/hProcess10#1"/>
    <dgm:cxn modelId="{2014A6C1-7173-41AE-8C61-8BFEE34C81ED}" type="presOf" srcId="{E898C058-AAD6-4AE9-A6C6-A4669FD9698B}" destId="{E873AB96-3ADF-48E9-A408-7CD8070CE3CF}" srcOrd="0" destOrd="0" presId="urn:microsoft.com/office/officeart/2005/8/layout/hProcess10#1"/>
    <dgm:cxn modelId="{645C7EF0-AB90-4EC3-8C9E-A124682A5F70}" type="presOf" srcId="{2269254D-7DA2-4E50-8ED4-E1CF68ADBB70}" destId="{E873AB96-3ADF-48E9-A408-7CD8070CE3CF}" srcOrd="0" destOrd="1" presId="urn:microsoft.com/office/officeart/2005/8/layout/hProcess10#1"/>
    <dgm:cxn modelId="{20C6C6CC-21E4-42F5-923E-7436CBB4BF4D}" srcId="{13A89CC8-0F4C-4BC0-92F0-610EBA72745E}" destId="{E898C058-AAD6-4AE9-A6C6-A4669FD9698B}" srcOrd="0" destOrd="0" parTransId="{4282145C-7E96-4036-B828-4A991188F71F}" sibTransId="{90E31241-2914-426B-B51E-5A3FCCD5ACF9}"/>
    <dgm:cxn modelId="{C9203C68-4040-42EA-B098-21EEC8A7299E}" srcId="{13A89CC8-0F4C-4BC0-92F0-610EBA72745E}" destId="{B053FEAA-325A-4A41-B6D5-E52D2ED799D0}" srcOrd="1" destOrd="0" parTransId="{27519BC4-AC6E-4992-8423-DE637D03A7C5}" sibTransId="{60C0F20D-0A2A-4261-9E78-61E36BDB9619}"/>
    <dgm:cxn modelId="{47E998F6-6B96-43D3-8FE6-89604A3B0CAA}" srcId="{B053FEAA-325A-4A41-B6D5-E52D2ED799D0}" destId="{E2A94824-AD27-43C1-8C28-34E5152409FC}" srcOrd="2" destOrd="0" parTransId="{F53B7564-99ED-4131-8183-2E74DC0DF574}" sibTransId="{700576B3-FB74-41B0-8F38-CEC60899B961}"/>
    <dgm:cxn modelId="{24B48EA8-26F2-42E1-95CD-741B4C5AECBC}" type="presOf" srcId="{13A89CC8-0F4C-4BC0-92F0-610EBA72745E}" destId="{A13FB1EC-8C69-45F9-A726-0CB16381536C}" srcOrd="0" destOrd="0" presId="urn:microsoft.com/office/officeart/2005/8/layout/hProcess10#1"/>
    <dgm:cxn modelId="{5A1E5D5A-2108-4EF1-8CC2-3C6DA4BEB34B}" type="presOf" srcId="{F96D2274-34CF-465E-9712-BA43FC3648D9}" destId="{8936F6F4-74C1-4BCD-9FD0-DF0483B8A440}" srcOrd="0" destOrd="5" presId="urn:microsoft.com/office/officeart/2005/8/layout/hProcess10#1"/>
    <dgm:cxn modelId="{A22F7F0D-0105-4515-83AB-F6AAA2BBEC78}" type="presOf" srcId="{B053FEAA-325A-4A41-B6D5-E52D2ED799D0}" destId="{8936F6F4-74C1-4BCD-9FD0-DF0483B8A440}" srcOrd="0" destOrd="0" presId="urn:microsoft.com/office/officeart/2005/8/layout/hProcess10#1"/>
    <dgm:cxn modelId="{939D79AE-B9D1-4612-A921-8AD6E93020A2}" srcId="{E898C058-AAD6-4AE9-A6C6-A4669FD9698B}" destId="{C06D5941-5046-4A7F-9C0D-4785B51B01AD}" srcOrd="4" destOrd="0" parTransId="{2F23756F-E5B0-45C0-A7E7-9E5ECA35194D}" sibTransId="{75519B8C-AB32-4750-89F5-DFA817184BFB}"/>
    <dgm:cxn modelId="{715F86D4-66AB-4268-BC1B-759283A2F389}" type="presOf" srcId="{2E81EFF2-2338-4016-92D8-F1C9A4368BD7}" destId="{8936F6F4-74C1-4BCD-9FD0-DF0483B8A440}" srcOrd="0" destOrd="2" presId="urn:microsoft.com/office/officeart/2005/8/layout/hProcess10#1"/>
    <dgm:cxn modelId="{D4AF4EC2-7AE9-4DBA-8524-3027C2E45980}" type="presOf" srcId="{C06D5941-5046-4A7F-9C0D-4785B51B01AD}" destId="{E873AB96-3ADF-48E9-A408-7CD8070CE3CF}" srcOrd="0" destOrd="5" presId="urn:microsoft.com/office/officeart/2005/8/layout/hProcess10#1"/>
    <dgm:cxn modelId="{D307801C-DA9B-40A1-AC78-A8B1308F1384}" srcId="{B053FEAA-325A-4A41-B6D5-E52D2ED799D0}" destId="{1623C4F4-0E44-48AE-AFA3-14FE968EA7B9}" srcOrd="0" destOrd="0" parTransId="{F5DD3AF9-0EAE-4298-BC17-B018A3DEF3BE}" sibTransId="{8DC0B36E-EF54-4C5E-B317-E7BEA66FB8AD}"/>
    <dgm:cxn modelId="{5E38733A-1F5A-4044-96FA-4BE064CCCAA7}" srcId="{B053FEAA-325A-4A41-B6D5-E52D2ED799D0}" destId="{F96D2274-34CF-465E-9712-BA43FC3648D9}" srcOrd="4" destOrd="0" parTransId="{F4913F55-0B39-4D95-906F-68E16D6A60F0}" sibTransId="{535EAAF9-CC6B-4489-B28A-31F14E258D11}"/>
    <dgm:cxn modelId="{B1563AA2-347F-463B-A34D-786DA3813BC2}" srcId="{13F0FAC2-6D4A-4A6F-8827-A5A9740C11ED}" destId="{B2A7DEBB-E6A2-4520-85EC-054940052906}" srcOrd="0" destOrd="0" parTransId="{A7B61B05-0ADF-49C3-AE36-BD8518BFE833}" sibTransId="{BBD1FA1A-23FB-49E3-ACAC-1DC0B37859D8}"/>
    <dgm:cxn modelId="{F1A6633A-BC48-4619-BD85-561E7AE54628}" type="presOf" srcId="{5CB87B72-8493-46F0-9F23-5D38BA156E23}" destId="{E873AB96-3ADF-48E9-A408-7CD8070CE3CF}" srcOrd="0" destOrd="2" presId="urn:microsoft.com/office/officeart/2005/8/layout/hProcess10#1"/>
    <dgm:cxn modelId="{197D48EF-D6E8-4715-8E2E-DCCE76A09CCE}" type="presOf" srcId="{0A956B7B-7C51-4B8A-89FF-A8B7BE203345}" destId="{E873AB96-3ADF-48E9-A408-7CD8070CE3CF}" srcOrd="0" destOrd="4" presId="urn:microsoft.com/office/officeart/2005/8/layout/hProcess10#1"/>
    <dgm:cxn modelId="{9B595F7F-337A-4A56-A65B-2335E673BBE0}" type="presOf" srcId="{60C0F20D-0A2A-4261-9E78-61E36BDB9619}" destId="{C24DF29C-03F9-4377-836A-82B686582F2B}" srcOrd="1" destOrd="0" presId="urn:microsoft.com/office/officeart/2005/8/layout/hProcess10#1"/>
    <dgm:cxn modelId="{80E0DEE6-AA0C-47D9-A806-5D994468A8C8}" srcId="{13F0FAC2-6D4A-4A6F-8827-A5A9740C11ED}" destId="{46E60D4E-20A1-42E8-ADDB-81935DCCD854}" srcOrd="1" destOrd="0" parTransId="{5CF78963-2DA4-43B6-A17C-530E153F54E9}" sibTransId="{0A45A331-5EA4-4769-A6B9-696DB911EF15}"/>
    <dgm:cxn modelId="{6EACA767-0792-4DA2-A149-595014FC2003}" type="presOf" srcId="{60C0F20D-0A2A-4261-9E78-61E36BDB9619}" destId="{21E7233E-0D9C-4D5E-B375-92027F818C30}" srcOrd="0" destOrd="0" presId="urn:microsoft.com/office/officeart/2005/8/layout/hProcess10#1"/>
    <dgm:cxn modelId="{4365E2CA-2056-4DD2-9B58-7339FE0B2D6D}" type="presOf" srcId="{46E60D4E-20A1-42E8-ADDB-81935DCCD854}" destId="{CE7020CB-586A-44B2-9F96-AD4E8511BCC5}" srcOrd="0" destOrd="2" presId="urn:microsoft.com/office/officeart/2005/8/layout/hProcess10#1"/>
    <dgm:cxn modelId="{B871F134-1255-40B2-8A26-ADED39FD1DA9}" type="presOf" srcId="{782D613A-75FA-4B88-AB0C-5F2FD5F98D17}" destId="{8936F6F4-74C1-4BCD-9FD0-DF0483B8A440}" srcOrd="0" destOrd="4" presId="urn:microsoft.com/office/officeart/2005/8/layout/hProcess10#1"/>
    <dgm:cxn modelId="{7572D63C-38F5-4C37-8747-8355D9E26009}" srcId="{B053FEAA-325A-4A41-B6D5-E52D2ED799D0}" destId="{782D613A-75FA-4B88-AB0C-5F2FD5F98D17}" srcOrd="3" destOrd="0" parTransId="{E911FDF5-4323-4C85-AE17-3CC6240B684E}" sibTransId="{F35C8B54-2E1F-4373-AA3F-EBF5B8F74CBD}"/>
    <dgm:cxn modelId="{06D0C84A-F27C-463C-9021-F710676E3E6A}" type="presOf" srcId="{962EC348-32B6-4F42-9B58-4A209818673C}" destId="{E873AB96-3ADF-48E9-A408-7CD8070CE3CF}" srcOrd="0" destOrd="3" presId="urn:microsoft.com/office/officeart/2005/8/layout/hProcess10#1"/>
    <dgm:cxn modelId="{DE0F8943-42EE-451E-B4A8-23AEC5BFEE83}" srcId="{E898C058-AAD6-4AE9-A6C6-A4669FD9698B}" destId="{0A956B7B-7C51-4B8A-89FF-A8B7BE203345}" srcOrd="3" destOrd="0" parTransId="{69134E81-4446-45E0-9C9F-C1F57383C5C0}" sibTransId="{1B79504F-250A-4E88-8DBD-7F0A62F489E2}"/>
    <dgm:cxn modelId="{EACFA9BE-CE32-4F77-AAE2-B468EACE1298}" type="presOf" srcId="{13F0FAC2-6D4A-4A6F-8827-A5A9740C11ED}" destId="{CE7020CB-586A-44B2-9F96-AD4E8511BCC5}" srcOrd="0" destOrd="0" presId="urn:microsoft.com/office/officeart/2005/8/layout/hProcess10#1"/>
    <dgm:cxn modelId="{A1331F26-7D7C-460F-A34D-022346D5BD86}" type="presOf" srcId="{B2A7DEBB-E6A2-4520-85EC-054940052906}" destId="{CE7020CB-586A-44B2-9F96-AD4E8511BCC5}" srcOrd="0" destOrd="1" presId="urn:microsoft.com/office/officeart/2005/8/layout/hProcess10#1"/>
    <dgm:cxn modelId="{E0F06AC8-3D7D-47F3-86FC-52BEBF386371}" type="presParOf" srcId="{A13FB1EC-8C69-45F9-A726-0CB16381536C}" destId="{9B8451B6-C82D-4BFE-96CF-D9AE14DE1199}" srcOrd="0" destOrd="0" presId="urn:microsoft.com/office/officeart/2005/8/layout/hProcess10#1"/>
    <dgm:cxn modelId="{80F31DD0-8E91-4638-BF76-5FF28B024FF5}" type="presParOf" srcId="{9B8451B6-C82D-4BFE-96CF-D9AE14DE1199}" destId="{BEBC1FB5-0E33-40A8-B95E-BDCC4E374D07}" srcOrd="0" destOrd="0" presId="urn:microsoft.com/office/officeart/2005/8/layout/hProcess10#1"/>
    <dgm:cxn modelId="{4946C457-59F7-4E14-8001-E6E2D6A96738}" type="presParOf" srcId="{9B8451B6-C82D-4BFE-96CF-D9AE14DE1199}" destId="{E873AB96-3ADF-48E9-A408-7CD8070CE3CF}" srcOrd="1" destOrd="0" presId="urn:microsoft.com/office/officeart/2005/8/layout/hProcess10#1"/>
    <dgm:cxn modelId="{8E84276C-7A5E-4160-B84C-0EFB787CE64F}" type="presParOf" srcId="{A13FB1EC-8C69-45F9-A726-0CB16381536C}" destId="{18F61012-A57F-40C9-AFB9-08E2C6112A4A}" srcOrd="1" destOrd="0" presId="urn:microsoft.com/office/officeart/2005/8/layout/hProcess10#1"/>
    <dgm:cxn modelId="{E079BBEA-943F-4080-9AF3-5A5574790B6B}" type="presParOf" srcId="{18F61012-A57F-40C9-AFB9-08E2C6112A4A}" destId="{11324711-2A8D-493A-A037-AB150134B5E2}" srcOrd="0" destOrd="0" presId="urn:microsoft.com/office/officeart/2005/8/layout/hProcess10#1"/>
    <dgm:cxn modelId="{471493A3-1DF9-4DF4-8C73-E97B31EEA3DE}" type="presParOf" srcId="{A13FB1EC-8C69-45F9-A726-0CB16381536C}" destId="{A722A743-E6FB-4965-9883-9EF0CBC2669D}" srcOrd="2" destOrd="0" presId="urn:microsoft.com/office/officeart/2005/8/layout/hProcess10#1"/>
    <dgm:cxn modelId="{6753E558-E212-4BAF-AC93-2E913232B10E}" type="presParOf" srcId="{A722A743-E6FB-4965-9883-9EF0CBC2669D}" destId="{F84D4AA1-932B-4A89-A742-D8D16D2D4024}" srcOrd="0" destOrd="0" presId="urn:microsoft.com/office/officeart/2005/8/layout/hProcess10#1"/>
    <dgm:cxn modelId="{72108B81-9737-47D5-91E8-3B9B0A85027C}" type="presParOf" srcId="{A722A743-E6FB-4965-9883-9EF0CBC2669D}" destId="{8936F6F4-74C1-4BCD-9FD0-DF0483B8A440}" srcOrd="1" destOrd="0" presId="urn:microsoft.com/office/officeart/2005/8/layout/hProcess10#1"/>
    <dgm:cxn modelId="{B99FE2CF-9FEA-4EF4-907B-16985C8B0F52}" type="presParOf" srcId="{A13FB1EC-8C69-45F9-A726-0CB16381536C}" destId="{21E7233E-0D9C-4D5E-B375-92027F818C30}" srcOrd="3" destOrd="0" presId="urn:microsoft.com/office/officeart/2005/8/layout/hProcess10#1"/>
    <dgm:cxn modelId="{3CA63F47-3074-431F-8BB9-F8D24A15E96C}" type="presParOf" srcId="{21E7233E-0D9C-4D5E-B375-92027F818C30}" destId="{C24DF29C-03F9-4377-836A-82B686582F2B}" srcOrd="0" destOrd="0" presId="urn:microsoft.com/office/officeart/2005/8/layout/hProcess10#1"/>
    <dgm:cxn modelId="{0BFF91A1-8633-4010-A8EE-A5FF20674089}" type="presParOf" srcId="{A13FB1EC-8C69-45F9-A726-0CB16381536C}" destId="{C84AC948-0855-4377-B48B-B1750BD1313E}" srcOrd="4" destOrd="0" presId="urn:microsoft.com/office/officeart/2005/8/layout/hProcess10#1"/>
    <dgm:cxn modelId="{89AE42F7-A09C-4CB3-BC06-9652E86C0DE0}" type="presParOf" srcId="{C84AC948-0855-4377-B48B-B1750BD1313E}" destId="{502C6FD6-8E00-4898-A347-92156CBD636C}" srcOrd="0" destOrd="0" presId="urn:microsoft.com/office/officeart/2005/8/layout/hProcess10#1"/>
    <dgm:cxn modelId="{22B7B422-FF2C-44BE-9E74-050CA9D1DD1E}" type="presParOf" srcId="{C84AC948-0855-4377-B48B-B1750BD1313E}" destId="{CE7020CB-586A-44B2-9F96-AD4E8511BCC5}"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A7E91-FC6F-4291-9F6B-BD33D0677B96}"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pt-PT"/>
        </a:p>
      </dgm:t>
    </dgm:pt>
    <dgm:pt modelId="{18FB611E-7A8E-4240-B058-C184320BD9AA}">
      <dgm:prSet phldrT="[Texto]" custT="1"/>
      <dgm:spPr>
        <a:solidFill>
          <a:srgbClr val="CCCC00"/>
        </a:solidFill>
      </dgm:spPr>
      <dgm:t>
        <a:bodyPr/>
        <a:lstStyle/>
        <a:p>
          <a:r>
            <a:rPr lang="pt-PT" sz="1800" b="1" dirty="0" smtClean="0">
              <a:effectLst>
                <a:outerShdw blurRad="38100" dist="38100" dir="2700000" algn="tl">
                  <a:srgbClr val="000000">
                    <a:alpha val="43137"/>
                  </a:srgbClr>
                </a:outerShdw>
              </a:effectLst>
            </a:rPr>
            <a:t>LITE-RACY</a:t>
          </a:r>
          <a:endParaRPr lang="pt-PT" sz="1800" b="1" dirty="0">
            <a:effectLst>
              <a:outerShdw blurRad="38100" dist="38100" dir="2700000" algn="tl">
                <a:srgbClr val="000000">
                  <a:alpha val="43137"/>
                </a:srgbClr>
              </a:outerShdw>
            </a:effectLst>
          </a:endParaRPr>
        </a:p>
      </dgm:t>
    </dgm:pt>
    <dgm:pt modelId="{D94DCCDC-DED3-4D58-951E-A2AB102D262E}" type="parTrans" cxnId="{8B4400A3-D1BC-46C3-8CD7-C4C39B41623F}">
      <dgm:prSet/>
      <dgm:spPr/>
      <dgm:t>
        <a:bodyPr/>
        <a:lstStyle/>
        <a:p>
          <a:endParaRPr lang="pt-PT"/>
        </a:p>
      </dgm:t>
    </dgm:pt>
    <dgm:pt modelId="{0EA3D9F3-EED9-4BCD-9291-932173B28797}" type="sibTrans" cxnId="{8B4400A3-D1BC-46C3-8CD7-C4C39B41623F}">
      <dgm:prSet/>
      <dgm:spPr/>
      <dgm:t>
        <a:bodyPr/>
        <a:lstStyle/>
        <a:p>
          <a:endParaRPr lang="pt-PT"/>
        </a:p>
      </dgm:t>
    </dgm:pt>
    <dgm:pt modelId="{2484A370-056C-4DB5-94C6-926FFD78C020}">
      <dgm:prSet phldrT="[Texto]" custT="1"/>
      <dgm:spPr>
        <a:solidFill>
          <a:srgbClr val="CCCC00"/>
        </a:solidFill>
      </dgm:spPr>
      <dgm:t>
        <a:bodyPr/>
        <a:lstStyle/>
        <a:p>
          <a:r>
            <a:rPr lang="pt-PT" sz="1800" b="1" dirty="0" smtClean="0">
              <a:effectLst>
                <a:outerShdw blurRad="38100" dist="38100" dir="2700000" algn="tl">
                  <a:srgbClr val="000000">
                    <a:alpha val="43137"/>
                  </a:srgbClr>
                </a:outerShdw>
              </a:effectLst>
            </a:rPr>
            <a:t>TIC</a:t>
          </a:r>
          <a:endParaRPr lang="pt-PT" sz="1200" b="1" dirty="0">
            <a:effectLst>
              <a:outerShdw blurRad="38100" dist="38100" dir="2700000" algn="tl">
                <a:srgbClr val="000000">
                  <a:alpha val="43137"/>
                </a:srgbClr>
              </a:outerShdw>
            </a:effectLst>
          </a:endParaRPr>
        </a:p>
      </dgm:t>
    </dgm:pt>
    <dgm:pt modelId="{4EC38D4B-692C-46A3-9154-5B04F210755D}" type="parTrans" cxnId="{37A1E6E5-0E36-492B-AC38-E9A1EED8835E}">
      <dgm:prSet/>
      <dgm:spPr/>
      <dgm:t>
        <a:bodyPr/>
        <a:lstStyle/>
        <a:p>
          <a:endParaRPr lang="pt-PT"/>
        </a:p>
      </dgm:t>
    </dgm:pt>
    <dgm:pt modelId="{6580ACD8-9667-426C-805D-DE4675AF9B52}" type="sibTrans" cxnId="{37A1E6E5-0E36-492B-AC38-E9A1EED8835E}">
      <dgm:prSet/>
      <dgm:spPr/>
      <dgm:t>
        <a:bodyPr/>
        <a:lstStyle/>
        <a:p>
          <a:endParaRPr lang="pt-PT"/>
        </a:p>
      </dgm:t>
    </dgm:pt>
    <dgm:pt modelId="{E2A67D0F-B997-4D25-A3D3-64627E04A1CA}">
      <dgm:prSet phldrT="[Texto]" custT="1"/>
      <dgm:spPr>
        <a:solidFill>
          <a:srgbClr val="008000"/>
        </a:solidFill>
      </dgm:spPr>
      <dgm:t>
        <a:bodyPr/>
        <a:lstStyle/>
        <a:p>
          <a:r>
            <a:rPr lang="pt-PT" sz="1800" b="1" dirty="0" smtClean="0">
              <a:effectLst>
                <a:outerShdw blurRad="38100" dist="38100" dir="2700000" algn="tl">
                  <a:srgbClr val="000000">
                    <a:alpha val="43137"/>
                  </a:srgbClr>
                </a:outerShdw>
              </a:effectLst>
            </a:rPr>
            <a:t>STU-DENT</a:t>
          </a:r>
          <a:endParaRPr lang="pt-PT" sz="1800" b="1" dirty="0">
            <a:effectLst>
              <a:outerShdw blurRad="38100" dist="38100" dir="2700000" algn="tl">
                <a:srgbClr val="000000">
                  <a:alpha val="43137"/>
                </a:srgbClr>
              </a:outerShdw>
            </a:effectLst>
          </a:endParaRPr>
        </a:p>
      </dgm:t>
    </dgm:pt>
    <dgm:pt modelId="{29F40835-3AD2-4D6B-A609-F3D603F68210}" type="parTrans" cxnId="{7CE3F6EF-9C52-45F3-AB50-676072CCDB2D}">
      <dgm:prSet/>
      <dgm:spPr/>
      <dgm:t>
        <a:bodyPr/>
        <a:lstStyle/>
        <a:p>
          <a:endParaRPr lang="pt-PT"/>
        </a:p>
      </dgm:t>
    </dgm:pt>
    <dgm:pt modelId="{63C33413-5C05-4AC8-99CE-76809AAA7870}" type="sibTrans" cxnId="{7CE3F6EF-9C52-45F3-AB50-676072CCDB2D}">
      <dgm:prSet/>
      <dgm:spPr/>
      <dgm:t>
        <a:bodyPr/>
        <a:lstStyle/>
        <a:p>
          <a:endParaRPr lang="pt-PT"/>
        </a:p>
      </dgm:t>
    </dgm:pt>
    <dgm:pt modelId="{59ECA468-AC81-42B8-BCA5-B032F2E25642}">
      <dgm:prSet phldrT="[Texto]" custT="1"/>
      <dgm:spPr>
        <a:solidFill>
          <a:srgbClr val="CCCC00"/>
        </a:solidFill>
      </dgm:spPr>
      <dgm:t>
        <a:bodyPr/>
        <a:lstStyle/>
        <a:p>
          <a:r>
            <a:rPr lang="pt-PT" sz="1800" b="1" dirty="0" smtClean="0">
              <a:effectLst>
                <a:outerShdw blurRad="38100" dist="38100" dir="2700000" algn="tl">
                  <a:srgbClr val="000000">
                    <a:alpha val="43137"/>
                  </a:srgbClr>
                </a:outerShdw>
              </a:effectLst>
            </a:rPr>
            <a:t>CITI-ZEN-SHIP</a:t>
          </a:r>
          <a:endParaRPr lang="pt-PT" sz="1800" b="1" dirty="0">
            <a:effectLst>
              <a:outerShdw blurRad="38100" dist="38100" dir="2700000" algn="tl">
                <a:srgbClr val="000000">
                  <a:alpha val="43137"/>
                </a:srgbClr>
              </a:outerShdw>
            </a:effectLst>
          </a:endParaRPr>
        </a:p>
      </dgm:t>
    </dgm:pt>
    <dgm:pt modelId="{1EFB5328-210A-4CFF-83F6-DE9D932ADD2F}" type="parTrans" cxnId="{0E16E49C-5B11-4DEB-840B-3C5A6464DB19}">
      <dgm:prSet/>
      <dgm:spPr/>
      <dgm:t>
        <a:bodyPr/>
        <a:lstStyle/>
        <a:p>
          <a:endParaRPr lang="pt-PT"/>
        </a:p>
      </dgm:t>
    </dgm:pt>
    <dgm:pt modelId="{EAFE9C5E-90D9-4A8B-B007-E48A6DA62F0A}" type="sibTrans" cxnId="{0E16E49C-5B11-4DEB-840B-3C5A6464DB19}">
      <dgm:prSet/>
      <dgm:spPr/>
      <dgm:t>
        <a:bodyPr/>
        <a:lstStyle/>
        <a:p>
          <a:endParaRPr lang="pt-PT"/>
        </a:p>
      </dgm:t>
    </dgm:pt>
    <dgm:pt modelId="{EC6E2330-239F-449C-9EE8-9A2B14D64137}" type="pres">
      <dgm:prSet presAssocID="{2E8A7E91-FC6F-4291-9F6B-BD33D0677B96}" presName="compositeShape" presStyleCnt="0">
        <dgm:presLayoutVars>
          <dgm:chMax val="9"/>
          <dgm:dir/>
          <dgm:resizeHandles val="exact"/>
        </dgm:presLayoutVars>
      </dgm:prSet>
      <dgm:spPr/>
      <dgm:t>
        <a:bodyPr/>
        <a:lstStyle/>
        <a:p>
          <a:endParaRPr lang="pt-PT"/>
        </a:p>
      </dgm:t>
    </dgm:pt>
    <dgm:pt modelId="{CC16A75F-C48C-4363-BFC3-EC1613412211}" type="pres">
      <dgm:prSet presAssocID="{2E8A7E91-FC6F-4291-9F6B-BD33D0677B96}" presName="triangle1" presStyleLbl="node1" presStyleIdx="0" presStyleCnt="4">
        <dgm:presLayoutVars>
          <dgm:bulletEnabled val="1"/>
        </dgm:presLayoutVars>
      </dgm:prSet>
      <dgm:spPr/>
      <dgm:t>
        <a:bodyPr/>
        <a:lstStyle/>
        <a:p>
          <a:endParaRPr lang="pt-PT"/>
        </a:p>
      </dgm:t>
    </dgm:pt>
    <dgm:pt modelId="{9A277337-1F74-4EDA-BFFB-9F24404D95F7}" type="pres">
      <dgm:prSet presAssocID="{2E8A7E91-FC6F-4291-9F6B-BD33D0677B96}" presName="triangle2" presStyleLbl="node1" presStyleIdx="1" presStyleCnt="4">
        <dgm:presLayoutVars>
          <dgm:bulletEnabled val="1"/>
        </dgm:presLayoutVars>
      </dgm:prSet>
      <dgm:spPr/>
      <dgm:t>
        <a:bodyPr/>
        <a:lstStyle/>
        <a:p>
          <a:endParaRPr lang="pt-PT"/>
        </a:p>
      </dgm:t>
    </dgm:pt>
    <dgm:pt modelId="{17F9C474-2C74-4136-BE87-7E0D0055A6F9}" type="pres">
      <dgm:prSet presAssocID="{2E8A7E91-FC6F-4291-9F6B-BD33D0677B96}" presName="triangle3" presStyleLbl="node1" presStyleIdx="2" presStyleCnt="4">
        <dgm:presLayoutVars>
          <dgm:bulletEnabled val="1"/>
        </dgm:presLayoutVars>
      </dgm:prSet>
      <dgm:spPr/>
      <dgm:t>
        <a:bodyPr/>
        <a:lstStyle/>
        <a:p>
          <a:endParaRPr lang="pt-PT"/>
        </a:p>
      </dgm:t>
    </dgm:pt>
    <dgm:pt modelId="{8FFD627F-2ADF-4BB3-A8B5-8182D829E2AB}" type="pres">
      <dgm:prSet presAssocID="{2E8A7E91-FC6F-4291-9F6B-BD33D0677B96}" presName="triangle4" presStyleLbl="node1" presStyleIdx="3" presStyleCnt="4">
        <dgm:presLayoutVars>
          <dgm:bulletEnabled val="1"/>
        </dgm:presLayoutVars>
      </dgm:prSet>
      <dgm:spPr/>
      <dgm:t>
        <a:bodyPr/>
        <a:lstStyle/>
        <a:p>
          <a:endParaRPr lang="pt-PT"/>
        </a:p>
      </dgm:t>
    </dgm:pt>
  </dgm:ptLst>
  <dgm:cxnLst>
    <dgm:cxn modelId="{7CE3F6EF-9C52-45F3-AB50-676072CCDB2D}" srcId="{2E8A7E91-FC6F-4291-9F6B-BD33D0677B96}" destId="{E2A67D0F-B997-4D25-A3D3-64627E04A1CA}" srcOrd="2" destOrd="0" parTransId="{29F40835-3AD2-4D6B-A609-F3D603F68210}" sibTransId="{63C33413-5C05-4AC8-99CE-76809AAA7870}"/>
    <dgm:cxn modelId="{8B4400A3-D1BC-46C3-8CD7-C4C39B41623F}" srcId="{2E8A7E91-FC6F-4291-9F6B-BD33D0677B96}" destId="{18FB611E-7A8E-4240-B058-C184320BD9AA}" srcOrd="0" destOrd="0" parTransId="{D94DCCDC-DED3-4D58-951E-A2AB102D262E}" sibTransId="{0EA3D9F3-EED9-4BCD-9291-932173B28797}"/>
    <dgm:cxn modelId="{7AE79FB7-DBDB-4AB3-95D2-B14004D307D1}" type="presOf" srcId="{18FB611E-7A8E-4240-B058-C184320BD9AA}" destId="{CC16A75F-C48C-4363-BFC3-EC1613412211}" srcOrd="0" destOrd="0" presId="urn:microsoft.com/office/officeart/2005/8/layout/pyramid4"/>
    <dgm:cxn modelId="{2E1A2FA1-4F04-4DFD-BAB5-15B742CEF55C}" type="presOf" srcId="{2484A370-056C-4DB5-94C6-926FFD78C020}" destId="{9A277337-1F74-4EDA-BFFB-9F24404D95F7}" srcOrd="0" destOrd="0" presId="urn:microsoft.com/office/officeart/2005/8/layout/pyramid4"/>
    <dgm:cxn modelId="{1DF0A628-AAAD-4379-8657-A539DAC493A2}" type="presOf" srcId="{59ECA468-AC81-42B8-BCA5-B032F2E25642}" destId="{8FFD627F-2ADF-4BB3-A8B5-8182D829E2AB}" srcOrd="0" destOrd="0" presId="urn:microsoft.com/office/officeart/2005/8/layout/pyramid4"/>
    <dgm:cxn modelId="{0E16E49C-5B11-4DEB-840B-3C5A6464DB19}" srcId="{2E8A7E91-FC6F-4291-9F6B-BD33D0677B96}" destId="{59ECA468-AC81-42B8-BCA5-B032F2E25642}" srcOrd="3" destOrd="0" parTransId="{1EFB5328-210A-4CFF-83F6-DE9D932ADD2F}" sibTransId="{EAFE9C5E-90D9-4A8B-B007-E48A6DA62F0A}"/>
    <dgm:cxn modelId="{18BFB411-B431-4C40-8E2E-D02FA92E0155}" type="presOf" srcId="{E2A67D0F-B997-4D25-A3D3-64627E04A1CA}" destId="{17F9C474-2C74-4136-BE87-7E0D0055A6F9}" srcOrd="0" destOrd="0" presId="urn:microsoft.com/office/officeart/2005/8/layout/pyramid4"/>
    <dgm:cxn modelId="{37A1E6E5-0E36-492B-AC38-E9A1EED8835E}" srcId="{2E8A7E91-FC6F-4291-9F6B-BD33D0677B96}" destId="{2484A370-056C-4DB5-94C6-926FFD78C020}" srcOrd="1" destOrd="0" parTransId="{4EC38D4B-692C-46A3-9154-5B04F210755D}" sibTransId="{6580ACD8-9667-426C-805D-DE4675AF9B52}"/>
    <dgm:cxn modelId="{15886326-B4D2-44A2-84E1-8F71E1E5ADDE}" type="presOf" srcId="{2E8A7E91-FC6F-4291-9F6B-BD33D0677B96}" destId="{EC6E2330-239F-449C-9EE8-9A2B14D64137}" srcOrd="0" destOrd="0" presId="urn:microsoft.com/office/officeart/2005/8/layout/pyramid4"/>
    <dgm:cxn modelId="{0497F0B8-177E-48FC-AD80-938E3F482171}" type="presParOf" srcId="{EC6E2330-239F-449C-9EE8-9A2B14D64137}" destId="{CC16A75F-C48C-4363-BFC3-EC1613412211}" srcOrd="0" destOrd="0" presId="urn:microsoft.com/office/officeart/2005/8/layout/pyramid4"/>
    <dgm:cxn modelId="{BF7469A3-38AC-481E-A026-3DFEB809E423}" type="presParOf" srcId="{EC6E2330-239F-449C-9EE8-9A2B14D64137}" destId="{9A277337-1F74-4EDA-BFFB-9F24404D95F7}" srcOrd="1" destOrd="0" presId="urn:microsoft.com/office/officeart/2005/8/layout/pyramid4"/>
    <dgm:cxn modelId="{E912C452-FE07-4F90-94A2-C122D7B155DB}" type="presParOf" srcId="{EC6E2330-239F-449C-9EE8-9A2B14D64137}" destId="{17F9C474-2C74-4136-BE87-7E0D0055A6F9}" srcOrd="2" destOrd="0" presId="urn:microsoft.com/office/officeart/2005/8/layout/pyramid4"/>
    <dgm:cxn modelId="{5D5431B1-6079-4DA4-99A5-523E93BEE6D9}" type="presParOf" srcId="{EC6E2330-239F-449C-9EE8-9A2B14D64137}" destId="{8FFD627F-2ADF-4BB3-A8B5-8182D829E2AB}" srcOrd="3" destOrd="0" presId="urn:microsoft.com/office/officeart/2005/8/layout/pyramid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6A75F-C48C-4363-BFC3-EC1613412211}">
      <dsp:nvSpPr>
        <dsp:cNvPr id="0" name=""/>
        <dsp:cNvSpPr/>
      </dsp:nvSpPr>
      <dsp:spPr>
        <a:xfrm>
          <a:off x="1422158" y="0"/>
          <a:ext cx="1836204" cy="1836204"/>
        </a:xfrm>
        <a:prstGeom prst="triangle">
          <a:avLst/>
        </a:prstGeom>
        <a:solidFill>
          <a:srgbClr val="CCCC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b="1" kern="1200" dirty="0" smtClean="0">
              <a:effectLst>
                <a:outerShdw blurRad="38100" dist="38100" dir="2700000" algn="tl">
                  <a:srgbClr val="000000">
                    <a:alpha val="43137"/>
                  </a:srgbClr>
                </a:outerShdw>
              </a:effectLst>
            </a:rPr>
            <a:t>LITE-RACY</a:t>
          </a:r>
          <a:endParaRPr lang="pt-PT" sz="1800" b="1" kern="1200" dirty="0">
            <a:effectLst>
              <a:outerShdw blurRad="38100" dist="38100" dir="2700000" algn="tl">
                <a:srgbClr val="000000">
                  <a:alpha val="43137"/>
                </a:srgbClr>
              </a:outerShdw>
            </a:effectLst>
          </a:endParaRPr>
        </a:p>
      </dsp:txBody>
      <dsp:txXfrm>
        <a:off x="1881209" y="918102"/>
        <a:ext cx="918102" cy="918102"/>
      </dsp:txXfrm>
    </dsp:sp>
    <dsp:sp modelId="{9A277337-1F74-4EDA-BFFB-9F24404D95F7}">
      <dsp:nvSpPr>
        <dsp:cNvPr id="0" name=""/>
        <dsp:cNvSpPr/>
      </dsp:nvSpPr>
      <dsp:spPr>
        <a:xfrm>
          <a:off x="504056" y="1836204"/>
          <a:ext cx="1836204" cy="1836204"/>
        </a:xfrm>
        <a:prstGeom prst="triangle">
          <a:avLst/>
        </a:prstGeom>
        <a:solidFill>
          <a:srgbClr val="CCCC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b="1" kern="1200" dirty="0" smtClean="0">
              <a:effectLst>
                <a:outerShdw blurRad="38100" dist="38100" dir="2700000" algn="tl">
                  <a:srgbClr val="000000">
                    <a:alpha val="43137"/>
                  </a:srgbClr>
                </a:outerShdw>
              </a:effectLst>
            </a:rPr>
            <a:t>TIC</a:t>
          </a:r>
          <a:endParaRPr lang="pt-PT" sz="1200" b="1" kern="1200" dirty="0">
            <a:effectLst>
              <a:outerShdw blurRad="38100" dist="38100" dir="2700000" algn="tl">
                <a:srgbClr val="000000">
                  <a:alpha val="43137"/>
                </a:srgbClr>
              </a:outerShdw>
            </a:effectLst>
          </a:endParaRPr>
        </a:p>
      </dsp:txBody>
      <dsp:txXfrm>
        <a:off x="963107" y="2754306"/>
        <a:ext cx="918102" cy="918102"/>
      </dsp:txXfrm>
    </dsp:sp>
    <dsp:sp modelId="{17F9C474-2C74-4136-BE87-7E0D0055A6F9}">
      <dsp:nvSpPr>
        <dsp:cNvPr id="0" name=""/>
        <dsp:cNvSpPr/>
      </dsp:nvSpPr>
      <dsp:spPr>
        <a:xfrm rot="10800000">
          <a:off x="1422158" y="1836204"/>
          <a:ext cx="1836204" cy="1836204"/>
        </a:xfrm>
        <a:prstGeom prst="triangle">
          <a:avLst/>
        </a:prstGeom>
        <a:solidFill>
          <a:srgbClr val="008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b="1" kern="1200" dirty="0" smtClean="0">
              <a:effectLst>
                <a:outerShdw blurRad="38100" dist="38100" dir="2700000" algn="tl">
                  <a:srgbClr val="000000">
                    <a:alpha val="43137"/>
                  </a:srgbClr>
                </a:outerShdw>
              </a:effectLst>
            </a:rPr>
            <a:t>STU-DENT</a:t>
          </a:r>
          <a:endParaRPr lang="pt-PT" sz="1800" b="1" kern="1200" dirty="0">
            <a:effectLst>
              <a:outerShdw blurRad="38100" dist="38100" dir="2700000" algn="tl">
                <a:srgbClr val="000000">
                  <a:alpha val="43137"/>
                </a:srgbClr>
              </a:outerShdw>
            </a:effectLst>
          </a:endParaRPr>
        </a:p>
      </dsp:txBody>
      <dsp:txXfrm rot="10800000">
        <a:off x="1881209" y="1836204"/>
        <a:ext cx="918102" cy="918102"/>
      </dsp:txXfrm>
    </dsp:sp>
    <dsp:sp modelId="{8FFD627F-2ADF-4BB3-A8B5-8182D829E2AB}">
      <dsp:nvSpPr>
        <dsp:cNvPr id="0" name=""/>
        <dsp:cNvSpPr/>
      </dsp:nvSpPr>
      <dsp:spPr>
        <a:xfrm>
          <a:off x="2340260" y="1836204"/>
          <a:ext cx="1836204" cy="1836204"/>
        </a:xfrm>
        <a:prstGeom prst="triangle">
          <a:avLst/>
        </a:prstGeom>
        <a:solidFill>
          <a:srgbClr val="CCCC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b="1" kern="1200" dirty="0" smtClean="0">
              <a:effectLst>
                <a:outerShdw blurRad="38100" dist="38100" dir="2700000" algn="tl">
                  <a:srgbClr val="000000">
                    <a:alpha val="43137"/>
                  </a:srgbClr>
                </a:outerShdw>
              </a:effectLst>
            </a:rPr>
            <a:t>CITI-ZEN-SHIP</a:t>
          </a:r>
          <a:endParaRPr lang="pt-PT" sz="1800" b="1" kern="1200" dirty="0">
            <a:effectLst>
              <a:outerShdw blurRad="38100" dist="38100" dir="2700000" algn="tl">
                <a:srgbClr val="000000">
                  <a:alpha val="43137"/>
                </a:srgbClr>
              </a:outerShdw>
            </a:effectLst>
          </a:endParaRPr>
        </a:p>
      </dsp:txBody>
      <dsp:txXfrm>
        <a:off x="2799311" y="2754306"/>
        <a:ext cx="918102" cy="9181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95420-C710-4287-BE13-0D4B04E0499C}" type="datetimeFigureOut">
              <a:rPr lang="pt-PT" smtClean="0"/>
              <a:pPr/>
              <a:t>15-07-2014</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41B85F-BEE4-4E04-95B8-AC5AABBF56F4}" type="slidenum">
              <a:rPr lang="pt-PT" smtClean="0"/>
              <a:pPr/>
              <a:t>‹#›</a:t>
            </a:fld>
            <a:endParaRPr lang="pt-PT"/>
          </a:p>
        </p:txBody>
      </p:sp>
    </p:spTree>
    <p:extLst>
      <p:ext uri="{BB962C8B-B14F-4D97-AF65-F5344CB8AC3E}">
        <p14:creationId xmlns:p14="http://schemas.microsoft.com/office/powerpoint/2010/main" val="328801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10</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11</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12</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13</a:t>
            </a:fld>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14</a:t>
            </a:fld>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15</a:t>
            </a:fld>
            <a:endParaRPr 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16</a:t>
            </a:fld>
            <a:endParaRPr 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17</a:t>
            </a:fld>
            <a:endParaRPr 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18</a:t>
            </a:fld>
            <a:endParaRPr lang="pt-P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19</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a:t>
            </a:fld>
            <a:endParaRPr lang="pt-P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20</a:t>
            </a:fld>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21</a:t>
            </a:fld>
            <a:endParaRPr lang="pt-P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22</a:t>
            </a:fld>
            <a:endParaRPr lang="pt-P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23</a:t>
            </a:fld>
            <a:endParaRPr lang="pt-P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24</a:t>
            </a:fld>
            <a:endParaRPr lang="pt-P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25</a:t>
            </a:fld>
            <a:endParaRPr lang="pt-P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26</a:t>
            </a:fld>
            <a:endParaRPr lang="pt-P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27</a:t>
            </a:fld>
            <a:endParaRPr lang="pt-P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28</a:t>
            </a:fld>
            <a:endParaRPr lang="pt-P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29</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3</a:t>
            </a:fld>
            <a:endParaRPr lang="pt-P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30</a:t>
            </a:fld>
            <a:endParaRPr lang="pt-P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31</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4</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5</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6</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8</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541B85F-BEE4-4E04-95B8-AC5AABBF56F4}" type="slidenum">
              <a:rPr lang="pt-PT" smtClean="0"/>
              <a:pPr/>
              <a:t>9</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9F9B18-C178-454A-B2C4-5180EBDA6A70}" type="datetimeFigureOut">
              <a:rPr lang="el-GR" smtClean="0"/>
              <a:pPr/>
              <a:t>15/7/2014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F9B18-C178-454A-B2C4-5180EBDA6A70}" type="datetimeFigureOut">
              <a:rPr lang="el-GR" smtClean="0"/>
              <a:pPr/>
              <a:t>15/7/2014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F9B18-C178-454A-B2C4-5180EBDA6A70}" type="datetimeFigureOut">
              <a:rPr lang="el-GR" smtClean="0"/>
              <a:pPr/>
              <a:t>15/7/2014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C9F9B18-C178-454A-B2C4-5180EBDA6A70}" type="datetimeFigureOut">
              <a:rPr lang="el-GR" smtClean="0"/>
              <a:pPr/>
              <a:t>15/7/2014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F9B18-C178-454A-B2C4-5180EBDA6A70}" type="datetimeFigureOut">
              <a:rPr lang="el-GR" smtClean="0"/>
              <a:pPr/>
              <a:t>15/7/2014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9F9B18-C178-454A-B2C4-5180EBDA6A70}" type="datetimeFigureOut">
              <a:rPr lang="el-GR" smtClean="0"/>
              <a:pPr/>
              <a:t>15/7/2014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F9B18-C178-454A-B2C4-5180EBDA6A70}" type="datetimeFigureOut">
              <a:rPr lang="el-GR" smtClean="0"/>
              <a:pPr/>
              <a:t>15/7/2014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F9B18-C178-454A-B2C4-5180EBDA6A70}" type="datetimeFigureOut">
              <a:rPr lang="el-GR" smtClean="0"/>
              <a:pPr/>
              <a:t>15/7/2014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F9B18-C178-454A-B2C4-5180EBDA6A70}" type="datetimeFigureOut">
              <a:rPr lang="el-GR" smtClean="0"/>
              <a:pPr/>
              <a:t>15/7/2014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F9B18-C178-454A-B2C4-5180EBDA6A70}" type="datetimeFigureOut">
              <a:rPr lang="el-GR" smtClean="0"/>
              <a:pPr/>
              <a:t>15/7/2014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F9B18-C178-454A-B2C4-5180EBDA6A70}" type="datetimeFigureOut">
              <a:rPr lang="el-GR" smtClean="0"/>
              <a:pPr/>
              <a:t>15/7/2014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pPr/>
              <a:t>‹#›</a:t>
            </a:fld>
            <a:endParaRPr lang="el-G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C9F9B18-C178-454A-B2C4-5180EBDA6A70}" type="datetimeFigureOut">
              <a:rPr lang="el-GR" smtClean="0"/>
              <a:pPr/>
              <a:t>15/7/2014</a:t>
            </a:fld>
            <a:endParaRPr lang="el-G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0A1E926-0022-403E-962D-4BEE7D175F92}" type="slidenum">
              <a:rPr lang="el-GR" smtClean="0"/>
              <a:pPr/>
              <a:t>‹#›</a:t>
            </a:fld>
            <a:endParaRPr lang="el-G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dsr.nuclio.pt/recursos/" TargetMode="External"/><Relationship Id="rId3" Type="http://schemas.openxmlformats.org/officeDocument/2006/relationships/hyperlink" Target="http://portal.discoverthecosmos.eu/en/node/195700" TargetMode="External"/><Relationship Id="rId7" Type="http://schemas.openxmlformats.org/officeDocument/2006/relationships/hyperlink" Target="http://portal.discoverthecosmos.eu/en/search/repository/educon/results/spectrum" TargetMode="External"/><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ectralworkbench.org/" TargetMode="External"/><Relationship Id="rId11" Type="http://schemas.openxmlformats.org/officeDocument/2006/relationships/image" Target="../media/image30.png"/><Relationship Id="rId5" Type="http://schemas.openxmlformats.org/officeDocument/2006/relationships/hyperlink" Target="http://publiclab.org/wiki/foldable-spec" TargetMode="External"/><Relationship Id="rId10" Type="http://schemas.openxmlformats.org/officeDocument/2006/relationships/image" Target="../media/image29.png"/><Relationship Id="rId4" Type="http://schemas.openxmlformats.org/officeDocument/2006/relationships/hyperlink" Target="http://www.profiles.org.pt/?page_id=156" TargetMode="Externa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hyperlink" Target="http://portal.discoverthecosmos.eu/en/node/195700" TargetMode="External"/><Relationship Id="rId3" Type="http://schemas.openxmlformats.org/officeDocument/2006/relationships/image" Target="../media/image32.jpeg"/><Relationship Id="rId7" Type="http://schemas.openxmlformats.org/officeDocument/2006/relationships/hyperlink" Target="http://www.slideshare.net/eufisica/palestra-sobre-poluio-luminosa-3035649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slideshare.net/eufisica/light-pollution-dtcportuguese" TargetMode="External"/><Relationship Id="rId11" Type="http://schemas.openxmlformats.org/officeDocument/2006/relationships/hyperlink" Target="http://www.profiles.org.pt/?page_id=156&amp;lang=en" TargetMode="External"/><Relationship Id="rId5" Type="http://schemas.openxmlformats.org/officeDocument/2006/relationships/hyperlink" Target="http://portal.discoverthecosmos.eu/el/node/191453" TargetMode="External"/><Relationship Id="rId10" Type="http://schemas.openxmlformats.org/officeDocument/2006/relationships/hyperlink" Target="https://www.youtube.com/watch?v=RdwJOAukpiY" TargetMode="External"/><Relationship Id="rId4" Type="http://schemas.openxmlformats.org/officeDocument/2006/relationships/image" Target="../media/image33.jpeg"/><Relationship Id="rId9" Type="http://schemas.openxmlformats.org/officeDocument/2006/relationships/hyperlink" Target="http://dsr.nuclio.pt/recurso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hyperlink" Target="http://www.eufisica.com/" TargetMode="External"/><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goo.gl/NKsrB5"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eufisica@gmail.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hyperlink" Target="mailto:josegoncalves@eufisica.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elioti\AppData\Local\Microsoft\Windows\Temporary Internet Files\Content.Outlook\N0GO5AO6\COSMOS_B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8921" y="260648"/>
            <a:ext cx="8686800" cy="3024336"/>
          </a:xfrm>
        </p:spPr>
        <p:txBody>
          <a:bodyPr/>
          <a:lstStyle/>
          <a:p>
            <a:pPr algn="ctr"/>
            <a:r>
              <a:rPr lang="en-US" dirty="0" smtClean="0"/>
              <a:t>Open Discovery Space Summer School 2014</a:t>
            </a:r>
            <a:br>
              <a:rPr lang="en-US" dirty="0" smtClean="0"/>
            </a:br>
            <a:r>
              <a:rPr lang="en-US" sz="2000" dirty="0" smtClean="0"/>
              <a:t>Marathon, Greece, July 13-18 </a:t>
            </a:r>
            <a:endParaRPr lang="el-GR" sz="2000" dirty="0"/>
          </a:p>
        </p:txBody>
      </p:sp>
      <p:sp>
        <p:nvSpPr>
          <p:cNvPr id="3" name="Subtitle 2"/>
          <p:cNvSpPr>
            <a:spLocks noGrp="1"/>
          </p:cNvSpPr>
          <p:nvPr>
            <p:ph type="subTitle" idx="1"/>
          </p:nvPr>
        </p:nvSpPr>
        <p:spPr>
          <a:xfrm>
            <a:off x="1442507" y="3573016"/>
            <a:ext cx="5760640" cy="828092"/>
          </a:xfrm>
        </p:spPr>
        <p:txBody>
          <a:bodyPr>
            <a:noAutofit/>
          </a:bodyPr>
          <a:lstStyle/>
          <a:p>
            <a:pPr algn="ctr"/>
            <a:r>
              <a:rPr lang="en-US" sz="3600" dirty="0" smtClean="0"/>
              <a:t>Educational Scenario</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525" y="39288"/>
            <a:ext cx="2206947" cy="5814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3748" y="4817426"/>
            <a:ext cx="1940056" cy="1371604"/>
          </a:xfrm>
          <a:prstGeom prst="rect">
            <a:avLst/>
          </a:prstGeom>
        </p:spPr>
      </p:pic>
      <p:pic>
        <p:nvPicPr>
          <p:cNvPr id="1027" name="Picture 3" descr="C:\Users\chelioti\AppData\Local\Microsoft\Windows\Temporary Internet Files\Content.Outlook\N0GO5AO6\TRANSIt logo.jp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val="0"/>
              </a:ext>
            </a:extLst>
          </a:blip>
          <a:srcRect/>
          <a:stretch>
            <a:fillRect/>
          </a:stretch>
        </p:blipFill>
        <p:spPr bwMode="auto">
          <a:xfrm>
            <a:off x="3923928" y="4874260"/>
            <a:ext cx="961689" cy="935001"/>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1028" name="Picture 4" descr="C:\Users\chelioti\AppData\Local\Microsoft\Windows\Temporary Internet Files\Content.Outlook\N0GO5AO6\UDL_LOGO_TE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7352" y="4866063"/>
            <a:ext cx="1290382" cy="94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Parental engagement </a:t>
            </a:r>
            <a:endParaRPr lang="el-GR" b="1" dirty="0"/>
          </a:p>
        </p:txBody>
      </p:sp>
      <p:sp>
        <p:nvSpPr>
          <p:cNvPr id="3" name="Content Placeholder 2"/>
          <p:cNvSpPr>
            <a:spLocks noGrp="1"/>
          </p:cNvSpPr>
          <p:nvPr>
            <p:ph idx="1"/>
          </p:nvPr>
        </p:nvSpPr>
        <p:spPr>
          <a:xfrm>
            <a:off x="323528" y="1196752"/>
            <a:ext cx="8568952" cy="4968552"/>
          </a:xfrm>
        </p:spPr>
        <p:txBody>
          <a:bodyPr>
            <a:normAutofit/>
          </a:bodyPr>
          <a:lstStyle/>
          <a:p>
            <a:r>
              <a:rPr lang="en-US" dirty="0" smtClean="0"/>
              <a:t>Please describe</a:t>
            </a:r>
          </a:p>
          <a:p>
            <a:pPr lvl="1">
              <a:lnSpc>
                <a:spcPct val="150000"/>
              </a:lnSpc>
            </a:pPr>
            <a:r>
              <a:rPr lang="en-US" dirty="0" smtClean="0"/>
              <a:t>What are the expected benefits from parents’ engagement in this scenario? </a:t>
            </a:r>
          </a:p>
          <a:p>
            <a:pPr lvl="1">
              <a:lnSpc>
                <a:spcPct val="150000"/>
              </a:lnSpc>
              <a:buNone/>
            </a:pPr>
            <a:r>
              <a:rPr lang="en-US" dirty="0" smtClean="0"/>
              <a:t>	They can learn more about this problem.</a:t>
            </a:r>
            <a:br>
              <a:rPr lang="en-US" dirty="0" smtClean="0"/>
            </a:br>
            <a:r>
              <a:rPr lang="en-US" dirty="0" smtClean="0"/>
              <a:t>They can improve their knowledge and ICT skills.</a:t>
            </a:r>
            <a:endParaRPr lang="en-US" dirty="0"/>
          </a:p>
          <a:p>
            <a:pPr lvl="1">
              <a:lnSpc>
                <a:spcPct val="150000"/>
              </a:lnSpc>
              <a:buNone/>
            </a:pPr>
            <a:r>
              <a:rPr lang="en-US" dirty="0" smtClean="0"/>
              <a:t>	They can pressure local authorities about light pollution.</a:t>
            </a:r>
          </a:p>
          <a:p>
            <a:pPr lvl="1">
              <a:lnSpc>
                <a:spcPct val="150000"/>
              </a:lnSpc>
              <a:buNone/>
            </a:pPr>
            <a:r>
              <a:rPr lang="en-US" dirty="0" smtClean="0"/>
              <a:t>	They can be a part of the study and understand / remember the scientific method.</a:t>
            </a:r>
          </a:p>
          <a:p>
            <a:pPr lvl="1">
              <a:lnSpc>
                <a:spcPct val="150000"/>
              </a:lnSpc>
              <a:buNone/>
            </a:pPr>
            <a:r>
              <a:rPr lang="en-US" dirty="0" smtClean="0"/>
              <a:t>	They can communicate and spare some time with their children.</a:t>
            </a:r>
          </a:p>
        </p:txBody>
      </p:sp>
    </p:spTree>
    <p:extLst>
      <p:ext uri="{BB962C8B-B14F-4D97-AF65-F5344CB8AC3E}">
        <p14:creationId xmlns:p14="http://schemas.microsoft.com/office/powerpoint/2010/main" val="123507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1: Preparation  </a:t>
            </a:r>
            <a:endParaRPr lang="el-GR" b="1" dirty="0"/>
          </a:p>
        </p:txBody>
      </p:sp>
      <p:pic>
        <p:nvPicPr>
          <p:cNvPr id="5" name="Shape 265"/>
          <p:cNvPicPr preferRelativeResize="0"/>
          <p:nvPr/>
        </p:nvPicPr>
        <p:blipFill>
          <a:blip r:embed="rId3" cstate="print"/>
          <a:stretch>
            <a:fillRect/>
          </a:stretch>
        </p:blipFill>
        <p:spPr>
          <a:xfrm>
            <a:off x="539552" y="1196752"/>
            <a:ext cx="5112568" cy="2448272"/>
          </a:xfrm>
          <a:prstGeom prst="rect">
            <a:avLst/>
          </a:prstGeom>
          <a:ln>
            <a:noFill/>
          </a:ln>
          <a:effectLst>
            <a:outerShdw blurRad="292100" dist="139700" dir="2700000" algn="tl" rotWithShape="0">
              <a:srgbClr val="333333">
                <a:alpha val="65000"/>
              </a:srgbClr>
            </a:outerShdw>
          </a:effectLst>
        </p:spPr>
      </p:pic>
      <p:pic>
        <p:nvPicPr>
          <p:cNvPr id="7" name="Picture 9" descr="D:\EUFISICA\Documents\2013-2014\Formação\NUCLIO\Escola\IMG_20140123_214933.jpg"/>
          <p:cNvPicPr>
            <a:picLocks noChangeAspect="1" noChangeArrowheads="1"/>
          </p:cNvPicPr>
          <p:nvPr/>
        </p:nvPicPr>
        <p:blipFill>
          <a:blip r:embed="rId4" cstate="print"/>
          <a:srcRect/>
          <a:stretch>
            <a:fillRect/>
          </a:stretch>
        </p:blipFill>
        <p:spPr bwMode="auto">
          <a:xfrm rot="513299">
            <a:off x="6346837" y="498527"/>
            <a:ext cx="2362607" cy="1771956"/>
          </a:xfrm>
          <a:prstGeom prst="rect">
            <a:avLst/>
          </a:prstGeom>
          <a:ln>
            <a:noFill/>
          </a:ln>
          <a:effectLst>
            <a:softEdge rad="112500"/>
          </a:effectLst>
        </p:spPr>
      </p:pic>
      <p:pic>
        <p:nvPicPr>
          <p:cNvPr id="6" name="Picture 8" descr="D:\EUFISICA\Documents\2013-2014\Formação\NUCLIO\Escola\Poluição Luminosa Poster.jpg"/>
          <p:cNvPicPr>
            <a:picLocks noChangeAspect="1" noChangeArrowheads="1"/>
          </p:cNvPicPr>
          <p:nvPr/>
        </p:nvPicPr>
        <p:blipFill>
          <a:blip r:embed="rId5" cstate="print"/>
          <a:srcRect/>
          <a:stretch>
            <a:fillRect/>
          </a:stretch>
        </p:blipFill>
        <p:spPr bwMode="auto">
          <a:xfrm>
            <a:off x="5887971" y="1772816"/>
            <a:ext cx="2671925" cy="3781400"/>
          </a:xfrm>
          <a:prstGeom prst="rect">
            <a:avLst/>
          </a:prstGeom>
          <a:ln>
            <a:noFill/>
          </a:ln>
          <a:effectLst>
            <a:outerShdw blurRad="292100" dist="139700" dir="2700000" algn="tl" rotWithShape="0">
              <a:srgbClr val="333333">
                <a:alpha val="65000"/>
              </a:srgbClr>
            </a:outerShdw>
          </a:effectLst>
        </p:spPr>
      </p:pic>
      <p:pic>
        <p:nvPicPr>
          <p:cNvPr id="8" name="Shape 89"/>
          <p:cNvPicPr preferRelativeResize="0"/>
          <p:nvPr/>
        </p:nvPicPr>
        <p:blipFill>
          <a:blip r:embed="rId6" cstate="print"/>
          <a:stretch>
            <a:fillRect/>
          </a:stretch>
        </p:blipFill>
        <p:spPr>
          <a:xfrm>
            <a:off x="539552" y="3789040"/>
            <a:ext cx="3096344" cy="1728192"/>
          </a:xfrm>
          <a:prstGeom prst="rect">
            <a:avLst/>
          </a:prstGeom>
        </p:spPr>
      </p:pic>
      <p:pic>
        <p:nvPicPr>
          <p:cNvPr id="9" name="Shape 90"/>
          <p:cNvPicPr preferRelativeResize="0"/>
          <p:nvPr/>
        </p:nvPicPr>
        <p:blipFill>
          <a:blip r:embed="rId7" cstate="print"/>
          <a:stretch>
            <a:fillRect/>
          </a:stretch>
        </p:blipFill>
        <p:spPr>
          <a:xfrm>
            <a:off x="3707904" y="3789040"/>
            <a:ext cx="1944216" cy="1699472"/>
          </a:xfrm>
          <a:prstGeom prst="rect">
            <a:avLst/>
          </a:prstGeom>
        </p:spPr>
      </p:pic>
      <p:sp>
        <p:nvSpPr>
          <p:cNvPr id="10" name="Rectângulo 9"/>
          <p:cNvSpPr/>
          <p:nvPr/>
        </p:nvSpPr>
        <p:spPr>
          <a:xfrm>
            <a:off x="467544" y="5589240"/>
            <a:ext cx="7920880" cy="1200329"/>
          </a:xfrm>
          <a:prstGeom prst="rect">
            <a:avLst/>
          </a:prstGeom>
        </p:spPr>
        <p:txBody>
          <a:bodyPr wrap="square">
            <a:spAutoFit/>
          </a:bodyPr>
          <a:lstStyle/>
          <a:p>
            <a:r>
              <a:rPr lang="en-US" dirty="0" smtClean="0"/>
              <a:t>It is intended that teams are made ​​between students of different grades. </a:t>
            </a:r>
          </a:p>
          <a:p>
            <a:r>
              <a:rPr lang="en-US" dirty="0" smtClean="0"/>
              <a:t>It’s possible to hold up a lecture to provoke curiosity and can be opened to local community. </a:t>
            </a:r>
          </a:p>
        </p:txBody>
      </p:sp>
    </p:spTree>
    <p:extLst>
      <p:ext uri="{BB962C8B-B14F-4D97-AF65-F5344CB8AC3E}">
        <p14:creationId xmlns:p14="http://schemas.microsoft.com/office/powerpoint/2010/main" val="10402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1: Preparation  </a:t>
            </a:r>
            <a:endParaRPr lang="el-GR" b="1" dirty="0"/>
          </a:p>
        </p:txBody>
      </p:sp>
      <p:sp>
        <p:nvSpPr>
          <p:cNvPr id="6" name="Shape 118"/>
          <p:cNvSpPr/>
          <p:nvPr/>
        </p:nvSpPr>
        <p:spPr>
          <a:xfrm>
            <a:off x="348539" y="1750631"/>
            <a:ext cx="2508598" cy="3981000"/>
          </a:xfrm>
          <a:prstGeom prst="roundRect">
            <a:avLst>
              <a:gd name="adj" fmla="val 9181"/>
            </a:avLst>
          </a:prstGeom>
          <a:noFill/>
          <a:ln w="38100" cap="flat">
            <a:solidFill>
              <a:srgbClr val="CC0000"/>
            </a:solidFill>
            <a:prstDash val="solid"/>
            <a:round/>
            <a:headEnd type="none" w="med" len="med"/>
            <a:tailEnd type="none" w="med" len="med"/>
          </a:ln>
        </p:spPr>
        <p:txBody>
          <a:bodyPr lIns="91425" tIns="91425" rIns="91425" bIns="91425" anchor="ctr" anchorCtr="0">
            <a:noAutofit/>
          </a:bodyPr>
          <a:lstStyle/>
          <a:p>
            <a:endParaRPr/>
          </a:p>
        </p:txBody>
      </p:sp>
      <p:sp>
        <p:nvSpPr>
          <p:cNvPr id="7" name="Shape 119"/>
          <p:cNvSpPr/>
          <p:nvPr/>
        </p:nvSpPr>
        <p:spPr>
          <a:xfrm>
            <a:off x="3347864" y="1739256"/>
            <a:ext cx="5541600" cy="2018700"/>
          </a:xfrm>
          <a:prstGeom prst="roundRect">
            <a:avLst>
              <a:gd name="adj" fmla="val 16667"/>
            </a:avLst>
          </a:prstGeom>
          <a:noFill/>
          <a:ln w="38100" cap="flat">
            <a:solidFill>
              <a:schemeClr val="accent1">
                <a:lumMod val="50000"/>
              </a:schemeClr>
            </a:solidFill>
            <a:prstDash val="solid"/>
            <a:round/>
            <a:headEnd type="none" w="med" len="med"/>
            <a:tailEnd type="none" w="med" len="med"/>
          </a:ln>
        </p:spPr>
        <p:txBody>
          <a:bodyPr lIns="91425" tIns="91425" rIns="91425" bIns="91425" anchor="ctr" anchorCtr="0">
            <a:noAutofit/>
          </a:bodyPr>
          <a:lstStyle/>
          <a:p>
            <a:endParaRPr/>
          </a:p>
        </p:txBody>
      </p:sp>
      <p:sp>
        <p:nvSpPr>
          <p:cNvPr id="8" name="Shape 121"/>
          <p:cNvSpPr/>
          <p:nvPr/>
        </p:nvSpPr>
        <p:spPr>
          <a:xfrm>
            <a:off x="443864" y="1971656"/>
            <a:ext cx="2284500" cy="690898"/>
          </a:xfrm>
          <a:prstGeom prst="roundRect">
            <a:avLst>
              <a:gd name="adj" fmla="val 16667"/>
            </a:avLst>
          </a:prstGeom>
          <a:noFill/>
          <a:ln w="38100" cap="flat">
            <a:solidFill>
              <a:srgbClr val="009999"/>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400" b="0" i="0" u="none" strike="noStrike" cap="none" baseline="0" dirty="0" smtClean="0">
                <a:solidFill>
                  <a:schemeClr val="lt1"/>
                </a:solidFill>
                <a:latin typeface="Arial"/>
                <a:ea typeface="Arial"/>
                <a:cs typeface="Arial"/>
                <a:sym typeface="Arial"/>
              </a:rPr>
              <a:t>Economic</a:t>
            </a:r>
            <a:endParaRPr lang="en" sz="2400" b="0" i="0" u="none" strike="noStrike" cap="none" baseline="0" dirty="0">
              <a:solidFill>
                <a:schemeClr val="lt1"/>
              </a:solidFill>
              <a:latin typeface="Arial"/>
              <a:ea typeface="Arial"/>
              <a:cs typeface="Arial"/>
              <a:sym typeface="Arial"/>
            </a:endParaRPr>
          </a:p>
        </p:txBody>
      </p:sp>
      <p:sp>
        <p:nvSpPr>
          <p:cNvPr id="9" name="Shape 122"/>
          <p:cNvSpPr/>
          <p:nvPr/>
        </p:nvSpPr>
        <p:spPr>
          <a:xfrm>
            <a:off x="3586451" y="1928256"/>
            <a:ext cx="2284500" cy="1749899"/>
          </a:xfrm>
          <a:prstGeom prst="roundRect">
            <a:avLst>
              <a:gd name="adj" fmla="val 16667"/>
            </a:avLst>
          </a:prstGeom>
          <a:noFill/>
          <a:ln w="38100" cap="flat">
            <a:solidFill>
              <a:srgbClr val="00999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pt-PT" sz="2400" b="0" i="0" u="none" strike="noStrike" cap="none" baseline="0" dirty="0" smtClean="0">
                <a:solidFill>
                  <a:schemeClr val="lt1"/>
                </a:solidFill>
                <a:latin typeface="Arial"/>
                <a:ea typeface="Arial"/>
                <a:cs typeface="Arial"/>
                <a:sym typeface="Arial"/>
              </a:rPr>
              <a:t>p</a:t>
            </a:r>
            <a:r>
              <a:rPr lang="en" sz="2400" b="0" i="0" u="none" strike="noStrike" cap="none" baseline="0" dirty="0" smtClean="0">
                <a:solidFill>
                  <a:schemeClr val="lt1"/>
                </a:solidFill>
                <a:latin typeface="Arial"/>
                <a:ea typeface="Arial"/>
                <a:cs typeface="Arial"/>
                <a:sym typeface="Arial"/>
              </a:rPr>
              <a:t>roduction of energy with poluent</a:t>
            </a:r>
            <a:r>
              <a:rPr lang="en" sz="2400" b="0" i="0" u="none" strike="noStrike" cap="none" dirty="0" smtClean="0">
                <a:solidFill>
                  <a:schemeClr val="lt1"/>
                </a:solidFill>
                <a:latin typeface="Arial"/>
                <a:ea typeface="Arial"/>
                <a:cs typeface="Arial"/>
                <a:sym typeface="Arial"/>
              </a:rPr>
              <a:t> source</a:t>
            </a:r>
            <a:endParaRPr lang="en" sz="2400" b="0" i="0" u="none" strike="noStrike" cap="none" baseline="0" dirty="0">
              <a:solidFill>
                <a:schemeClr val="lt1"/>
              </a:solidFill>
              <a:latin typeface="Arial"/>
              <a:ea typeface="Arial"/>
              <a:cs typeface="Arial"/>
              <a:sym typeface="Arial"/>
            </a:endParaRPr>
          </a:p>
        </p:txBody>
      </p:sp>
      <p:sp>
        <p:nvSpPr>
          <p:cNvPr id="10" name="Shape 123"/>
          <p:cNvSpPr/>
          <p:nvPr/>
        </p:nvSpPr>
        <p:spPr>
          <a:xfrm>
            <a:off x="2980614" y="1911981"/>
            <a:ext cx="482399" cy="654899"/>
          </a:xfrm>
          <a:prstGeom prst="rightArrow">
            <a:avLst>
              <a:gd name="adj1" fmla="val 75591"/>
              <a:gd name="adj2" fmla="val 63624"/>
            </a:avLst>
          </a:prstGeom>
          <a:solidFill>
            <a:srgbClr val="009999"/>
          </a:solidFill>
          <a:ln w="19050" cap="flat">
            <a:solidFill>
              <a:srgbClr val="009999"/>
            </a:solidFill>
            <a:prstDash val="solid"/>
            <a:round/>
            <a:headEnd type="none" w="med" len="med"/>
            <a:tailEnd type="none" w="med" len="med"/>
          </a:ln>
        </p:spPr>
        <p:txBody>
          <a:bodyPr lIns="91425" tIns="91425" rIns="91425" bIns="91425" anchor="ctr" anchorCtr="0">
            <a:noAutofit/>
          </a:bodyPr>
          <a:lstStyle/>
          <a:p>
            <a:endParaRPr/>
          </a:p>
        </p:txBody>
      </p:sp>
      <p:sp>
        <p:nvSpPr>
          <p:cNvPr id="11" name="Shape 124"/>
          <p:cNvSpPr/>
          <p:nvPr/>
        </p:nvSpPr>
        <p:spPr>
          <a:xfrm>
            <a:off x="6604939" y="1928256"/>
            <a:ext cx="2068499" cy="1089000"/>
          </a:xfrm>
          <a:prstGeom prst="roundRect">
            <a:avLst>
              <a:gd name="adj" fmla="val 16667"/>
            </a:avLst>
          </a:prstGeom>
          <a:noFill/>
          <a:ln w="38100" cap="flat">
            <a:solidFill>
              <a:srgbClr val="00999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2400" b="0" i="0" u="none" strike="noStrike" cap="none" baseline="0" dirty="0" smtClean="0">
                <a:solidFill>
                  <a:schemeClr val="lt1"/>
                </a:solidFill>
                <a:latin typeface="Arial"/>
                <a:ea typeface="Arial"/>
                <a:cs typeface="Arial"/>
                <a:sym typeface="Arial"/>
              </a:rPr>
              <a:t>global warming</a:t>
            </a:r>
            <a:endParaRPr lang="en" sz="2400" b="0" i="0" u="none" strike="noStrike" cap="none" baseline="0" dirty="0">
              <a:solidFill>
                <a:schemeClr val="lt1"/>
              </a:solidFill>
              <a:latin typeface="Arial"/>
              <a:ea typeface="Arial"/>
              <a:cs typeface="Arial"/>
              <a:sym typeface="Arial"/>
            </a:endParaRPr>
          </a:p>
        </p:txBody>
      </p:sp>
      <p:sp>
        <p:nvSpPr>
          <p:cNvPr id="12" name="Shape 125"/>
          <p:cNvSpPr/>
          <p:nvPr/>
        </p:nvSpPr>
        <p:spPr>
          <a:xfrm>
            <a:off x="443864" y="2942006"/>
            <a:ext cx="2284500" cy="690898"/>
          </a:xfrm>
          <a:prstGeom prst="roundRect">
            <a:avLst>
              <a:gd name="adj" fmla="val 16667"/>
            </a:avLst>
          </a:prstGeom>
          <a:noFill/>
          <a:ln w="38100" cap="flat">
            <a:solidFill>
              <a:schemeClr val="accent1">
                <a:lumMod val="50000"/>
              </a:schemeClr>
            </a:solidFill>
            <a:prstDash val="solid"/>
            <a:round/>
            <a:headEnd type="none" w="med" len="med"/>
            <a:tailEnd type="none" w="med" len="med"/>
          </a:ln>
        </p:spPr>
        <p:txBody>
          <a:bodyPr lIns="91425" tIns="91425" rIns="91425" bIns="91425" anchor="ctr" anchorCtr="0">
            <a:noAutofit/>
          </a:bodyPr>
          <a:lstStyle/>
          <a:p>
            <a:pPr lvl="0" algn="ctr">
              <a:buClr>
                <a:schemeClr val="lt1"/>
              </a:buClr>
              <a:buSzPct val="25000"/>
            </a:pPr>
            <a:r>
              <a:rPr lang="pt-PT" sz="2400" dirty="0" err="1" smtClean="0">
                <a:solidFill>
                  <a:schemeClr val="lt1"/>
                </a:solidFill>
                <a:latin typeface="Arial"/>
                <a:ea typeface="Arial"/>
                <a:cs typeface="Arial"/>
                <a:sym typeface="Arial"/>
              </a:rPr>
              <a:t>Environmental</a:t>
            </a:r>
            <a:endParaRPr lang="en" sz="2400" b="0" i="0" u="none" strike="noStrike" cap="none" baseline="0" dirty="0">
              <a:solidFill>
                <a:schemeClr val="lt1"/>
              </a:solidFill>
              <a:latin typeface="Arial"/>
              <a:ea typeface="Arial"/>
              <a:cs typeface="Arial"/>
              <a:sym typeface="Arial"/>
            </a:endParaRPr>
          </a:p>
        </p:txBody>
      </p:sp>
      <p:sp>
        <p:nvSpPr>
          <p:cNvPr id="13" name="Shape 126"/>
          <p:cNvSpPr/>
          <p:nvPr/>
        </p:nvSpPr>
        <p:spPr>
          <a:xfrm>
            <a:off x="6045914" y="1947981"/>
            <a:ext cx="482399" cy="654899"/>
          </a:xfrm>
          <a:prstGeom prst="rightArrow">
            <a:avLst>
              <a:gd name="adj1" fmla="val 75591"/>
              <a:gd name="adj2" fmla="val 63624"/>
            </a:avLst>
          </a:prstGeom>
          <a:solidFill>
            <a:srgbClr val="009999"/>
          </a:solidFill>
          <a:ln w="19050" cap="flat">
            <a:solidFill>
              <a:srgbClr val="009999"/>
            </a:solidFill>
            <a:prstDash val="solid"/>
            <a:round/>
            <a:headEnd type="none" w="med" len="med"/>
            <a:tailEnd type="none" w="med" len="med"/>
          </a:ln>
        </p:spPr>
        <p:txBody>
          <a:bodyPr lIns="91425" tIns="91425" rIns="91425" bIns="91425" anchor="ctr" anchorCtr="0">
            <a:noAutofit/>
          </a:bodyPr>
          <a:lstStyle/>
          <a:p>
            <a:endParaRPr/>
          </a:p>
        </p:txBody>
      </p:sp>
      <p:sp>
        <p:nvSpPr>
          <p:cNvPr id="14" name="Shape 127"/>
          <p:cNvSpPr/>
          <p:nvPr/>
        </p:nvSpPr>
        <p:spPr>
          <a:xfrm flipH="1">
            <a:off x="2916200" y="2986831"/>
            <a:ext cx="482399" cy="654899"/>
          </a:xfrm>
          <a:prstGeom prst="rightArrow">
            <a:avLst>
              <a:gd name="adj1" fmla="val 75591"/>
              <a:gd name="adj2" fmla="val 63624"/>
            </a:avLst>
          </a:prstGeom>
          <a:solidFill>
            <a:schemeClr val="accent1">
              <a:lumMod val="50000"/>
            </a:schemeClr>
          </a:solidFill>
          <a:ln w="19050" cap="flat">
            <a:noFill/>
            <a:prstDash val="solid"/>
            <a:round/>
            <a:headEnd type="none" w="med" len="med"/>
            <a:tailEnd type="none" w="med" len="med"/>
          </a:ln>
        </p:spPr>
        <p:txBody>
          <a:bodyPr lIns="91425" tIns="91425" rIns="91425" bIns="91425" anchor="ctr" anchorCtr="0">
            <a:noAutofit/>
          </a:bodyPr>
          <a:lstStyle/>
          <a:p>
            <a:endParaRPr/>
          </a:p>
        </p:txBody>
      </p:sp>
      <p:sp>
        <p:nvSpPr>
          <p:cNvPr id="15" name="Shape 128"/>
          <p:cNvSpPr/>
          <p:nvPr/>
        </p:nvSpPr>
        <p:spPr>
          <a:xfrm>
            <a:off x="443864" y="4010793"/>
            <a:ext cx="2284500" cy="690898"/>
          </a:xfrm>
          <a:prstGeom prst="roundRect">
            <a:avLst>
              <a:gd name="adj" fmla="val 16667"/>
            </a:avLst>
          </a:prstGeom>
          <a:noFill/>
          <a:ln w="38100" cap="flat">
            <a:solidFill>
              <a:srgbClr val="9900FF"/>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0" i="0" u="none" strike="noStrike" cap="none" baseline="0" dirty="0" smtClean="0">
                <a:solidFill>
                  <a:schemeClr val="lt1"/>
                </a:solidFill>
                <a:latin typeface="Arial"/>
                <a:ea typeface="Arial"/>
                <a:cs typeface="Arial"/>
                <a:sym typeface="Arial"/>
              </a:rPr>
              <a:t>Social</a:t>
            </a:r>
            <a:endParaRPr lang="en" sz="2400" b="0" i="0" u="none" strike="noStrike" cap="none" baseline="0" dirty="0">
              <a:solidFill>
                <a:schemeClr val="lt1"/>
              </a:solidFill>
              <a:latin typeface="Arial"/>
              <a:ea typeface="Arial"/>
              <a:cs typeface="Arial"/>
              <a:sym typeface="Arial"/>
            </a:endParaRPr>
          </a:p>
          <a:p>
            <a:endParaRPr dirty="0"/>
          </a:p>
        </p:txBody>
      </p:sp>
      <p:sp>
        <p:nvSpPr>
          <p:cNvPr id="16" name="Shape 129"/>
          <p:cNvSpPr/>
          <p:nvPr/>
        </p:nvSpPr>
        <p:spPr>
          <a:xfrm>
            <a:off x="3586464" y="4010806"/>
            <a:ext cx="1905600" cy="1089000"/>
          </a:xfrm>
          <a:prstGeom prst="roundRect">
            <a:avLst>
              <a:gd name="adj" fmla="val 16667"/>
            </a:avLst>
          </a:prstGeom>
          <a:noFill/>
          <a:ln w="38100" cap="flat">
            <a:solidFill>
              <a:srgbClr val="9900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2400" b="0" i="0" u="none" strike="noStrike" cap="none" baseline="0" dirty="0" smtClean="0">
                <a:solidFill>
                  <a:schemeClr val="lt1"/>
                </a:solidFill>
                <a:latin typeface="Arial"/>
                <a:ea typeface="Arial"/>
                <a:cs typeface="Arial"/>
                <a:sym typeface="Arial"/>
              </a:rPr>
              <a:t>light invasion at home</a:t>
            </a:r>
            <a:endParaRPr lang="en" sz="2400" b="0" i="0" u="none" strike="noStrike" cap="none" baseline="0" dirty="0">
              <a:solidFill>
                <a:schemeClr val="lt1"/>
              </a:solidFill>
              <a:latin typeface="Arial"/>
              <a:ea typeface="Arial"/>
              <a:cs typeface="Arial"/>
              <a:sym typeface="Arial"/>
            </a:endParaRPr>
          </a:p>
        </p:txBody>
      </p:sp>
      <p:sp>
        <p:nvSpPr>
          <p:cNvPr id="17" name="Shape 130"/>
          <p:cNvSpPr/>
          <p:nvPr/>
        </p:nvSpPr>
        <p:spPr>
          <a:xfrm>
            <a:off x="5615514" y="4180756"/>
            <a:ext cx="482399" cy="654899"/>
          </a:xfrm>
          <a:prstGeom prst="rightArrow">
            <a:avLst>
              <a:gd name="adj1" fmla="val 75591"/>
              <a:gd name="adj2" fmla="val 63624"/>
            </a:avLst>
          </a:prstGeom>
          <a:solidFill>
            <a:srgbClr val="9900FF"/>
          </a:solidFill>
          <a:ln w="19050" cap="flat">
            <a:solidFill>
              <a:srgbClr val="9900FF"/>
            </a:solidFill>
            <a:prstDash val="solid"/>
            <a:round/>
            <a:headEnd type="none" w="med" len="med"/>
            <a:tailEnd type="none" w="med" len="med"/>
          </a:ln>
        </p:spPr>
        <p:txBody>
          <a:bodyPr lIns="91425" tIns="91425" rIns="91425" bIns="91425" anchor="ctr" anchorCtr="0">
            <a:noAutofit/>
          </a:bodyPr>
          <a:lstStyle/>
          <a:p>
            <a:endParaRPr/>
          </a:p>
        </p:txBody>
      </p:sp>
      <p:sp>
        <p:nvSpPr>
          <p:cNvPr id="18" name="Shape 131"/>
          <p:cNvSpPr/>
          <p:nvPr/>
        </p:nvSpPr>
        <p:spPr>
          <a:xfrm>
            <a:off x="6221364" y="4010806"/>
            <a:ext cx="1590996" cy="1089000"/>
          </a:xfrm>
          <a:prstGeom prst="roundRect">
            <a:avLst>
              <a:gd name="adj" fmla="val 16667"/>
            </a:avLst>
          </a:prstGeom>
          <a:noFill/>
          <a:ln w="38100" cap="flat">
            <a:solidFill>
              <a:srgbClr val="9900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2400" b="0" i="0" u="none" strike="noStrike" cap="none" baseline="0" dirty="0" smtClean="0">
                <a:solidFill>
                  <a:schemeClr val="lt1"/>
                </a:solidFill>
                <a:latin typeface="Arial"/>
                <a:ea typeface="Arial"/>
                <a:cs typeface="Arial"/>
                <a:sym typeface="Arial"/>
              </a:rPr>
              <a:t>insomnia, </a:t>
            </a:r>
            <a:r>
              <a:rPr lang="en" sz="2400" b="0" i="0" u="none" strike="noStrike" cap="none" baseline="0" dirty="0">
                <a:solidFill>
                  <a:schemeClr val="lt1"/>
                </a:solidFill>
                <a:latin typeface="Arial"/>
                <a:ea typeface="Arial"/>
                <a:cs typeface="Arial"/>
                <a:sym typeface="Arial"/>
              </a:rPr>
              <a:t>stress, </a:t>
            </a:r>
          </a:p>
        </p:txBody>
      </p:sp>
      <p:sp>
        <p:nvSpPr>
          <p:cNvPr id="19" name="Shape 132"/>
          <p:cNvSpPr/>
          <p:nvPr/>
        </p:nvSpPr>
        <p:spPr>
          <a:xfrm>
            <a:off x="443839" y="4835656"/>
            <a:ext cx="2284500" cy="690898"/>
          </a:xfrm>
          <a:prstGeom prst="roundRect">
            <a:avLst>
              <a:gd name="adj" fmla="val 16667"/>
            </a:avLst>
          </a:prstGeom>
          <a:noFill/>
          <a:ln w="38100" cap="flat">
            <a:solidFill>
              <a:srgbClr val="93C4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400" b="0" i="0" u="none" strike="noStrike" cap="none" baseline="0" dirty="0" smtClean="0">
                <a:solidFill>
                  <a:schemeClr val="lt1"/>
                </a:solidFill>
                <a:latin typeface="Arial"/>
                <a:ea typeface="Arial"/>
                <a:cs typeface="Arial"/>
                <a:sym typeface="Arial"/>
              </a:rPr>
              <a:t>Health</a:t>
            </a:r>
            <a:endParaRPr lang="en" sz="2400" b="0" i="0" u="none" strike="noStrike" cap="none" baseline="0" dirty="0">
              <a:solidFill>
                <a:schemeClr val="lt1"/>
              </a:solidFill>
              <a:latin typeface="Arial"/>
              <a:ea typeface="Arial"/>
              <a:cs typeface="Arial"/>
              <a:sym typeface="Arial"/>
            </a:endParaRPr>
          </a:p>
          <a:p>
            <a:endParaRPr dirty="0"/>
          </a:p>
        </p:txBody>
      </p:sp>
      <p:sp>
        <p:nvSpPr>
          <p:cNvPr id="20" name="Shape 133"/>
          <p:cNvSpPr/>
          <p:nvPr/>
        </p:nvSpPr>
        <p:spPr>
          <a:xfrm>
            <a:off x="3347864" y="3933056"/>
            <a:ext cx="4600798" cy="1593599"/>
          </a:xfrm>
          <a:prstGeom prst="roundRect">
            <a:avLst>
              <a:gd name="adj" fmla="val 16667"/>
            </a:avLst>
          </a:prstGeom>
          <a:noFill/>
          <a:ln w="38100" cap="flat">
            <a:solidFill>
              <a:srgbClr val="93C47D"/>
            </a:solidFill>
            <a:prstDash val="solid"/>
            <a:round/>
            <a:headEnd type="none" w="med" len="med"/>
            <a:tailEnd type="none" w="med" len="med"/>
          </a:ln>
        </p:spPr>
        <p:txBody>
          <a:bodyPr lIns="91425" tIns="91425" rIns="91425" bIns="91425" anchor="ctr" anchorCtr="0">
            <a:noAutofit/>
          </a:bodyPr>
          <a:lstStyle/>
          <a:p>
            <a:endParaRPr/>
          </a:p>
        </p:txBody>
      </p:sp>
      <p:sp>
        <p:nvSpPr>
          <p:cNvPr id="21" name="Shape 134"/>
          <p:cNvSpPr/>
          <p:nvPr/>
        </p:nvSpPr>
        <p:spPr>
          <a:xfrm>
            <a:off x="2980614" y="4061681"/>
            <a:ext cx="482399" cy="654899"/>
          </a:xfrm>
          <a:prstGeom prst="rightArrow">
            <a:avLst>
              <a:gd name="adj1" fmla="val 75591"/>
              <a:gd name="adj2" fmla="val 63624"/>
            </a:avLst>
          </a:prstGeom>
          <a:solidFill>
            <a:srgbClr val="9900FF"/>
          </a:solidFill>
          <a:ln w="19050" cap="flat">
            <a:solidFill>
              <a:srgbClr val="9900FF"/>
            </a:solidFill>
            <a:prstDash val="solid"/>
            <a:round/>
            <a:headEnd type="none" w="med" len="med"/>
            <a:tailEnd type="none" w="med" len="med"/>
          </a:ln>
        </p:spPr>
        <p:txBody>
          <a:bodyPr lIns="91425" tIns="91425" rIns="91425" bIns="91425" anchor="ctr" anchorCtr="0">
            <a:noAutofit/>
          </a:bodyPr>
          <a:lstStyle/>
          <a:p>
            <a:endParaRPr/>
          </a:p>
        </p:txBody>
      </p:sp>
      <p:sp>
        <p:nvSpPr>
          <p:cNvPr id="22" name="Shape 135"/>
          <p:cNvSpPr/>
          <p:nvPr/>
        </p:nvSpPr>
        <p:spPr>
          <a:xfrm flipH="1">
            <a:off x="2916200" y="4853656"/>
            <a:ext cx="482399" cy="654899"/>
          </a:xfrm>
          <a:prstGeom prst="rightArrow">
            <a:avLst>
              <a:gd name="adj1" fmla="val 75591"/>
              <a:gd name="adj2" fmla="val 63624"/>
            </a:avLst>
          </a:prstGeom>
          <a:solidFill>
            <a:srgbClr val="93C47D"/>
          </a:solidFill>
          <a:ln w="19050" cap="flat">
            <a:solidFill>
              <a:srgbClr val="93C47D"/>
            </a:solidFill>
            <a:prstDash val="solid"/>
            <a:round/>
            <a:headEnd type="none" w="med" len="med"/>
            <a:tailEnd type="none" w="med" len="med"/>
          </a:ln>
        </p:spPr>
        <p:txBody>
          <a:bodyPr lIns="91425" tIns="91425" rIns="91425" bIns="91425" anchor="ctr" anchorCtr="0">
            <a:noAutofit/>
          </a:bodyPr>
          <a:lstStyle/>
          <a:p>
            <a:endParaRPr/>
          </a:p>
        </p:txBody>
      </p:sp>
      <p:sp>
        <p:nvSpPr>
          <p:cNvPr id="23" name="Shape 136"/>
          <p:cNvSpPr/>
          <p:nvPr/>
        </p:nvSpPr>
        <p:spPr>
          <a:xfrm>
            <a:off x="6085964" y="3122256"/>
            <a:ext cx="2508598" cy="555898"/>
          </a:xfrm>
          <a:prstGeom prst="roundRect">
            <a:avLst>
              <a:gd name="adj" fmla="val 16667"/>
            </a:avLst>
          </a:prstGeom>
          <a:noFill/>
          <a:ln w="38100" cap="flat">
            <a:solidFill>
              <a:schemeClr val="accent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baseline="0" dirty="0">
                <a:solidFill>
                  <a:schemeClr val="lt1"/>
                </a:solidFill>
                <a:latin typeface="Arial"/>
                <a:ea typeface="Arial"/>
                <a:cs typeface="Arial"/>
                <a:sym typeface="Arial"/>
              </a:rPr>
              <a:t>flora, habitats, fauna, ...</a:t>
            </a:r>
          </a:p>
        </p:txBody>
      </p:sp>
    </p:spTree>
    <p:extLst>
      <p:ext uri="{BB962C8B-B14F-4D97-AF65-F5344CB8AC3E}">
        <p14:creationId xmlns:p14="http://schemas.microsoft.com/office/powerpoint/2010/main" val="104022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1: Preparation  </a:t>
            </a:r>
            <a:endParaRPr lang="el-GR" b="1" dirty="0"/>
          </a:p>
        </p:txBody>
      </p:sp>
      <p:sp>
        <p:nvSpPr>
          <p:cNvPr id="24" name="Marcador de Posição de Conteúdo 4"/>
          <p:cNvSpPr>
            <a:spLocks noGrp="1"/>
          </p:cNvSpPr>
          <p:nvPr>
            <p:ph sz="half" idx="1"/>
          </p:nvPr>
        </p:nvSpPr>
        <p:spPr>
          <a:xfrm>
            <a:off x="467545" y="1340768"/>
            <a:ext cx="3240360" cy="4752528"/>
          </a:xfrm>
        </p:spPr>
        <p:txBody>
          <a:bodyPr>
            <a:normAutofit fontScale="92500" lnSpcReduction="10000"/>
          </a:bodyPr>
          <a:lstStyle/>
          <a:p>
            <a:pPr marL="457200" indent="-457200">
              <a:buFontTx/>
              <a:buAutoNum type="arabicParenR"/>
              <a:defRPr/>
            </a:pPr>
            <a:r>
              <a:rPr lang="en-US" sz="2400" dirty="0" smtClean="0">
                <a:solidFill>
                  <a:schemeClr val="tx1">
                    <a:lumMod val="85000"/>
                    <a:lumOff val="15000"/>
                  </a:schemeClr>
                </a:solidFill>
              </a:rPr>
              <a:t>Caused by…? </a:t>
            </a:r>
          </a:p>
          <a:p>
            <a:pPr marL="457200" indent="-457200">
              <a:buFontTx/>
              <a:buAutoNum type="arabicParenR"/>
              <a:defRPr/>
            </a:pPr>
            <a:r>
              <a:rPr lang="en-US" sz="2400" dirty="0" smtClean="0">
                <a:solidFill>
                  <a:schemeClr val="tx1">
                    <a:lumMod val="85000"/>
                    <a:lumOff val="15000"/>
                  </a:schemeClr>
                </a:solidFill>
              </a:rPr>
              <a:t>What is the waste?</a:t>
            </a:r>
          </a:p>
          <a:p>
            <a:pPr marL="457200" indent="-457200">
              <a:buFontTx/>
              <a:buAutoNum type="arabicParenR"/>
              <a:defRPr/>
            </a:pPr>
            <a:r>
              <a:rPr lang="en-US" sz="2400" dirty="0" smtClean="0">
                <a:solidFill>
                  <a:schemeClr val="tx1">
                    <a:lumMod val="85000"/>
                    <a:lumOff val="15000"/>
                  </a:schemeClr>
                </a:solidFill>
              </a:rPr>
              <a:t>How many stars can we see?</a:t>
            </a:r>
          </a:p>
          <a:p>
            <a:pPr marL="457200" indent="-457200">
              <a:buFontTx/>
              <a:buAutoNum type="arabicParenR"/>
              <a:defRPr/>
            </a:pPr>
            <a:r>
              <a:rPr lang="en-US" sz="2400" dirty="0" smtClean="0">
                <a:solidFill>
                  <a:schemeClr val="tx1">
                    <a:lumMod val="85000"/>
                    <a:lumOff val="15000"/>
                  </a:schemeClr>
                </a:solidFill>
              </a:rPr>
              <a:t>What is the relationship between energy expenditure and ...?</a:t>
            </a:r>
          </a:p>
          <a:p>
            <a:pPr marL="457200" indent="-457200">
              <a:buFontTx/>
              <a:buAutoNum type="arabicParenR"/>
              <a:defRPr/>
            </a:pPr>
            <a:r>
              <a:rPr lang="en-US" sz="2400" dirty="0" smtClean="0">
                <a:solidFill>
                  <a:schemeClr val="tx1">
                    <a:lumMod val="85000"/>
                    <a:lumOff val="15000"/>
                  </a:schemeClr>
                </a:solidFill>
              </a:rPr>
              <a:t>Can we reduce our expenditure?</a:t>
            </a:r>
          </a:p>
          <a:p>
            <a:pPr marL="457200" indent="-457200">
              <a:buFontTx/>
              <a:buAutoNum type="arabicParenR"/>
              <a:defRPr/>
            </a:pPr>
            <a:r>
              <a:rPr lang="en-US" sz="2400" dirty="0" smtClean="0">
                <a:solidFill>
                  <a:schemeClr val="tx1">
                    <a:lumMod val="85000"/>
                    <a:lumOff val="15000"/>
                  </a:schemeClr>
                </a:solidFill>
              </a:rPr>
              <a:t>Etc…</a:t>
            </a:r>
          </a:p>
        </p:txBody>
      </p:sp>
      <p:pic>
        <p:nvPicPr>
          <p:cNvPr id="43010" name="Picture 2"/>
          <p:cNvPicPr>
            <a:picLocks noChangeAspect="1" noChangeArrowheads="1"/>
          </p:cNvPicPr>
          <p:nvPr/>
        </p:nvPicPr>
        <p:blipFill>
          <a:blip r:embed="rId3" cstate="print"/>
          <a:srcRect l="16828" t="14760" r="17023" b="15311"/>
          <a:stretch>
            <a:fillRect/>
          </a:stretch>
        </p:blipFill>
        <p:spPr bwMode="auto">
          <a:xfrm>
            <a:off x="3563888" y="1628800"/>
            <a:ext cx="5449254" cy="3600400"/>
          </a:xfrm>
          <a:prstGeom prst="rect">
            <a:avLst/>
          </a:prstGeom>
          <a:noFill/>
          <a:ln w="9525">
            <a:noFill/>
            <a:miter lim="800000"/>
            <a:headEnd/>
            <a:tailEnd/>
          </a:ln>
        </p:spPr>
      </p:pic>
    </p:spTree>
    <p:extLst>
      <p:ext uri="{BB962C8B-B14F-4D97-AF65-F5344CB8AC3E}">
        <p14:creationId xmlns:p14="http://schemas.microsoft.com/office/powerpoint/2010/main" val="10402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2: Implementation   </a:t>
            </a:r>
            <a:endParaRPr lang="el-GR" b="1" dirty="0"/>
          </a:p>
        </p:txBody>
      </p:sp>
      <p:graphicFrame>
        <p:nvGraphicFramePr>
          <p:cNvPr id="7" name="Diagrama 6"/>
          <p:cNvGraphicFramePr/>
          <p:nvPr/>
        </p:nvGraphicFramePr>
        <p:xfrm>
          <a:off x="2195736" y="3429000"/>
          <a:ext cx="5148064"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ta para a esquerda, para a direita e para cima 7"/>
          <p:cNvSpPr/>
          <p:nvPr/>
        </p:nvSpPr>
        <p:spPr>
          <a:xfrm flipV="1">
            <a:off x="3779912" y="2420888"/>
            <a:ext cx="1800200" cy="864096"/>
          </a:xfrm>
          <a:prstGeom prst="leftRightUpArrow">
            <a:avLst>
              <a:gd name="adj1" fmla="val 25000"/>
              <a:gd name="adj2" fmla="val 25000"/>
              <a:gd name="adj3" fmla="val 11836"/>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ângulo 8"/>
          <p:cNvSpPr/>
          <p:nvPr/>
        </p:nvSpPr>
        <p:spPr>
          <a:xfrm>
            <a:off x="2699792" y="1124744"/>
            <a:ext cx="4078309" cy="830997"/>
          </a:xfrm>
          <a:prstGeom prst="rect">
            <a:avLst/>
          </a:prstGeom>
          <a:noFill/>
        </p:spPr>
        <p:txBody>
          <a:bodyPr wrap="square" lIns="91440" tIns="45720" rIns="91440" bIns="45720">
            <a:spAutoFit/>
          </a:bodyPr>
          <a:lstStyle/>
          <a:p>
            <a:pPr algn="ctr"/>
            <a:r>
              <a:rPr lang="en" sz="2400" b="1" dirty="0" smtClean="0">
                <a:ln w="12700">
                  <a:noFill/>
                  <a:prstDash val="solid"/>
                </a:ln>
                <a:solidFill>
                  <a:schemeClr val="tx1">
                    <a:lumMod val="95000"/>
                  </a:schemeClr>
                </a:solidFill>
                <a:effectLst>
                  <a:outerShdw blurRad="41275" dist="20320" dir="1800000" algn="tl" rotWithShape="0">
                    <a:srgbClr val="000000">
                      <a:alpha val="40000"/>
                    </a:srgbClr>
                  </a:outerShdw>
                </a:effectLst>
              </a:rPr>
              <a:t>Public Illumination Audit</a:t>
            </a:r>
            <a:endParaRPr lang="en" sz="2400" b="1" dirty="0">
              <a:ln w="12700">
                <a:noFill/>
                <a:prstDash val="solid"/>
              </a:ln>
              <a:solidFill>
                <a:schemeClr val="tx1">
                  <a:lumMod val="95000"/>
                </a:schemeClr>
              </a:solidFill>
              <a:effectLst>
                <a:outerShdw blurRad="41275" dist="20320" dir="1800000" algn="tl" rotWithShape="0">
                  <a:srgbClr val="000000">
                    <a:alpha val="40000"/>
                  </a:srgbClr>
                </a:outerShdw>
              </a:effectLst>
            </a:endParaRPr>
          </a:p>
        </p:txBody>
      </p:sp>
      <p:graphicFrame>
        <p:nvGraphicFramePr>
          <p:cNvPr id="6" name="Diagrama 5"/>
          <p:cNvGraphicFramePr/>
          <p:nvPr/>
        </p:nvGraphicFramePr>
        <p:xfrm>
          <a:off x="0" y="1628800"/>
          <a:ext cx="4355976"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aixaDeTexto 9"/>
          <p:cNvSpPr txBox="1"/>
          <p:nvPr/>
        </p:nvSpPr>
        <p:spPr>
          <a:xfrm>
            <a:off x="1547664" y="2924944"/>
            <a:ext cx="1344407" cy="369332"/>
          </a:xfrm>
          <a:prstGeom prst="rect">
            <a:avLst/>
          </a:prstGeom>
          <a:noFill/>
        </p:spPr>
        <p:txBody>
          <a:bodyPr wrap="none" rtlCol="0">
            <a:spAutoFit/>
          </a:bodyPr>
          <a:lstStyle/>
          <a:p>
            <a:r>
              <a:rPr lang="pt-PT" dirty="0" smtClean="0"/>
              <a:t>7th Grade</a:t>
            </a:r>
            <a:endParaRPr lang="pt-PT" dirty="0"/>
          </a:p>
        </p:txBody>
      </p:sp>
      <p:sp>
        <p:nvSpPr>
          <p:cNvPr id="11" name="CaixaDeTexto 10"/>
          <p:cNvSpPr txBox="1"/>
          <p:nvPr/>
        </p:nvSpPr>
        <p:spPr>
          <a:xfrm>
            <a:off x="6588224" y="2996952"/>
            <a:ext cx="1344407" cy="369332"/>
          </a:xfrm>
          <a:prstGeom prst="rect">
            <a:avLst/>
          </a:prstGeom>
          <a:noFill/>
        </p:spPr>
        <p:txBody>
          <a:bodyPr wrap="none" rtlCol="0">
            <a:spAutoFit/>
          </a:bodyPr>
          <a:lstStyle/>
          <a:p>
            <a:r>
              <a:rPr lang="pt-PT" dirty="0" smtClean="0"/>
              <a:t>9th Grade</a:t>
            </a:r>
            <a:endParaRPr lang="pt-PT" dirty="0"/>
          </a:p>
        </p:txBody>
      </p:sp>
      <p:sp>
        <p:nvSpPr>
          <p:cNvPr id="12" name="CaixaDeTexto 11"/>
          <p:cNvSpPr txBox="1"/>
          <p:nvPr/>
        </p:nvSpPr>
        <p:spPr>
          <a:xfrm>
            <a:off x="4067944" y="4797152"/>
            <a:ext cx="1344407" cy="369332"/>
          </a:xfrm>
          <a:prstGeom prst="rect">
            <a:avLst/>
          </a:prstGeom>
          <a:noFill/>
        </p:spPr>
        <p:txBody>
          <a:bodyPr wrap="none" rtlCol="0">
            <a:spAutoFit/>
          </a:bodyPr>
          <a:lstStyle/>
          <a:p>
            <a:r>
              <a:rPr lang="pt-PT" dirty="0" smtClean="0"/>
              <a:t>8th Grade</a:t>
            </a:r>
            <a:endParaRPr lang="pt-PT" dirty="0"/>
          </a:p>
        </p:txBody>
      </p:sp>
      <p:graphicFrame>
        <p:nvGraphicFramePr>
          <p:cNvPr id="4" name="Diagrama 3"/>
          <p:cNvGraphicFramePr/>
          <p:nvPr/>
        </p:nvGraphicFramePr>
        <p:xfrm>
          <a:off x="5220072" y="1628800"/>
          <a:ext cx="3923928" cy="24482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92521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2: Assessment   </a:t>
            </a:r>
            <a:endParaRPr lang="el-GR" b="1" dirty="0"/>
          </a:p>
        </p:txBody>
      </p:sp>
      <p:sp>
        <p:nvSpPr>
          <p:cNvPr id="4" name="Rectângulo arredondado 3"/>
          <p:cNvSpPr/>
          <p:nvPr/>
        </p:nvSpPr>
        <p:spPr>
          <a:xfrm>
            <a:off x="0" y="2276872"/>
            <a:ext cx="9144000" cy="3312368"/>
          </a:xfrm>
          <a:prstGeom prst="roundRect">
            <a:avLst>
              <a:gd name="adj" fmla="val 7465"/>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 name="Rectângulo 5"/>
          <p:cNvSpPr/>
          <p:nvPr/>
        </p:nvSpPr>
        <p:spPr>
          <a:xfrm>
            <a:off x="0" y="6165304"/>
            <a:ext cx="9144000" cy="369332"/>
          </a:xfrm>
          <a:prstGeom prst="rect">
            <a:avLst/>
          </a:prstGeom>
        </p:spPr>
        <p:txBody>
          <a:bodyPr wrap="square">
            <a:spAutoFit/>
          </a:bodyPr>
          <a:lstStyle/>
          <a:p>
            <a:pPr algn="r">
              <a:defRPr/>
            </a:pPr>
            <a:r>
              <a:rPr lang="en-US" dirty="0" smtClean="0">
                <a:solidFill>
                  <a:schemeClr val="tx1">
                    <a:lumMod val="85000"/>
                    <a:lumOff val="15000"/>
                  </a:schemeClr>
                </a:solidFill>
                <a:cs typeface="+mn-cs"/>
              </a:rPr>
              <a:t>Team work between students, students and teachers, and between teachers.</a:t>
            </a:r>
            <a:endParaRPr lang="pt-PT" dirty="0">
              <a:solidFill>
                <a:schemeClr val="tx1">
                  <a:lumMod val="85000"/>
                  <a:lumOff val="15000"/>
                </a:schemeClr>
              </a:solidFill>
              <a:cs typeface="+mn-cs"/>
            </a:endParaRPr>
          </a:p>
        </p:txBody>
      </p:sp>
      <p:graphicFrame>
        <p:nvGraphicFramePr>
          <p:cNvPr id="7" name="Diagrama 6"/>
          <p:cNvGraphicFramePr/>
          <p:nvPr/>
        </p:nvGraphicFramePr>
        <p:xfrm>
          <a:off x="179512" y="1844824"/>
          <a:ext cx="8784976" cy="35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a:off x="2483768" y="1052736"/>
            <a:ext cx="4608512" cy="461665"/>
          </a:xfrm>
          <a:prstGeom prst="rect">
            <a:avLst/>
          </a:prstGeom>
          <a:noFill/>
        </p:spPr>
        <p:txBody>
          <a:bodyPr wrap="square" rtlCol="0">
            <a:spAutoFit/>
          </a:bodyPr>
          <a:lstStyle/>
          <a:p>
            <a:r>
              <a:rPr lang="pt-PT" sz="2400" dirty="0" err="1" smtClean="0">
                <a:solidFill>
                  <a:schemeClr val="tx1">
                    <a:lumMod val="85000"/>
                    <a:lumOff val="15000"/>
                  </a:schemeClr>
                </a:solidFill>
              </a:rPr>
              <a:t>Each</a:t>
            </a:r>
            <a:r>
              <a:rPr lang="pt-PT" sz="2400" dirty="0" smtClean="0">
                <a:solidFill>
                  <a:schemeClr val="tx1">
                    <a:lumMod val="85000"/>
                    <a:lumOff val="15000"/>
                  </a:schemeClr>
                </a:solidFill>
              </a:rPr>
              <a:t> team </a:t>
            </a:r>
            <a:r>
              <a:rPr lang="pt-PT" sz="2400" dirty="0" err="1" smtClean="0">
                <a:solidFill>
                  <a:schemeClr val="tx1">
                    <a:lumMod val="85000"/>
                    <a:lumOff val="15000"/>
                  </a:schemeClr>
                </a:solidFill>
              </a:rPr>
              <a:t>consists</a:t>
            </a:r>
            <a:r>
              <a:rPr lang="pt-PT" sz="2400" dirty="0" smtClean="0">
                <a:solidFill>
                  <a:schemeClr val="tx1">
                    <a:lumMod val="85000"/>
                    <a:lumOff val="15000"/>
                  </a:schemeClr>
                </a:solidFill>
              </a:rPr>
              <a:t> </a:t>
            </a:r>
            <a:r>
              <a:rPr lang="pt-PT" sz="2400" dirty="0" err="1" smtClean="0">
                <a:solidFill>
                  <a:schemeClr val="tx1">
                    <a:lumMod val="85000"/>
                    <a:lumOff val="15000"/>
                  </a:schemeClr>
                </a:solidFill>
              </a:rPr>
              <a:t>of</a:t>
            </a:r>
            <a:r>
              <a:rPr lang="pt-PT" sz="2400" dirty="0" smtClean="0">
                <a:solidFill>
                  <a:schemeClr val="tx1">
                    <a:lumMod val="85000"/>
                    <a:lumOff val="15000"/>
                  </a:schemeClr>
                </a:solidFill>
              </a:rPr>
              <a:t> …</a:t>
            </a:r>
            <a:endParaRPr lang="pt-PT" sz="2400" dirty="0">
              <a:solidFill>
                <a:schemeClr val="tx1">
                  <a:lumMod val="85000"/>
                  <a:lumOff val="15000"/>
                </a:schemeClr>
              </a:solidFill>
              <a:latin typeface="+mn-lt"/>
              <a:cs typeface="+mn-cs"/>
            </a:endParaRPr>
          </a:p>
        </p:txBody>
      </p:sp>
      <p:sp>
        <p:nvSpPr>
          <p:cNvPr id="9" name="CaixaDeTexto 8"/>
          <p:cNvSpPr txBox="1"/>
          <p:nvPr/>
        </p:nvSpPr>
        <p:spPr>
          <a:xfrm>
            <a:off x="2771800" y="5157192"/>
            <a:ext cx="4341253" cy="461665"/>
          </a:xfrm>
          <a:prstGeom prst="rect">
            <a:avLst/>
          </a:prstGeom>
          <a:noFill/>
        </p:spPr>
        <p:txBody>
          <a:bodyPr wrap="none" rtlCol="0">
            <a:spAutoFit/>
          </a:bodyPr>
          <a:lstStyle/>
          <a:p>
            <a:r>
              <a:rPr lang="pt-PT" b="1" dirty="0" err="1" smtClean="0">
                <a:solidFill>
                  <a:schemeClr val="bg1">
                    <a:lumMod val="95000"/>
                    <a:lumOff val="5000"/>
                  </a:schemeClr>
                </a:solidFill>
                <a:effectLst>
                  <a:outerShdw blurRad="38100" dist="38100" dir="2700000" algn="tl">
                    <a:srgbClr val="000000">
                      <a:alpha val="43137"/>
                    </a:srgbClr>
                  </a:outerShdw>
                </a:effectLst>
              </a:rPr>
              <a:t>Important</a:t>
            </a:r>
            <a:r>
              <a:rPr lang="pt-PT" b="1" dirty="0" smtClean="0">
                <a:solidFill>
                  <a:schemeClr val="bg1">
                    <a:lumMod val="95000"/>
                    <a:lumOff val="5000"/>
                  </a:schemeClr>
                </a:solidFill>
                <a:effectLst>
                  <a:outerShdw blurRad="38100" dist="38100" dir="2700000" algn="tl">
                    <a:srgbClr val="000000">
                      <a:alpha val="43137"/>
                    </a:srgbClr>
                  </a:outerShdw>
                </a:effectLst>
              </a:rPr>
              <a:t>: </a:t>
            </a:r>
            <a:r>
              <a:rPr lang="pt-PT" sz="2400" b="1" dirty="0" err="1" smtClean="0">
                <a:solidFill>
                  <a:schemeClr val="bg1">
                    <a:lumMod val="95000"/>
                    <a:lumOff val="5000"/>
                  </a:schemeClr>
                </a:solidFill>
                <a:effectLst>
                  <a:outerShdw blurRad="38100" dist="38100" dir="2700000" algn="tl">
                    <a:srgbClr val="000000">
                      <a:alpha val="43137"/>
                    </a:srgbClr>
                  </a:outerShdw>
                </a:effectLst>
              </a:rPr>
              <a:t>Geolocalization</a:t>
            </a:r>
            <a:endParaRPr lang="pt-PT" b="1"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553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Resources</a:t>
            </a:r>
            <a:endParaRPr lang="el-GR" b="1" dirty="0"/>
          </a:p>
        </p:txBody>
      </p:sp>
      <p:sp>
        <p:nvSpPr>
          <p:cNvPr id="5" name="Content Placeholder 2"/>
          <p:cNvSpPr txBox="1">
            <a:spLocks/>
          </p:cNvSpPr>
          <p:nvPr/>
        </p:nvSpPr>
        <p:spPr>
          <a:xfrm>
            <a:off x="251520" y="1484784"/>
            <a:ext cx="8568952" cy="468052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2400" dirty="0" smtClean="0"/>
              <a:t>7</a:t>
            </a:r>
            <a:r>
              <a:rPr lang="en-US" sz="2400" baseline="30000" dirty="0" smtClean="0"/>
              <a:t>th</a:t>
            </a:r>
            <a:r>
              <a:rPr lang="en-US" sz="2400" dirty="0" smtClean="0"/>
              <a:t> grade – </a:t>
            </a:r>
            <a:r>
              <a:rPr lang="en-US" sz="2400" u="sng" dirty="0" smtClean="0">
                <a:ln w="18415" cmpd="sng">
                  <a:solidFill>
                    <a:srgbClr val="FFFFFF"/>
                  </a:solidFill>
                  <a:prstDash val="solid"/>
                </a:ln>
                <a:solidFill>
                  <a:srgbClr val="FFFFFF"/>
                </a:solidFill>
                <a:hlinkClick r:id="rId3"/>
              </a:rPr>
              <a:t>Light Pollution</a:t>
            </a:r>
            <a:r>
              <a:rPr lang="en-US" sz="2400" dirty="0" smtClean="0"/>
              <a:t> (Discover the Cosmos portal)</a:t>
            </a:r>
            <a:endParaRPr lang="pt-PT" sz="2400" dirty="0" smtClean="0"/>
          </a:p>
          <a:p>
            <a:r>
              <a:rPr lang="en-US" sz="2400" dirty="0" smtClean="0"/>
              <a:t>8</a:t>
            </a:r>
            <a:r>
              <a:rPr lang="en-US" sz="2400" baseline="30000" dirty="0" smtClean="0"/>
              <a:t>th</a:t>
            </a:r>
            <a:r>
              <a:rPr lang="en-US" sz="2400" dirty="0" smtClean="0"/>
              <a:t> grade –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rPr>
              <a:t>The colors…</a:t>
            </a:r>
            <a:r>
              <a:rPr lang="en-US" sz="2400" dirty="0" smtClean="0"/>
              <a:t> (PROFILES portal) and they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rPr>
              <a:t>build a spectrometer</a:t>
            </a:r>
            <a:r>
              <a:rPr lang="en-US" sz="2400" dirty="0" smtClean="0"/>
              <a:t> and they will introduce in the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6"/>
              </a:rPr>
              <a:t>http://spectralworkbench.org/</a:t>
            </a:r>
            <a:r>
              <a:rPr lang="en-US" sz="2400" dirty="0" smtClean="0"/>
              <a:t>. Also, the students can analyze the spectrum with </a:t>
            </a:r>
            <a:r>
              <a:rPr lang="en-US" sz="24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7"/>
              </a:rPr>
              <a:t>SalsaJ</a:t>
            </a:r>
            <a:r>
              <a:rPr lang="en-US" sz="2400" dirty="0" smtClean="0"/>
              <a:t> and/or analyze images collected by </a:t>
            </a:r>
            <a:r>
              <a:rPr lang="en-US" sz="2400" dirty="0" err="1" smtClean="0"/>
              <a:t>Faulkes</a:t>
            </a:r>
            <a:r>
              <a:rPr lang="en-US" sz="2400" dirty="0" smtClean="0"/>
              <a:t> Telescopes.</a:t>
            </a:r>
            <a:br>
              <a:rPr lang="en-US" sz="2400" dirty="0" smtClean="0"/>
            </a:br>
            <a:r>
              <a:rPr lang="en-US" sz="2400" dirty="0" smtClean="0"/>
              <a:t>9</a:t>
            </a:r>
            <a:r>
              <a:rPr lang="en-US" sz="2400" baseline="30000" dirty="0" smtClean="0"/>
              <a:t>th</a:t>
            </a:r>
            <a:r>
              <a:rPr lang="en-US" sz="2400" dirty="0" smtClean="0"/>
              <a:t> grade - </a:t>
            </a:r>
            <a:r>
              <a:rPr 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8"/>
              </a:rPr>
              <a:t>audit of streetlights</a:t>
            </a:r>
            <a:r>
              <a:rPr lang="en-US" sz="2400" dirty="0" smtClean="0"/>
              <a:t> (Dark Skies Rangers website)</a:t>
            </a:r>
          </a:p>
          <a:p>
            <a:pPr marL="457200" lvl="1" indent="0">
              <a:buFont typeface="Wingdings 2" charset="2"/>
              <a:buNone/>
            </a:pPr>
            <a:endParaRPr lang="en-US" dirty="0" smtClean="0"/>
          </a:p>
          <a:p>
            <a:endParaRPr lang="en-US" dirty="0" smtClean="0"/>
          </a:p>
          <a:p>
            <a:endParaRPr lang="el-GR" dirty="0"/>
          </a:p>
        </p:txBody>
      </p:sp>
      <p:grpSp>
        <p:nvGrpSpPr>
          <p:cNvPr id="8" name="Grupo 7"/>
          <p:cNvGrpSpPr/>
          <p:nvPr/>
        </p:nvGrpSpPr>
        <p:grpSpPr>
          <a:xfrm>
            <a:off x="2195736" y="5013176"/>
            <a:ext cx="6480720" cy="1556792"/>
            <a:chOff x="755576" y="5057800"/>
            <a:chExt cx="7200800" cy="1800200"/>
          </a:xfrm>
        </p:grpSpPr>
        <p:pic>
          <p:nvPicPr>
            <p:cNvPr id="6145" name="Picture 1" descr="D:\EUFISICA\Documents\NUCLIO\ODS Summer School 2014\Unitag_QRCode_1403897050405.png"/>
            <p:cNvPicPr>
              <a:picLocks noChangeAspect="1" noChangeArrowheads="1"/>
            </p:cNvPicPr>
            <p:nvPr/>
          </p:nvPicPr>
          <p:blipFill>
            <a:blip r:embed="rId9" cstate="print"/>
            <a:srcRect/>
            <a:stretch>
              <a:fillRect/>
            </a:stretch>
          </p:blipFill>
          <p:spPr bwMode="auto">
            <a:xfrm>
              <a:off x="755576" y="5057800"/>
              <a:ext cx="1800200" cy="1800200"/>
            </a:xfrm>
            <a:prstGeom prst="rect">
              <a:avLst/>
            </a:prstGeom>
            <a:noFill/>
          </p:spPr>
        </p:pic>
        <p:pic>
          <p:nvPicPr>
            <p:cNvPr id="6146" name="Picture 2" descr="D:\EUFISICA\Documents\NUCLIO\ODS Summer School 2014\Unitag_QRCode_DSR_scenario.png"/>
            <p:cNvPicPr>
              <a:picLocks noChangeAspect="1" noChangeArrowheads="1"/>
            </p:cNvPicPr>
            <p:nvPr/>
          </p:nvPicPr>
          <p:blipFill>
            <a:blip r:embed="rId10" cstate="print"/>
            <a:srcRect/>
            <a:stretch>
              <a:fillRect/>
            </a:stretch>
          </p:blipFill>
          <p:spPr bwMode="auto">
            <a:xfrm>
              <a:off x="6156176" y="5057800"/>
              <a:ext cx="1800200" cy="1800200"/>
            </a:xfrm>
            <a:prstGeom prst="rect">
              <a:avLst/>
            </a:prstGeom>
            <a:noFill/>
          </p:spPr>
        </p:pic>
        <p:pic>
          <p:nvPicPr>
            <p:cNvPr id="6147" name="Picture 3" descr="D:\EUFISICA\Documents\NUCLIO\ODS Summer School 2014\Unitag_QRCode_Mini_Spectrometer.png"/>
            <p:cNvPicPr>
              <a:picLocks noChangeAspect="1" noChangeArrowheads="1"/>
            </p:cNvPicPr>
            <p:nvPr/>
          </p:nvPicPr>
          <p:blipFill>
            <a:blip r:embed="rId11" cstate="print"/>
            <a:srcRect/>
            <a:stretch>
              <a:fillRect/>
            </a:stretch>
          </p:blipFill>
          <p:spPr bwMode="auto">
            <a:xfrm>
              <a:off x="2555776" y="5057800"/>
              <a:ext cx="1800200" cy="1800200"/>
            </a:xfrm>
            <a:prstGeom prst="rect">
              <a:avLst/>
            </a:prstGeom>
            <a:noFill/>
          </p:spPr>
        </p:pic>
        <p:pic>
          <p:nvPicPr>
            <p:cNvPr id="6148" name="Picture 4" descr="D:\EUFISICA\Documents\NUCLIO\ODS Summer School 2014\Unitag_QRCode_profiles_color_scenario.png"/>
            <p:cNvPicPr>
              <a:picLocks noChangeAspect="1" noChangeArrowheads="1"/>
            </p:cNvPicPr>
            <p:nvPr/>
          </p:nvPicPr>
          <p:blipFill>
            <a:blip r:embed="rId12" cstate="print"/>
            <a:srcRect/>
            <a:stretch>
              <a:fillRect/>
            </a:stretch>
          </p:blipFill>
          <p:spPr bwMode="auto">
            <a:xfrm>
              <a:off x="4355976" y="5057800"/>
              <a:ext cx="1800200" cy="1800200"/>
            </a:xfrm>
            <a:prstGeom prst="rect">
              <a:avLst/>
            </a:prstGeom>
            <a:noFill/>
          </p:spPr>
        </p:pic>
      </p:grpSp>
    </p:spTree>
    <p:extLst>
      <p:ext uri="{BB962C8B-B14F-4D97-AF65-F5344CB8AC3E}">
        <p14:creationId xmlns:p14="http://schemas.microsoft.com/office/powerpoint/2010/main" val="12997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Resources</a:t>
            </a:r>
            <a:endParaRPr lang="el-GR" b="1" dirty="0"/>
          </a:p>
        </p:txBody>
      </p:sp>
      <p:pic>
        <p:nvPicPr>
          <p:cNvPr id="6149" name="Picture 5" descr="D:\EUFISICA\Pictures\Mobile Photos\Camera\IMG_20140411_192644.jpg"/>
          <p:cNvPicPr>
            <a:picLocks noChangeAspect="1" noChangeArrowheads="1"/>
          </p:cNvPicPr>
          <p:nvPr/>
        </p:nvPicPr>
        <p:blipFill>
          <a:blip r:embed="rId3" cstate="print"/>
          <a:srcRect l="25466" t="9714" r="35506" b="52211"/>
          <a:stretch>
            <a:fillRect/>
          </a:stretch>
        </p:blipFill>
        <p:spPr bwMode="auto">
          <a:xfrm>
            <a:off x="6300192" y="332656"/>
            <a:ext cx="2491057" cy="3240360"/>
          </a:xfrm>
          <a:prstGeom prst="rect">
            <a:avLst/>
          </a:prstGeom>
          <a:noFill/>
        </p:spPr>
      </p:pic>
      <p:pic>
        <p:nvPicPr>
          <p:cNvPr id="6150" name="Picture 6" descr="D:\EUFISICA\Pictures\Mobile Photos\Camera\IMG_20140411_193022.jpg"/>
          <p:cNvPicPr>
            <a:picLocks noChangeAspect="1" noChangeArrowheads="1"/>
          </p:cNvPicPr>
          <p:nvPr/>
        </p:nvPicPr>
        <p:blipFill>
          <a:blip r:embed="rId4" cstate="print"/>
          <a:srcRect t="7961" b="18800"/>
          <a:stretch>
            <a:fillRect/>
          </a:stretch>
        </p:blipFill>
        <p:spPr bwMode="auto">
          <a:xfrm>
            <a:off x="5652120" y="4581128"/>
            <a:ext cx="3096344" cy="1700806"/>
          </a:xfrm>
          <a:prstGeom prst="rect">
            <a:avLst/>
          </a:prstGeom>
          <a:noFill/>
        </p:spPr>
      </p:pic>
      <p:sp>
        <p:nvSpPr>
          <p:cNvPr id="11" name="Rectangle 3"/>
          <p:cNvSpPr txBox="1">
            <a:spLocks noChangeArrowheads="1"/>
          </p:cNvSpPr>
          <p:nvPr/>
        </p:nvSpPr>
        <p:spPr>
          <a:xfrm>
            <a:off x="755576" y="1268760"/>
            <a:ext cx="6552728" cy="3672408"/>
          </a:xfrm>
          <a:prstGeom prst="rect">
            <a:avLst/>
          </a:prstGeom>
        </p:spPr>
        <p:txBody>
          <a:bodyPr vert="horz" lIns="91440" tIns="45720" rIns="91440" bIns="45720" rtlCol="0" anchor="ctr">
            <a:normAutofit fontScale="62500" lnSpcReduction="20000"/>
          </a:bodyPr>
          <a:lstStyle/>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pt-PT"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5"/>
              </a:rPr>
              <a:t>http://portal.discoverthecosmos.eu/el/node/191453</a:t>
            </a:r>
            <a:endParaRPr kumimoji="0" lang="pt-PT"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6"/>
              </a:rPr>
              <a:t>http://www.slideshare.net/eufisica/light-pollution-dtcportuguese</a:t>
            </a:r>
            <a:endPar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7"/>
              </a:rPr>
              <a:t>http://www.slideshare.net/eufisica/palestra-sobre-poluio-luminosa-30356496</a:t>
            </a:r>
            <a:endPar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8"/>
              </a:rPr>
              <a:t>http://portal.discoverthecosmos.eu/en/node/195700</a:t>
            </a:r>
            <a:endPar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9"/>
              </a:rPr>
              <a:t>http://dsr.nuclio.pt/recursos/</a:t>
            </a:r>
            <a:endPar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10"/>
              </a:rPr>
              <a:t>https://www.youtube.com/watch?v=RdwJOAukpiY</a:t>
            </a:r>
            <a:endPar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11"/>
              </a:rPr>
              <a:t>http://www.profiles.org.pt/?page_id=156&amp;lang=en</a:t>
            </a:r>
            <a:endParaRPr kumimoji="0" lang="en-US" sz="29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val="129976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graphicFrame>
        <p:nvGraphicFramePr>
          <p:cNvPr id="7" name="Shape 141"/>
          <p:cNvGraphicFramePr/>
          <p:nvPr/>
        </p:nvGraphicFramePr>
        <p:xfrm>
          <a:off x="395536" y="1412776"/>
          <a:ext cx="8353425" cy="4548870"/>
        </p:xfrm>
        <a:graphic>
          <a:graphicData uri="http://schemas.openxmlformats.org/drawingml/2006/table">
            <a:tbl>
              <a:tblPr>
                <a:noFill/>
              </a:tblPr>
              <a:tblGrid>
                <a:gridCol w="857250"/>
                <a:gridCol w="770925"/>
                <a:gridCol w="781650"/>
                <a:gridCol w="1123950"/>
                <a:gridCol w="1104900"/>
                <a:gridCol w="689917"/>
                <a:gridCol w="1424633"/>
                <a:gridCol w="1600200"/>
              </a:tblGrid>
              <a:tr h="664994">
                <a:tc>
                  <a:txBody>
                    <a:bodyPr/>
                    <a:lstStyle/>
                    <a:p>
                      <a:pPr lvl="0" rtl="0">
                        <a:lnSpc>
                          <a:spcPct val="115000"/>
                        </a:lnSpc>
                        <a:buNone/>
                      </a:pPr>
                      <a:r>
                        <a:rPr lang="en" sz="1000" dirty="0">
                          <a:solidFill>
                            <a:srgbClr val="434343"/>
                          </a:solidFill>
                        </a:rPr>
                        <a:t>Tipo </a:t>
                      </a:r>
                      <a:r>
                        <a:rPr lang="en" sz="1000" dirty="0" smtClean="0">
                          <a:solidFill>
                            <a:srgbClr val="434343"/>
                          </a:solidFill>
                        </a:rPr>
                        <a:t>of luminaire</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smtClean="0">
                          <a:solidFill>
                            <a:srgbClr val="434343"/>
                          </a:solidFill>
                        </a:rPr>
                        <a:t>Power /</a:t>
                      </a:r>
                      <a:r>
                        <a:rPr lang="en" sz="1000" baseline="0" dirty="0" smtClean="0">
                          <a:solidFill>
                            <a:srgbClr val="434343"/>
                          </a:solidFill>
                        </a:rPr>
                        <a:t> W</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a:solidFill>
                            <a:srgbClr val="434343"/>
                          </a:solidFill>
                        </a:rPr>
                        <a:t>n.º </a:t>
                      </a:r>
                      <a:r>
                        <a:rPr lang="en" sz="1000" dirty="0" smtClean="0">
                          <a:solidFill>
                            <a:srgbClr val="434343"/>
                          </a:solidFill>
                        </a:rPr>
                        <a:t>of hours per day / h</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a:solidFill>
                            <a:srgbClr val="434343"/>
                          </a:solidFill>
                        </a:rPr>
                        <a:t>n.º </a:t>
                      </a:r>
                      <a:r>
                        <a:rPr lang="en" sz="1000" dirty="0" smtClean="0">
                          <a:solidFill>
                            <a:srgbClr val="434343"/>
                          </a:solidFill>
                        </a:rPr>
                        <a:t>of hours per year / h</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smtClean="0">
                          <a:solidFill>
                            <a:srgbClr val="434343"/>
                          </a:solidFill>
                        </a:rPr>
                        <a:t>Energy used in one year / Wh</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smtClean="0">
                          <a:solidFill>
                            <a:srgbClr val="434343"/>
                          </a:solidFill>
                        </a:rPr>
                        <a:t>Energy </a:t>
                      </a:r>
                      <a:r>
                        <a:rPr lang="en" sz="1000" baseline="0" dirty="0" smtClean="0">
                          <a:solidFill>
                            <a:srgbClr val="434343"/>
                          </a:solidFill>
                        </a:rPr>
                        <a:t> / </a:t>
                      </a:r>
                      <a:r>
                        <a:rPr lang="en" sz="1000" dirty="0" smtClean="0">
                          <a:solidFill>
                            <a:srgbClr val="434343"/>
                          </a:solidFill>
                        </a:rPr>
                        <a:t>kWh</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smtClean="0">
                          <a:solidFill>
                            <a:srgbClr val="434343"/>
                          </a:solidFill>
                        </a:rPr>
                        <a:t>Yearly expenditure /</a:t>
                      </a:r>
                      <a:r>
                        <a:rPr lang="en" sz="1000" baseline="0" dirty="0" smtClean="0">
                          <a:solidFill>
                            <a:srgbClr val="434343"/>
                          </a:solidFill>
                        </a:rPr>
                        <a:t> </a:t>
                      </a:r>
                      <a:r>
                        <a:rPr lang="en" sz="1000" dirty="0" smtClean="0">
                          <a:solidFill>
                            <a:srgbClr val="434343"/>
                          </a:solidFill>
                        </a:rPr>
                        <a:t>euros</a:t>
                      </a:r>
                      <a:endParaRPr lang="en" sz="1000" dirty="0">
                        <a:solidFill>
                          <a:srgbClr val="434343"/>
                        </a:solidFill>
                      </a:endParaRPr>
                    </a:p>
                  </a:txBody>
                  <a:tcPr marL="91425" marR="91425" marT="91425" marB="91425">
                    <a:solidFill>
                      <a:srgbClr val="F3F3F3"/>
                    </a:solidFill>
                  </a:tcPr>
                </a:tc>
                <a:tc>
                  <a:txBody>
                    <a:bodyPr/>
                    <a:lstStyle/>
                    <a:p>
                      <a:pPr lvl="0" rtl="0">
                        <a:lnSpc>
                          <a:spcPct val="115000"/>
                        </a:lnSpc>
                        <a:buNone/>
                      </a:pPr>
                      <a:r>
                        <a:rPr lang="en" sz="1000" dirty="0" smtClean="0">
                          <a:solidFill>
                            <a:srgbClr val="434343"/>
                          </a:solidFill>
                        </a:rPr>
                        <a:t>Diary expenditure</a:t>
                      </a:r>
                      <a:r>
                        <a:rPr lang="en" sz="1000" baseline="0" dirty="0" smtClean="0">
                          <a:solidFill>
                            <a:srgbClr val="434343"/>
                          </a:solidFill>
                        </a:rPr>
                        <a:t> / </a:t>
                      </a:r>
                      <a:r>
                        <a:rPr lang="en" sz="1000" dirty="0" smtClean="0">
                          <a:solidFill>
                            <a:srgbClr val="434343"/>
                          </a:solidFill>
                        </a:rPr>
                        <a:t>euros</a:t>
                      </a:r>
                      <a:endParaRPr lang="en" sz="1000" dirty="0">
                        <a:solidFill>
                          <a:srgbClr val="434343"/>
                        </a:solidFill>
                      </a:endParaRPr>
                    </a:p>
                  </a:txBody>
                  <a:tcPr marL="91425" marR="91425" marT="91425" marB="91425">
                    <a:solidFill>
                      <a:srgbClr val="F3F3F3"/>
                    </a:solidFill>
                  </a:tcPr>
                </a:tc>
              </a:tr>
              <a:tr h="336058">
                <a:tc>
                  <a:txBody>
                    <a:bodyPr/>
                    <a:lstStyle/>
                    <a:p>
                      <a:pPr lvl="0" rtl="0">
                        <a:lnSpc>
                          <a:spcPct val="115000"/>
                        </a:lnSpc>
                        <a:buNone/>
                      </a:pPr>
                      <a:r>
                        <a:rPr lang="en" sz="1000">
                          <a:solidFill>
                            <a:srgbClr val="434343"/>
                          </a:solidFill>
                        </a:rPr>
                        <a:t>Globo</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60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12</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4380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262800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263</a:t>
                      </a:r>
                    </a:p>
                  </a:txBody>
                  <a:tcPr marL="91425" marR="91425" marT="91425" marB="91425">
                    <a:solidFill>
                      <a:srgbClr val="F3F3F3"/>
                    </a:solidFill>
                  </a:tcPr>
                </a:tc>
                <a:tc>
                  <a:txBody>
                    <a:bodyPr/>
                    <a:lstStyle/>
                    <a:p>
                      <a:pPr lvl="0" algn="ctr" rtl="0">
                        <a:lnSpc>
                          <a:spcPct val="115000"/>
                        </a:lnSpc>
                        <a:buNone/>
                      </a:pPr>
                      <a:r>
                        <a:rPr lang="en" sz="1000" dirty="0">
                          <a:solidFill>
                            <a:srgbClr val="434343"/>
                          </a:solidFill>
                        </a:rPr>
                        <a:t>36,61</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0,10</a:t>
                      </a:r>
                    </a:p>
                  </a:txBody>
                  <a:tcPr marL="91425" marR="91425" marT="91425" marB="91425">
                    <a:solidFill>
                      <a:srgbClr val="F3F3F3"/>
                    </a:solidFill>
                  </a:tcPr>
                </a:tc>
              </a:tr>
              <a:tr h="336058">
                <a:tc>
                  <a:txBody>
                    <a:bodyPr/>
                    <a:lstStyle/>
                    <a:p>
                      <a:pPr lvl="0" rtl="0">
                        <a:lnSpc>
                          <a:spcPct val="115000"/>
                        </a:lnSpc>
                        <a:buNone/>
                      </a:pPr>
                      <a:r>
                        <a:rPr lang="en" sz="1000">
                          <a:solidFill>
                            <a:srgbClr val="434343"/>
                          </a:solidFill>
                        </a:rPr>
                        <a:t>USCO</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175</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12</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4380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766500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767</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106,77</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0,29</a:t>
                      </a:r>
                    </a:p>
                  </a:txBody>
                  <a:tcPr marL="91425" marR="91425" marT="91425" marB="91425">
                    <a:solidFill>
                      <a:srgbClr val="F3F3F3"/>
                    </a:solidFill>
                  </a:tcPr>
                </a:tc>
              </a:tr>
              <a:tr h="500527">
                <a:tc>
                  <a:txBody>
                    <a:bodyPr/>
                    <a:lstStyle/>
                    <a:p>
                      <a:pPr lvl="0" rtl="0">
                        <a:lnSpc>
                          <a:spcPct val="115000"/>
                        </a:lnSpc>
                        <a:buNone/>
                      </a:pPr>
                      <a:r>
                        <a:rPr lang="en" sz="1000">
                          <a:solidFill>
                            <a:srgbClr val="434343"/>
                          </a:solidFill>
                        </a:rPr>
                        <a:t>Incandescente</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150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12</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4380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657000</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657</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91,52</a:t>
                      </a:r>
                    </a:p>
                  </a:txBody>
                  <a:tcPr marL="91425" marR="91425" marT="91425" marB="91425">
                    <a:solidFill>
                      <a:srgbClr val="F3F3F3"/>
                    </a:solidFill>
                  </a:tcPr>
                </a:tc>
                <a:tc>
                  <a:txBody>
                    <a:bodyPr/>
                    <a:lstStyle/>
                    <a:p>
                      <a:pPr lvl="0" algn="ctr" rtl="0">
                        <a:lnSpc>
                          <a:spcPct val="115000"/>
                        </a:lnSpc>
                        <a:buNone/>
                      </a:pPr>
                      <a:r>
                        <a:rPr lang="en" sz="1000">
                          <a:solidFill>
                            <a:srgbClr val="434343"/>
                          </a:solidFill>
                        </a:rPr>
                        <a:t>0,25</a:t>
                      </a:r>
                    </a:p>
                  </a:txBody>
                  <a:tcPr marL="91425" marR="91425" marT="91425" marB="91425">
                    <a:solidFill>
                      <a:srgbClr val="F3F3F3"/>
                    </a:solidFill>
                  </a:tcPr>
                </a:tc>
              </a:tr>
              <a:tr h="500527">
                <a:tc>
                  <a:txBody>
                    <a:bodyPr/>
                    <a:lstStyle/>
                    <a:p>
                      <a:endParaRP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Total (3 lamp)</a:t>
                      </a: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36</a:t>
                      </a: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13140</a:t>
                      </a: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1686300</a:t>
                      </a: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1686</a:t>
                      </a: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235</a:t>
                      </a:r>
                    </a:p>
                  </a:txBody>
                  <a:tcPr marL="91425" marR="91425" marT="91425" marB="91425">
                    <a:solidFill>
                      <a:srgbClr val="F3F3F3"/>
                    </a:solidFill>
                  </a:tcPr>
                </a:tc>
                <a:tc>
                  <a:txBody>
                    <a:bodyPr/>
                    <a:lstStyle/>
                    <a:p>
                      <a:pPr lvl="0" algn="ctr" rtl="0">
                        <a:lnSpc>
                          <a:spcPct val="115000"/>
                        </a:lnSpc>
                        <a:buNone/>
                      </a:pPr>
                      <a:r>
                        <a:rPr lang="en" sz="1000" b="1">
                          <a:solidFill>
                            <a:srgbClr val="434343"/>
                          </a:solidFill>
                        </a:rPr>
                        <a:t>1</a:t>
                      </a:r>
                    </a:p>
                  </a:txBody>
                  <a:tcPr marL="91425" marR="91425" marT="91425" marB="91425">
                    <a:solidFill>
                      <a:srgbClr val="F3F3F3"/>
                    </a:solidFill>
                  </a:tcPr>
                </a:tc>
              </a:tr>
              <a:tr h="336058">
                <a:tc>
                  <a:txBody>
                    <a:bodyPr/>
                    <a:lstStyle/>
                    <a:p>
                      <a:pPr lvl="0" rtl="0">
                        <a:lnSpc>
                          <a:spcPct val="115000"/>
                        </a:lnSpc>
                        <a:buNone/>
                      </a:pPr>
                      <a:r>
                        <a:rPr lang="en" sz="1000">
                          <a:solidFill>
                            <a:srgbClr val="434343"/>
                          </a:solidFill>
                        </a:rPr>
                        <a:t>LED</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30</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12</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4380</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131400</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131</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18,30</a:t>
                      </a:r>
                    </a:p>
                  </a:txBody>
                  <a:tcPr marL="91425" marR="91425" marT="91425" marB="91425">
                    <a:solidFill>
                      <a:srgbClr val="FFFFFF"/>
                    </a:solidFill>
                  </a:tcPr>
                </a:tc>
                <a:tc>
                  <a:txBody>
                    <a:bodyPr/>
                    <a:lstStyle/>
                    <a:p>
                      <a:pPr lvl="0" algn="ctr" rtl="0">
                        <a:lnSpc>
                          <a:spcPct val="115000"/>
                        </a:lnSpc>
                        <a:buNone/>
                      </a:pPr>
                      <a:r>
                        <a:rPr lang="en" sz="1000" b="1">
                          <a:solidFill>
                            <a:srgbClr val="434343"/>
                          </a:solidFill>
                        </a:rPr>
                        <a:t>0,05</a:t>
                      </a:r>
                    </a:p>
                  </a:txBody>
                  <a:tcPr marL="91425" marR="91425" marT="91425" marB="91425">
                    <a:solidFill>
                      <a:srgbClr val="FFFFFF"/>
                    </a:solidFill>
                  </a:tcPr>
                </a:tc>
              </a:tr>
              <a:tr h="500527">
                <a:tc>
                  <a:txBody>
                    <a:bodyPr/>
                    <a:lstStyle/>
                    <a:p>
                      <a:pPr lvl="0" rtl="0">
                        <a:lnSpc>
                          <a:spcPct val="115000"/>
                        </a:lnSpc>
                        <a:buNone/>
                      </a:pPr>
                      <a:r>
                        <a:rPr lang="en" sz="1000" b="1" dirty="0"/>
                        <a:t> </a:t>
                      </a:r>
                    </a:p>
                  </a:txBody>
                  <a:tcPr marL="91425" marR="91425" marT="91425" marB="91425">
                    <a:solidFill>
                      <a:srgbClr val="0070C0"/>
                    </a:solidFill>
                  </a:tcPr>
                </a:tc>
                <a:tc>
                  <a:txBody>
                    <a:bodyPr/>
                    <a:lstStyle/>
                    <a:p>
                      <a:pPr lvl="0" algn="ctr" rtl="0">
                        <a:lnSpc>
                          <a:spcPct val="115000"/>
                        </a:lnSpc>
                        <a:buNone/>
                      </a:pPr>
                      <a:r>
                        <a:rPr lang="en" sz="1000" b="1" dirty="0" smtClean="0"/>
                        <a:t>LED/Globe</a:t>
                      </a:r>
                      <a:endParaRPr lang="en" sz="1000" b="1" dirty="0"/>
                    </a:p>
                  </a:txBody>
                  <a:tcPr marL="91425" marR="91425" marT="91425" marB="91425">
                    <a:solidFill>
                      <a:srgbClr val="0070C0"/>
                    </a:solidFill>
                  </a:tcPr>
                </a:tc>
                <a:tc>
                  <a:txBody>
                    <a:bodyPr/>
                    <a:lstStyle/>
                    <a:p>
                      <a:pPr lvl="0" algn="ctr" rtl="0">
                        <a:lnSpc>
                          <a:spcPct val="115000"/>
                        </a:lnSpc>
                        <a:buNone/>
                      </a:pPr>
                      <a:r>
                        <a:rPr lang="en" sz="1000" b="1"/>
                        <a:t>LED/USCO</a:t>
                      </a:r>
                    </a:p>
                  </a:txBody>
                  <a:tcPr marL="91425" marR="91425" marT="91425" marB="91425">
                    <a:solidFill>
                      <a:srgbClr val="0070C0"/>
                    </a:solidFill>
                  </a:tcPr>
                </a:tc>
                <a:tc>
                  <a:txBody>
                    <a:bodyPr/>
                    <a:lstStyle/>
                    <a:p>
                      <a:pPr lvl="0" algn="ctr" rtl="0">
                        <a:lnSpc>
                          <a:spcPct val="115000"/>
                        </a:lnSpc>
                        <a:buNone/>
                      </a:pPr>
                      <a:r>
                        <a:rPr lang="en" sz="1000" b="1" dirty="0" smtClean="0"/>
                        <a:t>LED/Incandescent</a:t>
                      </a:r>
                      <a:endParaRPr lang="en" sz="1000" b="1" dirty="0"/>
                    </a:p>
                  </a:txBody>
                  <a:tcPr marL="91425" marR="91425" marT="91425" marB="91425">
                    <a:solidFill>
                      <a:srgbClr val="0070C0"/>
                    </a:solidFill>
                  </a:tcPr>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r>
              <a:tr h="500527">
                <a:tc>
                  <a:txBody>
                    <a:bodyPr/>
                    <a:lstStyle/>
                    <a:p>
                      <a:pPr lvl="0" rtl="0">
                        <a:lnSpc>
                          <a:spcPct val="115000"/>
                        </a:lnSpc>
                        <a:buNone/>
                      </a:pPr>
                      <a:r>
                        <a:rPr lang="en" sz="1000" b="1" dirty="0" smtClean="0"/>
                        <a:t>Savings </a:t>
                      </a:r>
                      <a:r>
                        <a:rPr lang="en" sz="1000" b="1" dirty="0"/>
                        <a:t>(EUR)</a:t>
                      </a:r>
                    </a:p>
                  </a:txBody>
                  <a:tcPr marL="91425" marR="91425" marT="91425" marB="91425">
                    <a:solidFill>
                      <a:srgbClr val="0070C0"/>
                    </a:solidFill>
                  </a:tcPr>
                </a:tc>
                <a:tc>
                  <a:txBody>
                    <a:bodyPr/>
                    <a:lstStyle/>
                    <a:p>
                      <a:pPr lvl="0" algn="ctr" rtl="0">
                        <a:lnSpc>
                          <a:spcPct val="115000"/>
                        </a:lnSpc>
                        <a:buNone/>
                      </a:pPr>
                      <a:r>
                        <a:rPr lang="en" sz="1000" b="1"/>
                        <a:t>18,30</a:t>
                      </a:r>
                    </a:p>
                  </a:txBody>
                  <a:tcPr marL="91425" marR="91425" marT="91425" marB="91425">
                    <a:solidFill>
                      <a:srgbClr val="0070C0"/>
                    </a:solidFill>
                  </a:tcPr>
                </a:tc>
                <a:tc>
                  <a:txBody>
                    <a:bodyPr/>
                    <a:lstStyle/>
                    <a:p>
                      <a:pPr lvl="0" algn="ctr" rtl="0">
                        <a:lnSpc>
                          <a:spcPct val="115000"/>
                        </a:lnSpc>
                        <a:buNone/>
                      </a:pPr>
                      <a:r>
                        <a:rPr lang="en" sz="1000" b="1"/>
                        <a:t>88,47</a:t>
                      </a:r>
                    </a:p>
                  </a:txBody>
                  <a:tcPr marL="91425" marR="91425" marT="91425" marB="91425">
                    <a:solidFill>
                      <a:srgbClr val="0070C0"/>
                    </a:solidFill>
                  </a:tcPr>
                </a:tc>
                <a:tc>
                  <a:txBody>
                    <a:bodyPr/>
                    <a:lstStyle/>
                    <a:p>
                      <a:pPr lvl="0" algn="ctr" rtl="0">
                        <a:lnSpc>
                          <a:spcPct val="115000"/>
                        </a:lnSpc>
                        <a:buNone/>
                      </a:pPr>
                      <a:r>
                        <a:rPr lang="en" sz="1000" b="1"/>
                        <a:t>73,22</a:t>
                      </a:r>
                    </a:p>
                  </a:txBody>
                  <a:tcPr marL="91425" marR="91425" marT="91425" marB="91425">
                    <a:solidFill>
                      <a:srgbClr val="0070C0"/>
                    </a:solidFill>
                  </a:tcPr>
                </a:tc>
                <a:tc>
                  <a:txBody>
                    <a:bodyPr/>
                    <a:lstStyle/>
                    <a:p>
                      <a:endParaRPr/>
                    </a:p>
                  </a:txBody>
                  <a:tcPr marL="91425" marR="91425" marT="91425" marB="91425"/>
                </a:tc>
                <a:tc>
                  <a:txBody>
                    <a:bodyPr/>
                    <a:lstStyle/>
                    <a:p>
                      <a:endParaRPr/>
                    </a:p>
                  </a:txBody>
                  <a:tcPr marL="91425" marR="91425" marT="91425" marB="91425"/>
                </a:tc>
                <a:tc>
                  <a:txBody>
                    <a:bodyPr/>
                    <a:lstStyle/>
                    <a:p>
                      <a:pPr lvl="0" rtl="0">
                        <a:buNone/>
                      </a:pPr>
                      <a:r>
                        <a:rPr lang="en" i="1">
                          <a:solidFill>
                            <a:srgbClr val="FFFFFF"/>
                          </a:solidFill>
                        </a:rPr>
                        <a:t>E</a:t>
                      </a:r>
                      <a:r>
                        <a:rPr lang="en">
                          <a:solidFill>
                            <a:srgbClr val="FFFFFF"/>
                          </a:solidFill>
                        </a:rPr>
                        <a:t> = </a:t>
                      </a:r>
                      <a:r>
                        <a:rPr lang="en" i="1">
                          <a:solidFill>
                            <a:srgbClr val="FFFFFF"/>
                          </a:solidFill>
                        </a:rPr>
                        <a:t>P</a:t>
                      </a:r>
                      <a:r>
                        <a:rPr lang="en">
                          <a:solidFill>
                            <a:srgbClr val="FFFFFF"/>
                          </a:solidFill>
                        </a:rPr>
                        <a:t> x </a:t>
                      </a:r>
                      <a:r>
                        <a:rPr lang="en" i="1">
                          <a:solidFill>
                            <a:srgbClr val="FFFFFF"/>
                          </a:solidFill>
                        </a:rPr>
                        <a:t>t</a:t>
                      </a:r>
                    </a:p>
                  </a:txBody>
                  <a:tcPr marL="91425" marR="91425" marT="91425" marB="91425"/>
                </a:tc>
                <a:tc>
                  <a:txBody>
                    <a:bodyPr/>
                    <a:lstStyle/>
                    <a:p>
                      <a:endParaRPr dirty="0"/>
                    </a:p>
                  </a:txBody>
                  <a:tcPr marL="91425" marR="91425" marT="91425" marB="91425"/>
                </a:tc>
              </a:tr>
              <a:tr h="429181">
                <a:tc>
                  <a:txBody>
                    <a:bodyPr/>
                    <a:lstStyle/>
                    <a:p>
                      <a:pPr lvl="0" rtl="0">
                        <a:lnSpc>
                          <a:spcPct val="115000"/>
                        </a:lnSpc>
                        <a:buNone/>
                      </a:pPr>
                      <a:r>
                        <a:rPr lang="en" sz="1000" b="1"/>
                        <a:t>%</a:t>
                      </a:r>
                    </a:p>
                  </a:txBody>
                  <a:tcPr marL="91425" marR="91425" marT="91425" marB="91425">
                    <a:solidFill>
                      <a:srgbClr val="0070C0"/>
                    </a:solidFill>
                  </a:tcPr>
                </a:tc>
                <a:tc>
                  <a:txBody>
                    <a:bodyPr/>
                    <a:lstStyle/>
                    <a:p>
                      <a:pPr lvl="0" algn="ctr" rtl="0">
                        <a:lnSpc>
                          <a:spcPct val="115000"/>
                        </a:lnSpc>
                        <a:buNone/>
                      </a:pPr>
                      <a:r>
                        <a:rPr lang="en" sz="1000" b="1"/>
                        <a:t>50%</a:t>
                      </a:r>
                    </a:p>
                  </a:txBody>
                  <a:tcPr marL="91425" marR="91425" marT="91425" marB="91425">
                    <a:solidFill>
                      <a:srgbClr val="0070C0"/>
                    </a:solidFill>
                  </a:tcPr>
                </a:tc>
                <a:tc>
                  <a:txBody>
                    <a:bodyPr/>
                    <a:lstStyle/>
                    <a:p>
                      <a:pPr lvl="0" algn="ctr" rtl="0">
                        <a:lnSpc>
                          <a:spcPct val="115000"/>
                        </a:lnSpc>
                        <a:buNone/>
                      </a:pPr>
                      <a:r>
                        <a:rPr lang="en" sz="1000" b="1"/>
                        <a:t>83%</a:t>
                      </a:r>
                    </a:p>
                  </a:txBody>
                  <a:tcPr marL="91425" marR="91425" marT="91425" marB="91425">
                    <a:solidFill>
                      <a:srgbClr val="0070C0"/>
                    </a:solidFill>
                  </a:tcPr>
                </a:tc>
                <a:tc>
                  <a:txBody>
                    <a:bodyPr/>
                    <a:lstStyle/>
                    <a:p>
                      <a:pPr lvl="0" algn="ctr" rtl="0">
                        <a:lnSpc>
                          <a:spcPct val="115000"/>
                        </a:lnSpc>
                        <a:buNone/>
                      </a:pPr>
                      <a:r>
                        <a:rPr lang="en" sz="1000" b="1" dirty="0"/>
                        <a:t>80%</a:t>
                      </a:r>
                    </a:p>
                  </a:txBody>
                  <a:tcPr marL="91425" marR="91425" marT="91425" marB="91425">
                    <a:solidFill>
                      <a:srgbClr val="0070C0"/>
                    </a:solidFill>
                  </a:tcPr>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dirty="0"/>
                    </a:p>
                  </a:txBody>
                  <a:tcPr marL="91425" marR="91425" marT="91425" marB="91425"/>
                </a:tc>
              </a:tr>
            </a:tbl>
          </a:graphicData>
        </a:graphic>
      </p:graphicFrame>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5" name="Imagem 4" descr="Total stars observed.jpg"/>
          <p:cNvPicPr>
            <a:picLocks noChangeAspect="1"/>
          </p:cNvPicPr>
          <p:nvPr/>
        </p:nvPicPr>
        <p:blipFill>
          <a:blip r:embed="rId3" cstate="print"/>
          <a:stretch>
            <a:fillRect/>
          </a:stretch>
        </p:blipFill>
        <p:spPr>
          <a:xfrm>
            <a:off x="395536" y="1268760"/>
            <a:ext cx="6519199" cy="3949588"/>
          </a:xfrm>
          <a:prstGeom prst="rect">
            <a:avLst/>
          </a:prstGeom>
        </p:spPr>
      </p:pic>
      <p:pic>
        <p:nvPicPr>
          <p:cNvPr id="6" name="Imagem 5" descr="Stars_Observed_by_student.jpg"/>
          <p:cNvPicPr>
            <a:picLocks noChangeAspect="1"/>
          </p:cNvPicPr>
          <p:nvPr/>
        </p:nvPicPr>
        <p:blipFill>
          <a:blip r:embed="rId4" cstate="print"/>
          <a:stretch>
            <a:fillRect/>
          </a:stretch>
        </p:blipFill>
        <p:spPr>
          <a:xfrm>
            <a:off x="5292080" y="1700808"/>
            <a:ext cx="3635896" cy="1784392"/>
          </a:xfrm>
          <a:prstGeom prst="rect">
            <a:avLst/>
          </a:prstGeom>
        </p:spPr>
      </p:pic>
      <p:pic>
        <p:nvPicPr>
          <p:cNvPr id="7" name="Picture 2" descr="D:\EUFISICA\Documents\2013-2014\Formação\NUCLIO\Escola\IMG_20140417_212446.jpg"/>
          <p:cNvPicPr>
            <a:picLocks noChangeAspect="1" noChangeArrowheads="1"/>
          </p:cNvPicPr>
          <p:nvPr/>
        </p:nvPicPr>
        <p:blipFill>
          <a:blip r:embed="rId5" cstate="print"/>
          <a:srcRect/>
          <a:stretch>
            <a:fillRect/>
          </a:stretch>
        </p:blipFill>
        <p:spPr bwMode="auto">
          <a:xfrm flipH="1">
            <a:off x="7020272" y="3645024"/>
            <a:ext cx="1890210" cy="2520280"/>
          </a:xfrm>
          <a:prstGeom prst="rect">
            <a:avLst/>
          </a:prstGeom>
          <a:noFill/>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a-iad.xx.fbcdn.net/hphotos-xfp1/t1.0-9/10460776_10204124343015582_4038137854475407748_n.jpg"/>
          <p:cNvPicPr>
            <a:picLocks noChangeAspect="1" noChangeArrowheads="1"/>
          </p:cNvPicPr>
          <p:nvPr/>
        </p:nvPicPr>
        <p:blipFill>
          <a:blip r:embed="rId3" cstate="print"/>
          <a:srcRect/>
          <a:stretch>
            <a:fillRect/>
          </a:stretch>
        </p:blipFill>
        <p:spPr bwMode="auto">
          <a:xfrm>
            <a:off x="-1187705" y="1"/>
            <a:ext cx="10335445" cy="6858000"/>
          </a:xfrm>
          <a:prstGeom prst="rect">
            <a:avLst/>
          </a:prstGeom>
          <a:noFill/>
        </p:spPr>
      </p:pic>
      <p:sp>
        <p:nvSpPr>
          <p:cNvPr id="2" name="Título 1"/>
          <p:cNvSpPr>
            <a:spLocks noGrp="1"/>
          </p:cNvSpPr>
          <p:nvPr>
            <p:ph type="title"/>
          </p:nvPr>
        </p:nvSpPr>
        <p:spPr>
          <a:xfrm>
            <a:off x="827584" y="404664"/>
            <a:ext cx="7125113" cy="924475"/>
          </a:xfrm>
        </p:spPr>
        <p:txBody>
          <a:bodyPr/>
          <a:lstStyle/>
          <a:p>
            <a:r>
              <a:rPr lang="pt-PT" sz="5400" dirty="0" smtClean="0">
                <a:effectLst>
                  <a:outerShdw blurRad="38100" dist="38100" dir="2700000" algn="tl">
                    <a:srgbClr val="000000">
                      <a:alpha val="43137"/>
                    </a:srgbClr>
                  </a:outerShdw>
                  <a:reflection blurRad="6350" stA="55000" endA="300" endPos="45500" dir="5400000" sy="-100000" algn="bl" rotWithShape="0"/>
                </a:effectLst>
              </a:rPr>
              <a:t>THE LOST WORLD…</a:t>
            </a:r>
            <a:endParaRPr lang="pt-PT" sz="54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Rectangle 2"/>
          <p:cNvSpPr txBox="1">
            <a:spLocks noChangeArrowheads="1"/>
          </p:cNvSpPr>
          <p:nvPr/>
        </p:nvSpPr>
        <p:spPr>
          <a:xfrm>
            <a:off x="1151112" y="3356992"/>
            <a:ext cx="7992888" cy="129621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2">
                    <a:lumMod val="20000"/>
                    <a:lumOff val="80000"/>
                  </a:schemeClr>
                </a:solidFill>
                <a:effectLst>
                  <a:outerShdw blurRad="50800" dist="38100" dir="2700000" algn="tl" rotWithShape="0">
                    <a:prstClr val="black">
                      <a:alpha val="40000"/>
                    </a:prstClr>
                  </a:outerShdw>
                </a:effectLst>
                <a:latin typeface="+mj-lt"/>
                <a:ea typeface="+mj-ea"/>
                <a:cs typeface="Trebuchet MS"/>
              </a:rPr>
              <a:t>… of starry night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2">
                    <a:lumMod val="20000"/>
                    <a:lumOff val="80000"/>
                  </a:schemeClr>
                </a:solidFill>
                <a:effectLst>
                  <a:outerShdw blurRad="50800" dist="38100" dir="2700000" algn="tl" rotWithShape="0">
                    <a:prstClr val="black">
                      <a:alpha val="40000"/>
                    </a:prstClr>
                  </a:outerShdw>
                </a:effectLst>
                <a:latin typeface="+mj-lt"/>
                <a:ea typeface="+mj-ea"/>
                <a:cs typeface="Trebuchet MS"/>
              </a:rPr>
              <a:t>How many stars can you see at night</a:t>
            </a:r>
            <a:r>
              <a:rPr kumimoji="0" lang="en-US" sz="2800" b="0" i="0" u="none" strike="noStrike" kern="1200" cap="none" spc="0" normalizeH="0" baseline="0" noProof="0" dirty="0" smtClean="0">
                <a:ln>
                  <a:noFill/>
                </a:ln>
                <a:solidFill>
                  <a:schemeClr val="tx2">
                    <a:lumMod val="20000"/>
                    <a:lumOff val="80000"/>
                  </a:schemeClr>
                </a:solidFill>
                <a:effectLst>
                  <a:outerShdw blurRad="50800" dist="38100" dir="2700000" algn="tl" rotWithShape="0">
                    <a:prstClr val="black">
                      <a:alpha val="40000"/>
                    </a:prstClr>
                  </a:outerShdw>
                </a:effectLst>
                <a:uLnTx/>
                <a:uFillTx/>
                <a:latin typeface="+mj-lt"/>
                <a:ea typeface="+mj-ea"/>
                <a:cs typeface="Trebuchet MS"/>
              </a:rPr>
              <a:t>?</a:t>
            </a:r>
            <a:endParaRPr kumimoji="0" lang="el-GR" sz="2800" b="0" i="0" u="none" strike="noStrike" kern="1200" cap="none" spc="0" normalizeH="0" baseline="0" noProof="0" dirty="0" smtClean="0">
              <a:ln>
                <a:noFill/>
              </a:ln>
              <a:solidFill>
                <a:schemeClr val="tx2">
                  <a:lumMod val="20000"/>
                  <a:lumOff val="80000"/>
                </a:schemeClr>
              </a:solidFill>
              <a:effectLst>
                <a:outerShdw blurRad="50800" dist="38100" dir="2700000" algn="tl" rotWithShape="0">
                  <a:prstClr val="black">
                    <a:alpha val="40000"/>
                  </a:prstClr>
                </a:outerShdw>
              </a:effectLst>
              <a:uLnTx/>
              <a:uFillTx/>
              <a:latin typeface="+mj-lt"/>
              <a:ea typeface="+mj-ea"/>
              <a:cs typeface="Trebuchet MS"/>
            </a:endParaRPr>
          </a:p>
        </p:txBody>
      </p:sp>
      <p:pic>
        <p:nvPicPr>
          <p:cNvPr id="5" name="Imagem 4" descr="eufisica_shield.png"/>
          <p:cNvPicPr>
            <a:picLocks noChangeAspect="1"/>
          </p:cNvPicPr>
          <p:nvPr/>
        </p:nvPicPr>
        <p:blipFill>
          <a:blip r:embed="rId4" cstate="print"/>
          <a:stretch>
            <a:fillRect/>
          </a:stretch>
        </p:blipFill>
        <p:spPr>
          <a:xfrm>
            <a:off x="5868144" y="4509120"/>
            <a:ext cx="1568648" cy="1176486"/>
          </a:xfrm>
          <a:prstGeom prst="rect">
            <a:avLst/>
          </a:prstGeom>
        </p:spPr>
      </p:pic>
      <p:sp>
        <p:nvSpPr>
          <p:cNvPr id="6" name="CaixaDeTexto 5"/>
          <p:cNvSpPr txBox="1"/>
          <p:nvPr/>
        </p:nvSpPr>
        <p:spPr>
          <a:xfrm>
            <a:off x="3635896" y="4797152"/>
            <a:ext cx="2762245" cy="707886"/>
          </a:xfrm>
          <a:prstGeom prst="rect">
            <a:avLst/>
          </a:prstGeom>
          <a:noFill/>
        </p:spPr>
        <p:txBody>
          <a:bodyPr wrap="square" rtlCol="0">
            <a:spAutoFit/>
          </a:bodyPr>
          <a:lstStyle/>
          <a:p>
            <a:pPr algn="ctr"/>
            <a:r>
              <a:rPr lang="pt-PT" sz="2400" dirty="0" smtClean="0">
                <a:effectLst>
                  <a:outerShdw blurRad="38100" dist="38100" dir="2700000" algn="tl">
                    <a:srgbClr val="000000">
                      <a:alpha val="43137"/>
                    </a:srgbClr>
                  </a:outerShdw>
                  <a:reflection blurRad="6350" stA="60000" endA="900" endPos="58000" dir="5400000" sy="-100000" algn="bl" rotWithShape="0"/>
                </a:effectLst>
              </a:rPr>
              <a:t>José Gonçalves</a:t>
            </a:r>
          </a:p>
          <a:p>
            <a:pPr algn="ctr"/>
            <a:r>
              <a:rPr lang="pt-PT" sz="1600" dirty="0" err="1" smtClean="0">
                <a:effectLst>
                  <a:reflection blurRad="6350" stA="60000" endA="900" endPos="58000" dir="5400000" sy="-100000" algn="bl" rotWithShape="0"/>
                </a:effectLst>
                <a:hlinkClick r:id="rId5"/>
              </a:rPr>
              <a:t>www.eufisica.com</a:t>
            </a:r>
            <a:endParaRPr lang="pt-PT" sz="1600" dirty="0" smtClean="0">
              <a:effectLst>
                <a:reflection blurRad="6350" stA="60000" endA="900" endPos="58000" dir="5400000" sy="-100000" algn="bl" rotWithShape="0"/>
              </a:effectLst>
            </a:endParaRPr>
          </a:p>
        </p:txBody>
      </p:sp>
      <p:grpSp>
        <p:nvGrpSpPr>
          <p:cNvPr id="21" name="Grupo 20"/>
          <p:cNvGrpSpPr/>
          <p:nvPr/>
        </p:nvGrpSpPr>
        <p:grpSpPr>
          <a:xfrm>
            <a:off x="0" y="5013176"/>
            <a:ext cx="9144000" cy="1493962"/>
            <a:chOff x="0" y="1772890"/>
            <a:chExt cx="9144000" cy="1493962"/>
          </a:xfrm>
        </p:grpSpPr>
        <p:sp>
          <p:nvSpPr>
            <p:cNvPr id="8" name="Rectângulo 7"/>
            <p:cNvSpPr/>
            <p:nvPr/>
          </p:nvSpPr>
          <p:spPr>
            <a:xfrm>
              <a:off x="0" y="2348880"/>
              <a:ext cx="9144000" cy="91797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PT"/>
            </a:p>
          </p:txBody>
        </p:sp>
        <p:pic>
          <p:nvPicPr>
            <p:cNvPr id="12" name="Imagem 6" descr="discover_cosmos.jpg"/>
            <p:cNvPicPr>
              <a:picLocks noChangeAspect="1"/>
            </p:cNvPicPr>
            <p:nvPr/>
          </p:nvPicPr>
          <p:blipFill>
            <a:blip r:embed="rId6" cstate="print"/>
            <a:srcRect/>
            <a:stretch>
              <a:fillRect/>
            </a:stretch>
          </p:blipFill>
          <p:spPr bwMode="auto">
            <a:xfrm>
              <a:off x="4427984" y="2492970"/>
              <a:ext cx="1628775" cy="704850"/>
            </a:xfrm>
            <a:prstGeom prst="rect">
              <a:avLst/>
            </a:prstGeom>
            <a:noFill/>
            <a:ln w="9525">
              <a:noFill/>
              <a:miter lim="800000"/>
              <a:headEnd/>
              <a:tailEnd/>
            </a:ln>
          </p:spPr>
        </p:pic>
        <p:pic>
          <p:nvPicPr>
            <p:cNvPr id="13" name="Picture 2" descr="http://design-guidelines.web.cern.ch/sites/design-guidelines.web.cern.ch/files/u6/CERN-logo.jpg"/>
            <p:cNvPicPr>
              <a:picLocks noChangeAspect="1" noChangeArrowheads="1"/>
            </p:cNvPicPr>
            <p:nvPr/>
          </p:nvPicPr>
          <p:blipFill>
            <a:blip r:embed="rId7" cstate="print"/>
            <a:srcRect/>
            <a:stretch>
              <a:fillRect/>
            </a:stretch>
          </p:blipFill>
          <p:spPr bwMode="auto">
            <a:xfrm>
              <a:off x="8028384" y="2457227"/>
              <a:ext cx="864792" cy="701278"/>
            </a:xfrm>
            <a:prstGeom prst="rect">
              <a:avLst/>
            </a:prstGeom>
            <a:noFill/>
            <a:ln w="9525">
              <a:noFill/>
              <a:miter lim="800000"/>
              <a:headEnd/>
              <a:tailEnd/>
            </a:ln>
          </p:spPr>
        </p:pic>
        <p:pic>
          <p:nvPicPr>
            <p:cNvPr id="15" name="Shape 35"/>
            <p:cNvPicPr preferRelativeResize="0">
              <a:picLocks noChangeAspect="1" noChangeArrowheads="1"/>
            </p:cNvPicPr>
            <p:nvPr/>
          </p:nvPicPr>
          <p:blipFill>
            <a:blip r:embed="rId8" cstate="print"/>
            <a:srcRect/>
            <a:stretch>
              <a:fillRect/>
            </a:stretch>
          </p:blipFill>
          <p:spPr bwMode="auto">
            <a:xfrm>
              <a:off x="7236296" y="1772890"/>
              <a:ext cx="1798432" cy="522412"/>
            </a:xfrm>
            <a:prstGeom prst="rect">
              <a:avLst/>
            </a:prstGeom>
            <a:noFill/>
            <a:ln w="9525">
              <a:noFill/>
              <a:miter lim="800000"/>
              <a:headEnd/>
              <a:tailEnd/>
            </a:ln>
          </p:spPr>
        </p:pic>
        <p:pic>
          <p:nvPicPr>
            <p:cNvPr id="16" name="Shape 39"/>
            <p:cNvPicPr preferRelativeResize="0">
              <a:picLocks noChangeAspect="1" noChangeArrowheads="1"/>
            </p:cNvPicPr>
            <p:nvPr/>
          </p:nvPicPr>
          <p:blipFill>
            <a:blip r:embed="rId9" cstate="print"/>
            <a:srcRect/>
            <a:stretch>
              <a:fillRect/>
            </a:stretch>
          </p:blipFill>
          <p:spPr bwMode="auto">
            <a:xfrm>
              <a:off x="0" y="2564978"/>
              <a:ext cx="2340421" cy="432197"/>
            </a:xfrm>
            <a:prstGeom prst="rect">
              <a:avLst/>
            </a:prstGeom>
            <a:noFill/>
            <a:ln w="9525">
              <a:noFill/>
              <a:miter lim="800000"/>
              <a:headEnd/>
              <a:tailEnd/>
            </a:ln>
          </p:spPr>
        </p:pic>
        <p:pic>
          <p:nvPicPr>
            <p:cNvPr id="17" name="Shape 42"/>
            <p:cNvPicPr preferRelativeResize="0">
              <a:picLocks noChangeAspect="1" noChangeArrowheads="1"/>
            </p:cNvPicPr>
            <p:nvPr/>
          </p:nvPicPr>
          <p:blipFill>
            <a:blip r:embed="rId10" cstate="print"/>
            <a:srcRect/>
            <a:stretch>
              <a:fillRect/>
            </a:stretch>
          </p:blipFill>
          <p:spPr bwMode="auto">
            <a:xfrm>
              <a:off x="7020272" y="2457227"/>
              <a:ext cx="864842" cy="701278"/>
            </a:xfrm>
            <a:prstGeom prst="rect">
              <a:avLst/>
            </a:prstGeom>
            <a:noFill/>
            <a:ln w="9525">
              <a:noFill/>
              <a:miter lim="800000"/>
              <a:headEnd/>
              <a:tailEnd/>
            </a:ln>
          </p:spPr>
        </p:pic>
        <p:pic>
          <p:nvPicPr>
            <p:cNvPr id="18" name="Shape 43"/>
            <p:cNvPicPr preferRelativeResize="0">
              <a:picLocks noChangeAspect="1" noChangeArrowheads="1"/>
            </p:cNvPicPr>
            <p:nvPr/>
          </p:nvPicPr>
          <p:blipFill>
            <a:blip r:embed="rId11" cstate="print"/>
            <a:srcRect/>
            <a:stretch>
              <a:fillRect/>
            </a:stretch>
          </p:blipFill>
          <p:spPr bwMode="auto">
            <a:xfrm>
              <a:off x="6156176" y="2457227"/>
              <a:ext cx="855812" cy="701278"/>
            </a:xfrm>
            <a:prstGeom prst="rect">
              <a:avLst/>
            </a:prstGeom>
            <a:noFill/>
            <a:ln w="9525">
              <a:noFill/>
              <a:miter lim="800000"/>
              <a:headEnd/>
              <a:tailEnd/>
            </a:ln>
          </p:spPr>
        </p:pic>
        <p:pic>
          <p:nvPicPr>
            <p:cNvPr id="19" name="Picture 15" descr="http://nuclio.org/wp-content/uploads/2014/03/logo_golab_j.png"/>
            <p:cNvPicPr>
              <a:picLocks noChangeAspect="1" noChangeArrowheads="1"/>
            </p:cNvPicPr>
            <p:nvPr/>
          </p:nvPicPr>
          <p:blipFill>
            <a:blip r:embed="rId12" cstate="print"/>
            <a:srcRect l="18272" r="20062" b="20621"/>
            <a:stretch>
              <a:fillRect/>
            </a:stretch>
          </p:blipFill>
          <p:spPr bwMode="auto">
            <a:xfrm>
              <a:off x="2195735" y="2457227"/>
              <a:ext cx="1193577" cy="738188"/>
            </a:xfrm>
            <a:prstGeom prst="rect">
              <a:avLst/>
            </a:prstGeom>
            <a:noFill/>
            <a:ln w="9525">
              <a:noFill/>
              <a:miter lim="800000"/>
              <a:headEnd/>
              <a:tailEnd/>
            </a:ln>
          </p:spPr>
        </p:pic>
        <p:pic>
          <p:nvPicPr>
            <p:cNvPr id="20" name="Picture 19" descr="http://blogs.cardiff.ac.uk/physicsoutreach/wp-content/uploads/sites/236/2013/12/ISE-logo_icon_colour_red-background.png"/>
            <p:cNvPicPr>
              <a:picLocks noChangeAspect="1" noChangeArrowheads="1"/>
            </p:cNvPicPr>
            <p:nvPr/>
          </p:nvPicPr>
          <p:blipFill>
            <a:blip r:embed="rId13" cstate="print"/>
            <a:srcRect/>
            <a:stretch>
              <a:fillRect/>
            </a:stretch>
          </p:blipFill>
          <p:spPr bwMode="auto">
            <a:xfrm>
              <a:off x="3563888" y="2457227"/>
              <a:ext cx="873176" cy="70842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8" name="Imagem 7" descr="stars_vs_streetlights.jpg"/>
          <p:cNvPicPr>
            <a:picLocks noChangeAspect="1"/>
          </p:cNvPicPr>
          <p:nvPr/>
        </p:nvPicPr>
        <p:blipFill>
          <a:blip r:embed="rId3" cstate="print"/>
          <a:stretch>
            <a:fillRect/>
          </a:stretch>
        </p:blipFill>
        <p:spPr>
          <a:xfrm>
            <a:off x="0" y="1700808"/>
            <a:ext cx="9144000" cy="4145935"/>
          </a:xfrm>
          <a:prstGeom prst="rect">
            <a:avLst/>
          </a:prstGeom>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5" name="Imagem 4" descr="Lamp_Type.jpg"/>
          <p:cNvPicPr>
            <a:picLocks noChangeAspect="1"/>
          </p:cNvPicPr>
          <p:nvPr/>
        </p:nvPicPr>
        <p:blipFill>
          <a:blip r:embed="rId3" cstate="print"/>
          <a:stretch>
            <a:fillRect/>
          </a:stretch>
        </p:blipFill>
        <p:spPr>
          <a:xfrm>
            <a:off x="0" y="1844824"/>
            <a:ext cx="7509667" cy="3939902"/>
          </a:xfrm>
          <a:prstGeom prst="rect">
            <a:avLst/>
          </a:prstGeom>
        </p:spPr>
      </p:pic>
      <p:pic>
        <p:nvPicPr>
          <p:cNvPr id="6" name="Imagem 5" descr="Lamp_Color.jpg"/>
          <p:cNvPicPr>
            <a:picLocks noChangeAspect="1"/>
          </p:cNvPicPr>
          <p:nvPr/>
        </p:nvPicPr>
        <p:blipFill>
          <a:blip r:embed="rId4" cstate="print"/>
          <a:stretch>
            <a:fillRect/>
          </a:stretch>
        </p:blipFill>
        <p:spPr>
          <a:xfrm>
            <a:off x="5073636" y="3789040"/>
            <a:ext cx="4070364" cy="2355725"/>
          </a:xfrm>
          <a:prstGeom prst="rect">
            <a:avLst/>
          </a:prstGeom>
        </p:spPr>
      </p:pic>
      <p:pic>
        <p:nvPicPr>
          <p:cNvPr id="7" name="Picture 2" descr="D:\EUFISICA\Documents\2013-2014\Formação\NUCLIO\Escola\IMG_20140125_182147.jpg"/>
          <p:cNvPicPr>
            <a:picLocks noChangeAspect="1" noChangeArrowheads="1"/>
          </p:cNvPicPr>
          <p:nvPr/>
        </p:nvPicPr>
        <p:blipFill>
          <a:blip r:embed="rId5" cstate="print"/>
          <a:srcRect/>
          <a:stretch>
            <a:fillRect/>
          </a:stretch>
        </p:blipFill>
        <p:spPr bwMode="auto">
          <a:xfrm>
            <a:off x="6588224" y="692696"/>
            <a:ext cx="2952329" cy="1919014"/>
          </a:xfrm>
          <a:prstGeom prst="rect">
            <a:avLst/>
          </a:prstGeom>
          <a:noFill/>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8" name="Imagem 7" descr="despesa_desperdício_lampadas.jpg"/>
          <p:cNvPicPr>
            <a:picLocks noChangeAspect="1"/>
          </p:cNvPicPr>
          <p:nvPr/>
        </p:nvPicPr>
        <p:blipFill>
          <a:blip r:embed="rId3" cstate="print"/>
          <a:stretch>
            <a:fillRect/>
          </a:stretch>
        </p:blipFill>
        <p:spPr>
          <a:xfrm>
            <a:off x="-20248" y="1916832"/>
            <a:ext cx="9164248" cy="3795886"/>
          </a:xfrm>
          <a:prstGeom prst="rect">
            <a:avLst/>
          </a:prstGeom>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5" name="Imagem 4" descr="stars_vs_power.jpg"/>
          <p:cNvPicPr>
            <a:picLocks noChangeAspect="1"/>
          </p:cNvPicPr>
          <p:nvPr/>
        </p:nvPicPr>
        <p:blipFill>
          <a:blip r:embed="rId3" cstate="print"/>
          <a:stretch>
            <a:fillRect/>
          </a:stretch>
        </p:blipFill>
        <p:spPr>
          <a:xfrm>
            <a:off x="179512" y="2780928"/>
            <a:ext cx="8244408" cy="3580352"/>
          </a:xfrm>
          <a:prstGeom prst="rect">
            <a:avLst/>
          </a:prstGeom>
        </p:spPr>
      </p:pic>
      <p:pic>
        <p:nvPicPr>
          <p:cNvPr id="6" name="Imagem 5" descr="spent_vs_power.jpg"/>
          <p:cNvPicPr>
            <a:picLocks noChangeAspect="1"/>
          </p:cNvPicPr>
          <p:nvPr/>
        </p:nvPicPr>
        <p:blipFill>
          <a:blip r:embed="rId4" cstate="print"/>
          <a:stretch>
            <a:fillRect/>
          </a:stretch>
        </p:blipFill>
        <p:spPr>
          <a:xfrm>
            <a:off x="4716016" y="836712"/>
            <a:ext cx="4220650" cy="1872209"/>
          </a:xfrm>
          <a:prstGeom prst="rect">
            <a:avLst/>
          </a:prstGeom>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3" name="Imagem 2" descr="streets_more12_lamps.jpg"/>
          <p:cNvPicPr>
            <a:picLocks noChangeAspect="1"/>
          </p:cNvPicPr>
          <p:nvPr/>
        </p:nvPicPr>
        <p:blipFill>
          <a:blip r:embed="rId3" cstate="print"/>
          <a:stretch>
            <a:fillRect/>
          </a:stretch>
        </p:blipFill>
        <p:spPr>
          <a:xfrm>
            <a:off x="6581323" y="1700808"/>
            <a:ext cx="2562677" cy="1481655"/>
          </a:xfrm>
          <a:prstGeom prst="rect">
            <a:avLst/>
          </a:prstGeom>
        </p:spPr>
      </p:pic>
      <p:pic>
        <p:nvPicPr>
          <p:cNvPr id="5" name="Imagem 4" descr="waste.jpg"/>
          <p:cNvPicPr>
            <a:picLocks noChangeAspect="1"/>
          </p:cNvPicPr>
          <p:nvPr/>
        </p:nvPicPr>
        <p:blipFill>
          <a:blip r:embed="rId4" cstate="print"/>
          <a:stretch>
            <a:fillRect/>
          </a:stretch>
        </p:blipFill>
        <p:spPr>
          <a:xfrm>
            <a:off x="395536" y="1700808"/>
            <a:ext cx="6203032" cy="3876895"/>
          </a:xfrm>
          <a:prstGeom prst="rect">
            <a:avLst/>
          </a:prstGeom>
        </p:spPr>
      </p:pic>
      <p:pic>
        <p:nvPicPr>
          <p:cNvPr id="6" name="Picture 2" descr="D:\EUFISICA\Documents\2013-2014\Formação\NUCLIO\Escola\IMG_20140418_103834.jpg"/>
          <p:cNvPicPr>
            <a:picLocks noChangeAspect="1" noChangeArrowheads="1"/>
          </p:cNvPicPr>
          <p:nvPr/>
        </p:nvPicPr>
        <p:blipFill>
          <a:blip r:embed="rId5" cstate="print"/>
          <a:srcRect/>
          <a:stretch>
            <a:fillRect/>
          </a:stretch>
        </p:blipFill>
        <p:spPr bwMode="auto">
          <a:xfrm>
            <a:off x="7020272" y="3308987"/>
            <a:ext cx="1728192" cy="2304257"/>
          </a:xfrm>
          <a:prstGeom prst="rect">
            <a:avLst/>
          </a:prstGeom>
          <a:noFill/>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76672"/>
            <a:ext cx="8435975" cy="627534"/>
          </a:xfrm>
        </p:spPr>
        <p:txBody>
          <a:bodyPr/>
          <a:lstStyle/>
          <a:p>
            <a:pPr algn="l" eaLnBrk="1" hangingPunct="1"/>
            <a:r>
              <a:rPr lang="en-US" b="1" dirty="0" smtClean="0"/>
              <a:t>Phase 3: Evidences from observation</a:t>
            </a:r>
            <a:endParaRPr lang="el-GR" b="1" dirty="0" smtClean="0"/>
          </a:p>
        </p:txBody>
      </p:sp>
      <p:pic>
        <p:nvPicPr>
          <p:cNvPr id="7" name="Imagem 6" descr="desperdício.png"/>
          <p:cNvPicPr>
            <a:picLocks noChangeAspect="1"/>
          </p:cNvPicPr>
          <p:nvPr/>
        </p:nvPicPr>
        <p:blipFill>
          <a:blip r:embed="rId3" cstate="print"/>
          <a:stretch>
            <a:fillRect/>
          </a:stretch>
        </p:blipFill>
        <p:spPr>
          <a:xfrm>
            <a:off x="467543" y="1484784"/>
            <a:ext cx="8329459" cy="4392488"/>
          </a:xfrm>
          <a:prstGeom prst="rect">
            <a:avLst/>
          </a:prstGeom>
        </p:spPr>
      </p:pic>
      <p:sp>
        <p:nvSpPr>
          <p:cNvPr id="5" name="Rectângulo 4"/>
          <p:cNvSpPr/>
          <p:nvPr/>
        </p:nvSpPr>
        <p:spPr>
          <a:xfrm>
            <a:off x="2771800" y="6093296"/>
            <a:ext cx="4104456" cy="461665"/>
          </a:xfrm>
          <a:prstGeom prst="rect">
            <a:avLst/>
          </a:prstGeom>
          <a:solidFill>
            <a:schemeClr val="tx2">
              <a:lumMod val="60000"/>
              <a:lumOff val="40000"/>
            </a:schemeClr>
          </a:solidFill>
          <a:effectLst>
            <a:outerShdw blurRad="50800" dist="38100" dir="2700000" algn="tl" rotWithShape="0">
              <a:prstClr val="black">
                <a:alpha val="40000"/>
              </a:prstClr>
            </a:outerShdw>
          </a:effectLst>
        </p:spPr>
        <p:txBody>
          <a:bodyPr wrap="square">
            <a:spAutoFit/>
          </a:bodyPr>
          <a:lstStyle/>
          <a:p>
            <a:pPr algn="ctr"/>
            <a:r>
              <a:rPr lang="pt-PT" sz="2400" dirty="0" smtClean="0">
                <a:effectLst>
                  <a:outerShdw blurRad="38100" dist="38100" dir="2700000" algn="tl">
                    <a:srgbClr val="000000">
                      <a:alpha val="43137"/>
                    </a:srgbClr>
                  </a:outerShdw>
                </a:effectLst>
                <a:hlinkClick r:id="rId4"/>
              </a:rPr>
              <a:t>http://goo.gl/NKsrB5</a:t>
            </a:r>
            <a:endParaRPr lang="pt-PT"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ágono 5"/>
          <p:cNvSpPr/>
          <p:nvPr/>
        </p:nvSpPr>
        <p:spPr>
          <a:xfrm rot="16200000">
            <a:off x="2159732" y="2744924"/>
            <a:ext cx="3096344" cy="720080"/>
          </a:xfrm>
          <a:prstGeom prst="homePlate">
            <a:avLst/>
          </a:prstGeom>
          <a:solidFill>
            <a:srgbClr val="515B1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Pentágono 7"/>
          <p:cNvSpPr/>
          <p:nvPr/>
        </p:nvSpPr>
        <p:spPr>
          <a:xfrm rot="5400000" flipV="1">
            <a:off x="467544" y="2996952"/>
            <a:ext cx="3240360" cy="1224136"/>
          </a:xfrm>
          <a:prstGeom prst="homePlat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Pentágono 8"/>
          <p:cNvSpPr/>
          <p:nvPr/>
        </p:nvSpPr>
        <p:spPr>
          <a:xfrm rot="16200000">
            <a:off x="5976156" y="2384884"/>
            <a:ext cx="3312368" cy="1224136"/>
          </a:xfrm>
          <a:prstGeom prst="homePlate">
            <a:avLst/>
          </a:prstGeom>
          <a:solidFill>
            <a:srgbClr val="6316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ângulo 9"/>
          <p:cNvSpPr/>
          <p:nvPr/>
        </p:nvSpPr>
        <p:spPr>
          <a:xfrm>
            <a:off x="1043608" y="2132856"/>
            <a:ext cx="2016224" cy="1080120"/>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pt-PT" b="1" dirty="0" err="1" smtClean="0">
                <a:solidFill>
                  <a:schemeClr val="bg1"/>
                </a:solidFill>
                <a:effectLst>
                  <a:outerShdw blurRad="38100" dist="38100" dir="2700000" algn="tl">
                    <a:srgbClr val="000000">
                      <a:alpha val="43137"/>
                    </a:srgbClr>
                  </a:outerShdw>
                </a:effectLst>
              </a:rPr>
              <a:t>Observed</a:t>
            </a:r>
            <a:r>
              <a:rPr lang="pt-PT" b="1" dirty="0" smtClean="0">
                <a:solidFill>
                  <a:schemeClr val="bg1"/>
                </a:solidFill>
                <a:effectLst>
                  <a:outerShdw blurRad="38100" dist="38100" dir="2700000" algn="tl">
                    <a:srgbClr val="000000">
                      <a:alpha val="43137"/>
                    </a:srgbClr>
                  </a:outerShdw>
                </a:effectLst>
              </a:rPr>
              <a:t> stars</a:t>
            </a:r>
            <a:endParaRPr lang="pt-PT" b="1" dirty="0">
              <a:solidFill>
                <a:schemeClr val="bg1"/>
              </a:solidFill>
              <a:effectLst>
                <a:outerShdw blurRad="38100" dist="38100" dir="2700000" algn="tl">
                  <a:srgbClr val="000000">
                    <a:alpha val="43137"/>
                  </a:srgbClr>
                </a:outerShdw>
              </a:effectLst>
            </a:endParaRPr>
          </a:p>
        </p:txBody>
      </p:sp>
      <p:sp>
        <p:nvSpPr>
          <p:cNvPr id="11" name="Rectangle 2"/>
          <p:cNvSpPr>
            <a:spLocks noGrp="1" noChangeArrowheads="1"/>
          </p:cNvSpPr>
          <p:nvPr>
            <p:ph type="title"/>
          </p:nvPr>
        </p:nvSpPr>
        <p:spPr>
          <a:xfrm>
            <a:off x="323528" y="476672"/>
            <a:ext cx="8820472" cy="627534"/>
          </a:xfrm>
        </p:spPr>
        <p:txBody>
          <a:bodyPr/>
          <a:lstStyle/>
          <a:p>
            <a:pPr algn="l" eaLnBrk="1" hangingPunct="1">
              <a:defRPr/>
            </a:pPr>
            <a:r>
              <a:rPr lang="en-US" b="1" dirty="0" smtClean="0"/>
              <a:t>Phase 4: Discussion and explanation from </a:t>
            </a:r>
            <a:r>
              <a:rPr lang="en-US" b="1" dirty="0" err="1" smtClean="0"/>
              <a:t>ecidence</a:t>
            </a:r>
            <a:endParaRPr lang="el-GR" b="1" dirty="0" smtClean="0"/>
          </a:p>
        </p:txBody>
      </p:sp>
      <p:sp>
        <p:nvSpPr>
          <p:cNvPr id="12" name="Rectângulo 11"/>
          <p:cNvSpPr/>
          <p:nvPr/>
        </p:nvSpPr>
        <p:spPr>
          <a:xfrm rot="16200000">
            <a:off x="2555776" y="2780928"/>
            <a:ext cx="2376264" cy="108012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PT" sz="2400" b="1" dirty="0" err="1" smtClean="0">
                <a:solidFill>
                  <a:schemeClr val="bg1"/>
                </a:solidFill>
                <a:effectLst>
                  <a:outerShdw blurRad="38100" dist="38100" dir="2700000" algn="tl">
                    <a:srgbClr val="000000">
                      <a:alpha val="43137"/>
                    </a:srgbClr>
                  </a:outerShdw>
                </a:effectLst>
              </a:rPr>
              <a:t>Energy</a:t>
            </a:r>
            <a:endParaRPr lang="pt-PT"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endParaRPr>
          </a:p>
        </p:txBody>
      </p:sp>
      <p:sp>
        <p:nvSpPr>
          <p:cNvPr id="13" name="Rectângulo 12"/>
          <p:cNvSpPr/>
          <p:nvPr/>
        </p:nvSpPr>
        <p:spPr>
          <a:xfrm>
            <a:off x="4716016" y="2132856"/>
            <a:ext cx="1512168" cy="5760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PT" b="1" dirty="0" err="1" smtClean="0">
                <a:solidFill>
                  <a:schemeClr val="bg1"/>
                </a:solidFill>
                <a:effectLst>
                  <a:outerShdw blurRad="38100" dist="38100" dir="2700000" algn="tl">
                    <a:srgbClr val="000000">
                      <a:alpha val="43137"/>
                    </a:srgbClr>
                  </a:outerShdw>
                </a:effectLst>
              </a:rPr>
              <a:t>Power</a:t>
            </a:r>
            <a:endParaRPr lang="pt-PT" b="1" dirty="0">
              <a:solidFill>
                <a:schemeClr val="bg1"/>
              </a:solidFill>
              <a:effectLst>
                <a:outerShdw blurRad="38100" dist="38100" dir="2700000" algn="tl">
                  <a:srgbClr val="000000">
                    <a:alpha val="43137"/>
                  </a:srgbClr>
                </a:outerShdw>
              </a:effectLst>
            </a:endParaRPr>
          </a:p>
        </p:txBody>
      </p:sp>
      <p:sp>
        <p:nvSpPr>
          <p:cNvPr id="14" name="Rectângulo 13"/>
          <p:cNvSpPr/>
          <p:nvPr/>
        </p:nvSpPr>
        <p:spPr>
          <a:xfrm>
            <a:off x="4716016" y="3933056"/>
            <a:ext cx="1512168" cy="5760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pt-PT" b="1" dirty="0" smtClean="0">
                <a:solidFill>
                  <a:schemeClr val="bg1"/>
                </a:solidFill>
                <a:effectLst>
                  <a:outerShdw blurRad="38100" dist="38100" dir="2700000" algn="tl">
                    <a:srgbClr val="000000">
                      <a:alpha val="43137"/>
                    </a:srgbClr>
                  </a:outerShdw>
                </a:effectLst>
              </a:rPr>
              <a:t>Time</a:t>
            </a:r>
            <a:endParaRPr lang="pt-PT" b="1" dirty="0">
              <a:solidFill>
                <a:schemeClr val="bg1"/>
              </a:solidFill>
              <a:effectLst>
                <a:outerShdw blurRad="38100" dist="38100" dir="2700000" algn="tl">
                  <a:srgbClr val="000000">
                    <a:alpha val="43137"/>
                  </a:srgbClr>
                </a:outerShdw>
              </a:effectLst>
            </a:endParaRPr>
          </a:p>
        </p:txBody>
      </p:sp>
      <p:sp>
        <p:nvSpPr>
          <p:cNvPr id="15" name="Seta para a direita 14"/>
          <p:cNvSpPr/>
          <p:nvPr/>
        </p:nvSpPr>
        <p:spPr>
          <a:xfrm>
            <a:off x="4355976" y="2276872"/>
            <a:ext cx="288032" cy="36004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5"/>
          <p:cNvSpPr/>
          <p:nvPr/>
        </p:nvSpPr>
        <p:spPr>
          <a:xfrm>
            <a:off x="6660232" y="2132856"/>
            <a:ext cx="1944216" cy="2376264"/>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pt-PT" b="1" dirty="0" smtClean="0">
                <a:solidFill>
                  <a:schemeClr val="bg1"/>
                </a:solidFill>
                <a:effectLst>
                  <a:outerShdw blurRad="38100" dist="38100" dir="2700000" algn="tl">
                    <a:srgbClr val="000000">
                      <a:alpha val="43137"/>
                    </a:srgbClr>
                  </a:outerShdw>
                </a:effectLst>
              </a:rPr>
              <a:t>Expenditure </a:t>
            </a:r>
            <a:r>
              <a:rPr lang="pt-PT" b="1" dirty="0" smtClean="0">
                <a:solidFill>
                  <a:schemeClr val="bg1"/>
                </a:solidFill>
                <a:effectLst>
                  <a:outerShdw blurRad="38100" dist="38100" dir="2700000" algn="tl">
                    <a:srgbClr val="000000">
                      <a:alpha val="43137"/>
                    </a:srgbClr>
                  </a:outerShdw>
                </a:effectLst>
              </a:rPr>
              <a:t>and waste</a:t>
            </a:r>
            <a:endParaRPr lang="pt-PT"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endParaRPr>
          </a:p>
        </p:txBody>
      </p:sp>
      <p:sp>
        <p:nvSpPr>
          <p:cNvPr id="17" name="Rectângulo 16"/>
          <p:cNvSpPr/>
          <p:nvPr/>
        </p:nvSpPr>
        <p:spPr>
          <a:xfrm>
            <a:off x="4716016" y="2852936"/>
            <a:ext cx="1512168" cy="93610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pt-PT" b="1" dirty="0" err="1" smtClean="0">
                <a:solidFill>
                  <a:schemeClr val="bg1"/>
                </a:solidFill>
                <a:effectLst>
                  <a:outerShdw blurRad="38100" dist="38100" dir="2700000" algn="tl">
                    <a:srgbClr val="000000">
                      <a:alpha val="43137"/>
                    </a:srgbClr>
                  </a:outerShdw>
                </a:effectLst>
              </a:rPr>
              <a:t>Lamp’s</a:t>
            </a:r>
            <a:r>
              <a:rPr lang="pt-PT" b="1" dirty="0" smtClean="0">
                <a:solidFill>
                  <a:schemeClr val="bg1"/>
                </a:solidFill>
                <a:effectLst>
                  <a:outerShdw blurRad="38100" dist="38100" dir="2700000" algn="tl">
                    <a:srgbClr val="000000">
                      <a:alpha val="43137"/>
                    </a:srgbClr>
                  </a:outerShdw>
                </a:effectLst>
              </a:rPr>
              <a:t> color</a:t>
            </a:r>
            <a:endParaRPr lang="pt-PT" b="1" dirty="0">
              <a:solidFill>
                <a:schemeClr val="bg1"/>
              </a:solidFill>
              <a:effectLst>
                <a:outerShdw blurRad="38100" dist="38100" dir="2700000" algn="tl">
                  <a:srgbClr val="000000">
                    <a:alpha val="43137"/>
                  </a:srgbClr>
                </a:outerShdw>
              </a:effectLst>
            </a:endParaRPr>
          </a:p>
        </p:txBody>
      </p:sp>
      <p:sp>
        <p:nvSpPr>
          <p:cNvPr id="18" name="Seta para a direita 17"/>
          <p:cNvSpPr/>
          <p:nvPr/>
        </p:nvSpPr>
        <p:spPr>
          <a:xfrm>
            <a:off x="4355976" y="4005064"/>
            <a:ext cx="288032" cy="360040"/>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Seta para a direita 18"/>
          <p:cNvSpPr/>
          <p:nvPr/>
        </p:nvSpPr>
        <p:spPr>
          <a:xfrm>
            <a:off x="6300192" y="2276872"/>
            <a:ext cx="288032" cy="36004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eta para a direita 19"/>
          <p:cNvSpPr/>
          <p:nvPr/>
        </p:nvSpPr>
        <p:spPr>
          <a:xfrm>
            <a:off x="6300192" y="4005064"/>
            <a:ext cx="288032" cy="36004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ângulo 20"/>
          <p:cNvSpPr/>
          <p:nvPr/>
        </p:nvSpPr>
        <p:spPr>
          <a:xfrm>
            <a:off x="1043608" y="3429000"/>
            <a:ext cx="2016224" cy="1080120"/>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pt-PT" b="1" dirty="0" err="1" smtClean="0">
                <a:solidFill>
                  <a:schemeClr val="bg1"/>
                </a:solidFill>
                <a:effectLst>
                  <a:outerShdw blurRad="38100" dist="38100" dir="2700000" algn="tl">
                    <a:srgbClr val="000000">
                      <a:alpha val="43137"/>
                    </a:srgbClr>
                  </a:outerShdw>
                </a:effectLst>
              </a:rPr>
              <a:t>Constelations</a:t>
            </a:r>
            <a:endParaRPr lang="pt-PT"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287338" y="332656"/>
            <a:ext cx="8856662" cy="627534"/>
          </a:xfrm>
        </p:spPr>
        <p:txBody>
          <a:bodyPr/>
          <a:lstStyle/>
          <a:p>
            <a:pPr algn="l" eaLnBrk="1" hangingPunct="1">
              <a:defRPr/>
            </a:pPr>
            <a:r>
              <a:rPr lang="en-US" b="1" dirty="0" err="1" smtClean="0"/>
              <a:t>Fase</a:t>
            </a:r>
            <a:r>
              <a:rPr lang="en-US" b="1" dirty="0" smtClean="0"/>
              <a:t> 5: Communicating the results</a:t>
            </a:r>
            <a:endParaRPr lang="el-GR" b="1" dirty="0" err="1" smtClean="0"/>
          </a:p>
        </p:txBody>
      </p:sp>
      <p:pic>
        <p:nvPicPr>
          <p:cNvPr id="24" name="Picture 7" descr="D:\EUFISICA\Documents\Física\Light Pollution\LightPollution_PT.png"/>
          <p:cNvPicPr>
            <a:picLocks noChangeAspect="1" noChangeArrowheads="1"/>
          </p:cNvPicPr>
          <p:nvPr/>
        </p:nvPicPr>
        <p:blipFill>
          <a:blip r:embed="rId3" cstate="print"/>
          <a:srcRect/>
          <a:stretch>
            <a:fillRect/>
          </a:stretch>
        </p:blipFill>
        <p:spPr bwMode="auto">
          <a:xfrm>
            <a:off x="3347864" y="1196752"/>
            <a:ext cx="5605116" cy="379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CaixaDeTexto 24"/>
          <p:cNvSpPr txBox="1"/>
          <p:nvPr/>
        </p:nvSpPr>
        <p:spPr>
          <a:xfrm>
            <a:off x="395536" y="1268760"/>
            <a:ext cx="2736304" cy="4401205"/>
          </a:xfrm>
          <a:prstGeom prst="rect">
            <a:avLst/>
          </a:prstGeom>
          <a:noFill/>
        </p:spPr>
        <p:txBody>
          <a:bodyPr wrap="square" rtlCol="0">
            <a:spAutoFit/>
          </a:bodyPr>
          <a:lstStyle/>
          <a:p>
            <a:pPr>
              <a:buFont typeface="Arial" pitchFamily="34" charset="0"/>
              <a:buChar char="•"/>
            </a:pPr>
            <a:r>
              <a:rPr lang="pt-PT" sz="2000" dirty="0" smtClean="0"/>
              <a:t>Poster</a:t>
            </a:r>
          </a:p>
          <a:p>
            <a:pPr>
              <a:buFont typeface="Arial" pitchFamily="34" charset="0"/>
              <a:buChar char="•"/>
            </a:pPr>
            <a:r>
              <a:rPr lang="pt-PT" sz="2000" dirty="0" err="1" smtClean="0"/>
              <a:t>Exposition</a:t>
            </a:r>
            <a:r>
              <a:rPr lang="pt-PT" sz="2000" dirty="0" smtClean="0"/>
              <a:t> (</a:t>
            </a:r>
            <a:r>
              <a:rPr lang="pt-PT" sz="2000" dirty="0" err="1" smtClean="0"/>
              <a:t>fotography</a:t>
            </a:r>
            <a:r>
              <a:rPr lang="pt-PT" sz="2000" dirty="0" smtClean="0"/>
              <a:t>, </a:t>
            </a:r>
            <a:r>
              <a:rPr lang="pt-PT" sz="2000" dirty="0" err="1" smtClean="0"/>
              <a:t>models</a:t>
            </a:r>
            <a:r>
              <a:rPr lang="pt-PT" sz="2000" dirty="0" smtClean="0"/>
              <a:t>, etc.)</a:t>
            </a:r>
          </a:p>
          <a:p>
            <a:pPr>
              <a:buFont typeface="Arial" pitchFamily="34" charset="0"/>
              <a:buChar char="•"/>
            </a:pPr>
            <a:r>
              <a:rPr lang="en-US" sz="2000" dirty="0" smtClean="0"/>
              <a:t>Letter addressed to public authorities</a:t>
            </a:r>
            <a:endParaRPr lang="pt-PT" sz="2000" dirty="0" smtClean="0"/>
          </a:p>
          <a:p>
            <a:pPr>
              <a:buFont typeface="Arial" pitchFamily="34" charset="0"/>
              <a:buChar char="•"/>
            </a:pPr>
            <a:r>
              <a:rPr lang="pt-PT" sz="2000" dirty="0" smtClean="0"/>
              <a:t>Poem</a:t>
            </a:r>
          </a:p>
          <a:p>
            <a:pPr>
              <a:buFont typeface="Arial" pitchFamily="34" charset="0"/>
              <a:buChar char="•"/>
            </a:pPr>
            <a:r>
              <a:rPr lang="pt-PT" sz="2000" dirty="0" err="1" smtClean="0"/>
              <a:t>Music</a:t>
            </a:r>
            <a:endParaRPr lang="pt-PT" sz="2000" dirty="0" smtClean="0"/>
          </a:p>
          <a:p>
            <a:pPr>
              <a:buFont typeface="Arial" pitchFamily="34" charset="0"/>
              <a:buChar char="•"/>
            </a:pPr>
            <a:r>
              <a:rPr lang="pt-PT" sz="2000" dirty="0" err="1" smtClean="0"/>
              <a:t>Public</a:t>
            </a:r>
            <a:r>
              <a:rPr lang="pt-PT" sz="2000" dirty="0" smtClean="0"/>
              <a:t> </a:t>
            </a:r>
            <a:r>
              <a:rPr lang="pt-PT" sz="2000" dirty="0" err="1" smtClean="0"/>
              <a:t>Talk</a:t>
            </a:r>
            <a:endParaRPr lang="pt-PT" sz="2000" dirty="0" smtClean="0"/>
          </a:p>
          <a:p>
            <a:pPr>
              <a:buFont typeface="Arial" pitchFamily="34" charset="0"/>
              <a:buChar char="•"/>
            </a:pPr>
            <a:r>
              <a:rPr lang="pt-PT" sz="2000" dirty="0" err="1" smtClean="0"/>
              <a:t>News</a:t>
            </a:r>
            <a:r>
              <a:rPr lang="pt-PT" sz="2000" dirty="0" smtClean="0"/>
              <a:t> (</a:t>
            </a:r>
            <a:r>
              <a:rPr lang="pt-PT" sz="2000" dirty="0" err="1" smtClean="0"/>
              <a:t>journal</a:t>
            </a:r>
            <a:r>
              <a:rPr lang="pt-PT" sz="2000" dirty="0" smtClean="0"/>
              <a:t>, blogs, </a:t>
            </a:r>
            <a:r>
              <a:rPr lang="pt-PT" sz="2000" dirty="0" err="1" smtClean="0"/>
              <a:t>facebook</a:t>
            </a:r>
            <a:r>
              <a:rPr lang="pt-PT" sz="2000" dirty="0" smtClean="0"/>
              <a:t>,...)</a:t>
            </a:r>
          </a:p>
          <a:p>
            <a:pPr>
              <a:buFont typeface="Arial" pitchFamily="34" charset="0"/>
              <a:buChar char="•"/>
            </a:pPr>
            <a:r>
              <a:rPr lang="pt-PT" sz="2000" dirty="0" err="1" smtClean="0"/>
              <a:t>School</a:t>
            </a:r>
            <a:r>
              <a:rPr lang="pt-PT" sz="2000" dirty="0" smtClean="0"/>
              <a:t> </a:t>
            </a:r>
            <a:r>
              <a:rPr lang="pt-PT" sz="2000" dirty="0" err="1" smtClean="0"/>
              <a:t>and</a:t>
            </a:r>
            <a:r>
              <a:rPr lang="pt-PT" sz="2000" dirty="0" smtClean="0"/>
              <a:t>/</a:t>
            </a:r>
            <a:r>
              <a:rPr lang="pt-PT" sz="2000" dirty="0" err="1" smtClean="0"/>
              <a:t>or</a:t>
            </a:r>
            <a:r>
              <a:rPr lang="pt-PT" sz="2000" dirty="0" smtClean="0"/>
              <a:t> local radio, </a:t>
            </a:r>
            <a:r>
              <a:rPr lang="pt-PT" sz="2000" dirty="0" err="1" smtClean="0"/>
              <a:t>video</a:t>
            </a:r>
            <a:r>
              <a:rPr lang="pt-PT" sz="2000" dirty="0" smtClean="0"/>
              <a:t>, PPT</a:t>
            </a:r>
          </a:p>
          <a:p>
            <a:pPr>
              <a:buFont typeface="Arial" pitchFamily="34" charset="0"/>
              <a:buChar char="•"/>
            </a:pPr>
            <a:r>
              <a:rPr lang="pt-PT" sz="2000" dirty="0" smtClean="0"/>
              <a:t>Etc.</a:t>
            </a:r>
          </a:p>
        </p:txBody>
      </p:sp>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287338" y="332656"/>
            <a:ext cx="8856662" cy="627534"/>
          </a:xfrm>
        </p:spPr>
        <p:txBody>
          <a:bodyPr/>
          <a:lstStyle/>
          <a:p>
            <a:pPr algn="l" eaLnBrk="1" hangingPunct="1">
              <a:defRPr/>
            </a:pPr>
            <a:r>
              <a:rPr lang="en-US" b="1" dirty="0" err="1" smtClean="0"/>
              <a:t>Fase</a:t>
            </a:r>
            <a:r>
              <a:rPr lang="en-US" b="1" dirty="0" smtClean="0"/>
              <a:t> 5: Communicating the results</a:t>
            </a:r>
            <a:endParaRPr lang="el-GR" b="1" dirty="0" err="1" smtClean="0"/>
          </a:p>
        </p:txBody>
      </p:sp>
      <p:pic>
        <p:nvPicPr>
          <p:cNvPr id="6" name="Picture 5" descr="D:\EUFISICA\Documents\2013-2014\Formação\NUCLIO\Escola\IMG_20140328_133514.jpg"/>
          <p:cNvPicPr>
            <a:picLocks noChangeAspect="1" noChangeArrowheads="1"/>
          </p:cNvPicPr>
          <p:nvPr/>
        </p:nvPicPr>
        <p:blipFill>
          <a:blip r:embed="rId3" cstate="print"/>
          <a:srcRect l="4545" t="8850" r="4545" b="9332"/>
          <a:stretch>
            <a:fillRect/>
          </a:stretch>
        </p:blipFill>
        <p:spPr bwMode="auto">
          <a:xfrm>
            <a:off x="7020272" y="1340768"/>
            <a:ext cx="1764196" cy="2117035"/>
          </a:xfrm>
          <a:prstGeom prst="rect">
            <a:avLst/>
          </a:prstGeom>
          <a:ln>
            <a:noFill/>
          </a:ln>
          <a:effectLst>
            <a:outerShdw blurRad="292100" dist="139700" dir="2700000" algn="tl" rotWithShape="0">
              <a:srgbClr val="333333">
                <a:alpha val="65000"/>
              </a:srgbClr>
            </a:outerShdw>
          </a:effectLst>
        </p:spPr>
      </p:pic>
      <p:pic>
        <p:nvPicPr>
          <p:cNvPr id="7" name="Picture 6" descr="D:\EUFISICA\Documents\2013-2014\Formação\NUCLIO\Escola\IMG_20140328_133346.jpg"/>
          <p:cNvPicPr>
            <a:picLocks noChangeAspect="1" noChangeArrowheads="1"/>
          </p:cNvPicPr>
          <p:nvPr/>
        </p:nvPicPr>
        <p:blipFill>
          <a:blip r:embed="rId4" cstate="print"/>
          <a:srcRect/>
          <a:stretch>
            <a:fillRect/>
          </a:stretch>
        </p:blipFill>
        <p:spPr bwMode="auto">
          <a:xfrm>
            <a:off x="5292080" y="1317717"/>
            <a:ext cx="1496533" cy="2140086"/>
          </a:xfrm>
          <a:prstGeom prst="rect">
            <a:avLst/>
          </a:prstGeom>
          <a:ln>
            <a:noFill/>
          </a:ln>
          <a:effectLst>
            <a:outerShdw blurRad="292100" dist="139700" dir="2700000" algn="tl" rotWithShape="0">
              <a:srgbClr val="333333">
                <a:alpha val="65000"/>
              </a:srgbClr>
            </a:outerShdw>
          </a:effectLst>
        </p:spPr>
      </p:pic>
      <p:pic>
        <p:nvPicPr>
          <p:cNvPr id="8" name="Picture 3" descr="D:\EUFISICA\Documents\Física\Light Pollution\DSR_PT.png"/>
          <p:cNvPicPr>
            <a:picLocks noChangeAspect="1" noChangeArrowheads="1"/>
          </p:cNvPicPr>
          <p:nvPr/>
        </p:nvPicPr>
        <p:blipFill>
          <a:blip r:embed="rId5" cstate="print"/>
          <a:srcRect/>
          <a:stretch>
            <a:fillRect/>
          </a:stretch>
        </p:blipFill>
        <p:spPr bwMode="auto">
          <a:xfrm>
            <a:off x="179512" y="1484784"/>
            <a:ext cx="4898773"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6" cstate="print"/>
          <a:srcRect/>
          <a:stretch>
            <a:fillRect/>
          </a:stretch>
        </p:blipFill>
        <p:spPr bwMode="auto">
          <a:xfrm>
            <a:off x="5004048" y="3573016"/>
            <a:ext cx="3888234" cy="2430810"/>
          </a:xfrm>
          <a:prstGeom prst="rect">
            <a:avLst/>
          </a:prstGeom>
          <a:noFill/>
          <a:ln w="9525">
            <a:noFill/>
            <a:miter lim="800000"/>
            <a:headEnd/>
            <a:tailEnd/>
          </a:ln>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287338" y="332656"/>
            <a:ext cx="8856662" cy="627534"/>
          </a:xfrm>
        </p:spPr>
        <p:txBody>
          <a:bodyPr/>
          <a:lstStyle/>
          <a:p>
            <a:pPr algn="l" eaLnBrk="1" hangingPunct="1">
              <a:defRPr/>
            </a:pPr>
            <a:r>
              <a:rPr lang="en-US" b="1" dirty="0" err="1" smtClean="0"/>
              <a:t>Fase</a:t>
            </a:r>
            <a:r>
              <a:rPr lang="en-US" b="1" dirty="0" smtClean="0"/>
              <a:t> 5: Communicating the results</a:t>
            </a:r>
            <a:endParaRPr lang="el-GR" b="1" dirty="0" err="1" smtClean="0"/>
          </a:p>
        </p:txBody>
      </p:sp>
      <p:pic>
        <p:nvPicPr>
          <p:cNvPr id="10" name="Picture 2" descr="D:\EUFISICA\Documents\2013-2014\Formação\NUCLIO\salsaJ m1.jpg"/>
          <p:cNvPicPr>
            <a:picLocks noChangeAspect="1" noChangeArrowheads="1"/>
          </p:cNvPicPr>
          <p:nvPr/>
        </p:nvPicPr>
        <p:blipFill>
          <a:blip r:embed="rId3" cstate="print"/>
          <a:srcRect/>
          <a:stretch>
            <a:fillRect/>
          </a:stretch>
        </p:blipFill>
        <p:spPr bwMode="auto">
          <a:xfrm>
            <a:off x="395536" y="1340768"/>
            <a:ext cx="4211960" cy="2490979"/>
          </a:xfrm>
          <a:prstGeom prst="rect">
            <a:avLst/>
          </a:prstGeom>
          <a:noFill/>
        </p:spPr>
      </p:pic>
      <p:pic>
        <p:nvPicPr>
          <p:cNvPr id="11" name="Picture 3" descr="D:\EUFISICA\Documents\2013-2014\Formação\NUCLIO\Escola\cartaz1.jpg"/>
          <p:cNvPicPr>
            <a:picLocks noChangeAspect="1" noChangeArrowheads="1"/>
          </p:cNvPicPr>
          <p:nvPr/>
        </p:nvPicPr>
        <p:blipFill>
          <a:blip r:embed="rId4" cstate="print"/>
          <a:srcRect/>
          <a:stretch>
            <a:fillRect/>
          </a:stretch>
        </p:blipFill>
        <p:spPr bwMode="auto">
          <a:xfrm>
            <a:off x="4740452" y="2420888"/>
            <a:ext cx="4229172" cy="2988471"/>
          </a:xfrm>
          <a:prstGeom prst="rect">
            <a:avLst/>
          </a:prstGeom>
          <a:noFill/>
        </p:spPr>
      </p:pic>
      <p:pic>
        <p:nvPicPr>
          <p:cNvPr id="12" name="Picture 4" descr="D:\EUFISICA\Documents\2013-2014\Formação\NUCLIO\Escola\DSC_7948.JPG"/>
          <p:cNvPicPr>
            <a:picLocks noChangeAspect="1" noChangeArrowheads="1"/>
          </p:cNvPicPr>
          <p:nvPr/>
        </p:nvPicPr>
        <p:blipFill>
          <a:blip r:embed="rId5" cstate="print"/>
          <a:srcRect/>
          <a:stretch>
            <a:fillRect/>
          </a:stretch>
        </p:blipFill>
        <p:spPr bwMode="auto">
          <a:xfrm>
            <a:off x="467544" y="4221088"/>
            <a:ext cx="2380531" cy="1584176"/>
          </a:xfrm>
          <a:prstGeom prst="rect">
            <a:avLst/>
          </a:prstGeom>
          <a:ln>
            <a:noFill/>
          </a:ln>
          <a:effectLst>
            <a:outerShdw blurRad="292100" dist="139700" dir="2700000" algn="tl" rotWithShape="0">
              <a:srgbClr val="333333">
                <a:alpha val="65000"/>
              </a:srgbClr>
            </a:outerShdw>
          </a:effectLst>
        </p:spPr>
      </p:pic>
      <p:pic>
        <p:nvPicPr>
          <p:cNvPr id="13" name="Picture 5" descr="D:\EUFISICA\Documents\Física\Light Pollution\Presentation PT - Festa das Estrelas 2014\IMG_20140402_100314.jpg"/>
          <p:cNvPicPr>
            <a:picLocks noChangeAspect="1" noChangeArrowheads="1"/>
          </p:cNvPicPr>
          <p:nvPr/>
        </p:nvPicPr>
        <p:blipFill>
          <a:blip r:embed="rId6" cstate="print"/>
          <a:srcRect/>
          <a:stretch>
            <a:fillRect/>
          </a:stretch>
        </p:blipFill>
        <p:spPr bwMode="auto">
          <a:xfrm flipH="1">
            <a:off x="3059831" y="4005064"/>
            <a:ext cx="1440160" cy="1920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i.telegraph.co.uk/multimedia/archive/02395/milky-way-dorset_2395679k.jpg"/>
          <p:cNvPicPr>
            <a:picLocks noChangeAspect="1" noChangeArrowheads="1"/>
          </p:cNvPicPr>
          <p:nvPr/>
        </p:nvPicPr>
        <p:blipFill>
          <a:blip r:embed="rId3" cstate="print"/>
          <a:srcRect/>
          <a:stretch>
            <a:fillRect/>
          </a:stretch>
        </p:blipFill>
        <p:spPr bwMode="auto">
          <a:xfrm>
            <a:off x="1" y="620688"/>
            <a:ext cx="9155790" cy="5760640"/>
          </a:xfrm>
          <a:prstGeom prst="rect">
            <a:avLst/>
          </a:prstGeom>
          <a:noFill/>
        </p:spPr>
      </p:pic>
      <p:pic>
        <p:nvPicPr>
          <p:cNvPr id="21" name="Picture 2" descr="http://static.planetminecraft.com/files/resource_media/screenshot/1138/jurassic-park1_481597.jpg"/>
          <p:cNvPicPr>
            <a:picLocks noChangeAspect="1" noChangeArrowheads="1"/>
          </p:cNvPicPr>
          <p:nvPr/>
        </p:nvPicPr>
        <p:blipFill>
          <a:blip r:embed="rId4" cstate="print"/>
          <a:srcRect/>
          <a:stretch>
            <a:fillRect/>
          </a:stretch>
        </p:blipFill>
        <p:spPr bwMode="auto">
          <a:xfrm rot="20857212">
            <a:off x="203569" y="788170"/>
            <a:ext cx="3148890" cy="2240557"/>
          </a:xfrm>
          <a:prstGeom prst="rect">
            <a:avLst/>
          </a:prstGeom>
          <a:noFill/>
        </p:spPr>
      </p:pic>
      <p:sp>
        <p:nvSpPr>
          <p:cNvPr id="2" name="Título 1"/>
          <p:cNvSpPr>
            <a:spLocks noGrp="1"/>
          </p:cNvSpPr>
          <p:nvPr>
            <p:ph type="title"/>
          </p:nvPr>
        </p:nvSpPr>
        <p:spPr>
          <a:xfrm>
            <a:off x="827584" y="404664"/>
            <a:ext cx="7125113" cy="924475"/>
          </a:xfrm>
        </p:spPr>
        <p:txBody>
          <a:bodyPr/>
          <a:lstStyle/>
          <a:p>
            <a:r>
              <a:rPr lang="pt-PT" sz="5400" dirty="0" smtClean="0">
                <a:effectLst>
                  <a:outerShdw blurRad="38100" dist="38100" dir="2700000" algn="tl">
                    <a:srgbClr val="000000">
                      <a:alpha val="43137"/>
                    </a:srgbClr>
                  </a:outerShdw>
                  <a:reflection blurRad="6350" stA="55000" endA="300" endPos="45500" dir="5400000" sy="-100000" algn="bl" rotWithShape="0"/>
                </a:effectLst>
              </a:rPr>
              <a:t>THE LOST WORLD…</a:t>
            </a:r>
            <a:endParaRPr lang="pt-PT" sz="54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22" name="Rectângulo 21"/>
          <p:cNvSpPr/>
          <p:nvPr/>
        </p:nvSpPr>
        <p:spPr>
          <a:xfrm>
            <a:off x="0" y="5517232"/>
            <a:ext cx="9144000" cy="738664"/>
          </a:xfrm>
          <a:prstGeom prst="rect">
            <a:avLst/>
          </a:prstGeom>
          <a:solidFill>
            <a:srgbClr val="0070C0">
              <a:alpha val="27843"/>
            </a:srgbClr>
          </a:solidFill>
        </p:spPr>
        <p:txBody>
          <a:bodyPr wrap="square">
            <a:spAutoFit/>
          </a:bodyPr>
          <a:lstStyle/>
          <a:p>
            <a:r>
              <a:rPr lang="en-US" sz="1400" dirty="0" smtClean="0"/>
              <a:t>The Milky Way fills the night sky over the </a:t>
            </a:r>
            <a:r>
              <a:rPr lang="en-US" sz="1400" dirty="0" err="1" smtClean="0"/>
              <a:t>Durdle</a:t>
            </a:r>
            <a:r>
              <a:rPr lang="en-US" sz="1400" dirty="0" smtClean="0"/>
              <a:t> Door rock archway on the Jurassic Coast in Dorset, England. The picture was taken by Andrew Whyte, who has a passion for long exposure photography and experimenting with night time shots. Picture: ANDREW WHYTE / CATERS NEWS</a:t>
            </a:r>
            <a:endParaRPr lang="pt-PT" sz="1400" dirty="0"/>
          </a:p>
        </p:txBody>
      </p:sp>
      <p:pic>
        <p:nvPicPr>
          <p:cNvPr id="76804" name="Picture 4" descr="Jurassic Park"/>
          <p:cNvPicPr>
            <a:picLocks noChangeAspect="1" noChangeArrowheads="1"/>
          </p:cNvPicPr>
          <p:nvPr/>
        </p:nvPicPr>
        <p:blipFill>
          <a:blip r:embed="rId5" cstate="print"/>
          <a:srcRect b="40601"/>
          <a:stretch>
            <a:fillRect/>
          </a:stretch>
        </p:blipFill>
        <p:spPr bwMode="auto">
          <a:xfrm rot="20815880">
            <a:off x="604709" y="1985386"/>
            <a:ext cx="2444977" cy="48758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287338" y="332656"/>
            <a:ext cx="8856662" cy="627534"/>
          </a:xfrm>
        </p:spPr>
        <p:txBody>
          <a:bodyPr/>
          <a:lstStyle/>
          <a:p>
            <a:pPr algn="l" eaLnBrk="1" hangingPunct="1">
              <a:defRPr/>
            </a:pPr>
            <a:r>
              <a:rPr lang="en-US" b="1" dirty="0" err="1" smtClean="0"/>
              <a:t>Fase</a:t>
            </a:r>
            <a:r>
              <a:rPr lang="en-US" b="1" dirty="0" smtClean="0"/>
              <a:t> 6: </a:t>
            </a:r>
            <a:r>
              <a:rPr lang="en-US" b="1" dirty="0" err="1" smtClean="0"/>
              <a:t>Reflexion</a:t>
            </a:r>
            <a:endParaRPr lang="el-GR" b="1" dirty="0" err="1" smtClean="0"/>
          </a:p>
        </p:txBody>
      </p:sp>
      <p:graphicFrame>
        <p:nvGraphicFramePr>
          <p:cNvPr id="7" name="Diagrama 6"/>
          <p:cNvGraphicFramePr/>
          <p:nvPr/>
        </p:nvGraphicFramePr>
        <p:xfrm>
          <a:off x="-180528" y="1628800"/>
          <a:ext cx="468052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7452520" y="3861048"/>
            <a:ext cx="1800000" cy="1800000"/>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Psicology</a:t>
            </a:r>
            <a:endParaRPr lang="pt-PT" sz="1600" dirty="0"/>
          </a:p>
        </p:txBody>
      </p:sp>
      <p:sp>
        <p:nvSpPr>
          <p:cNvPr id="9" name="Oval 8"/>
          <p:cNvSpPr/>
          <p:nvPr/>
        </p:nvSpPr>
        <p:spPr>
          <a:xfrm>
            <a:off x="6084168" y="4221088"/>
            <a:ext cx="1800000" cy="1800000"/>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Langua-ges</a:t>
            </a:r>
            <a:endParaRPr lang="pt-PT" sz="1600" dirty="0"/>
          </a:p>
        </p:txBody>
      </p:sp>
      <p:sp>
        <p:nvSpPr>
          <p:cNvPr id="14" name="Oval 13"/>
          <p:cNvSpPr/>
          <p:nvPr/>
        </p:nvSpPr>
        <p:spPr>
          <a:xfrm>
            <a:off x="5652120" y="1052736"/>
            <a:ext cx="1727992" cy="1656184"/>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Geogra-phy</a:t>
            </a:r>
            <a:endParaRPr lang="pt-PT" sz="1600" dirty="0"/>
          </a:p>
        </p:txBody>
      </p:sp>
      <p:sp>
        <p:nvSpPr>
          <p:cNvPr id="15" name="Oval 14"/>
          <p:cNvSpPr/>
          <p:nvPr/>
        </p:nvSpPr>
        <p:spPr>
          <a:xfrm>
            <a:off x="4644008" y="3933056"/>
            <a:ext cx="1800000" cy="1800000"/>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History</a:t>
            </a:r>
            <a:endParaRPr lang="pt-PT" sz="1600" dirty="0"/>
          </a:p>
        </p:txBody>
      </p:sp>
      <p:sp>
        <p:nvSpPr>
          <p:cNvPr id="16" name="Oval 15"/>
          <p:cNvSpPr/>
          <p:nvPr/>
        </p:nvSpPr>
        <p:spPr>
          <a:xfrm>
            <a:off x="7164288" y="1484784"/>
            <a:ext cx="1763688" cy="1800000"/>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Mathema-tics</a:t>
            </a:r>
            <a:endParaRPr lang="pt-PT" sz="1600" dirty="0"/>
          </a:p>
        </p:txBody>
      </p:sp>
      <p:sp>
        <p:nvSpPr>
          <p:cNvPr id="17" name="Oval 16"/>
          <p:cNvSpPr/>
          <p:nvPr/>
        </p:nvSpPr>
        <p:spPr>
          <a:xfrm>
            <a:off x="7596336" y="2780928"/>
            <a:ext cx="1800000" cy="1800000"/>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Economy</a:t>
            </a:r>
            <a:endParaRPr lang="pt-PT" sz="1600" dirty="0"/>
          </a:p>
        </p:txBody>
      </p:sp>
      <p:sp>
        <p:nvSpPr>
          <p:cNvPr id="18" name="Oval 17"/>
          <p:cNvSpPr/>
          <p:nvPr/>
        </p:nvSpPr>
        <p:spPr>
          <a:xfrm>
            <a:off x="3923928" y="2996952"/>
            <a:ext cx="1800000" cy="1800000"/>
          </a:xfrm>
          <a:prstGeom prst="ellipse">
            <a:avLst/>
          </a:prstGeom>
          <a:solidFill>
            <a:srgbClr val="3333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t>Biology</a:t>
            </a:r>
            <a:r>
              <a:rPr lang="pt-PT" sz="1600" dirty="0" smtClean="0"/>
              <a:t> (</a:t>
            </a:r>
            <a:r>
              <a:rPr lang="pt-PT" sz="1600" dirty="0" err="1" smtClean="0"/>
              <a:t>Zoology</a:t>
            </a:r>
            <a:r>
              <a:rPr lang="pt-PT" sz="1600" dirty="0" smtClean="0"/>
              <a:t>, </a:t>
            </a:r>
            <a:r>
              <a:rPr lang="pt-PT" sz="1600" dirty="0" err="1" smtClean="0"/>
              <a:t>Botanics</a:t>
            </a:r>
            <a:r>
              <a:rPr lang="pt-PT" sz="1600" dirty="0" smtClean="0"/>
              <a:t> </a:t>
            </a:r>
            <a:r>
              <a:rPr lang="pt-PT" sz="1600" dirty="0" err="1" smtClean="0"/>
              <a:t>and</a:t>
            </a:r>
            <a:r>
              <a:rPr lang="pt-PT" sz="1600" dirty="0" smtClean="0"/>
              <a:t> </a:t>
            </a:r>
            <a:r>
              <a:rPr lang="pt-PT" sz="1600" dirty="0" err="1" smtClean="0"/>
              <a:t>Health</a:t>
            </a:r>
            <a:r>
              <a:rPr lang="pt-PT" sz="1600" dirty="0" smtClean="0"/>
              <a:t>)</a:t>
            </a:r>
            <a:endParaRPr lang="pt-PT" sz="1600" dirty="0"/>
          </a:p>
        </p:txBody>
      </p:sp>
      <p:sp>
        <p:nvSpPr>
          <p:cNvPr id="19" name="Oval 18"/>
          <p:cNvSpPr/>
          <p:nvPr/>
        </p:nvSpPr>
        <p:spPr>
          <a:xfrm>
            <a:off x="4283968" y="1484784"/>
            <a:ext cx="1800000" cy="1800000"/>
          </a:xfrm>
          <a:prstGeom prst="ellips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t>PHYSICS </a:t>
            </a:r>
            <a:r>
              <a:rPr lang="pt-PT" sz="1600" dirty="0" err="1" smtClean="0"/>
              <a:t>and</a:t>
            </a:r>
            <a:r>
              <a:rPr lang="pt-PT" sz="1600" dirty="0" smtClean="0"/>
              <a:t> CHEMIS-TRY</a:t>
            </a:r>
            <a:endParaRPr lang="pt-PT" sz="1600" dirty="0"/>
          </a:p>
        </p:txBody>
      </p:sp>
      <p:sp>
        <p:nvSpPr>
          <p:cNvPr id="20" name="Oval 19"/>
          <p:cNvSpPr/>
          <p:nvPr/>
        </p:nvSpPr>
        <p:spPr>
          <a:xfrm>
            <a:off x="5508104" y="2204864"/>
            <a:ext cx="2520000" cy="2520000"/>
          </a:xfrm>
          <a:prstGeom prst="ellipse">
            <a:avLst/>
          </a:prstGeom>
          <a:solidFill>
            <a:schemeClr val="accent6">
              <a:lumMod val="75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LIGHT POLUTION</a:t>
            </a:r>
            <a:endParaRPr lang="pt-PT" dirty="0"/>
          </a:p>
        </p:txBody>
      </p:sp>
      <p:sp>
        <p:nvSpPr>
          <p:cNvPr id="21" name="CaixaDeTexto 20"/>
          <p:cNvSpPr txBox="1"/>
          <p:nvPr/>
        </p:nvSpPr>
        <p:spPr>
          <a:xfrm rot="3743483" flipH="1">
            <a:off x="2307669" y="3280603"/>
            <a:ext cx="1892762" cy="369332"/>
          </a:xfrm>
          <a:prstGeom prst="rect">
            <a:avLst/>
          </a:prstGeom>
          <a:noFill/>
        </p:spPr>
        <p:txBody>
          <a:bodyPr wrap="none" rtlCol="0">
            <a:spAutoFit/>
          </a:bodyPr>
          <a:lstStyle/>
          <a:p>
            <a:r>
              <a:rPr lang="pt-PT" dirty="0" smtClean="0"/>
              <a:t>COOPERATION</a:t>
            </a:r>
            <a:endParaRPr lang="pt-PT" dirty="0"/>
          </a:p>
        </p:txBody>
      </p:sp>
      <p:sp>
        <p:nvSpPr>
          <p:cNvPr id="22" name="CaixaDeTexto 21"/>
          <p:cNvSpPr txBox="1"/>
          <p:nvPr/>
        </p:nvSpPr>
        <p:spPr>
          <a:xfrm rot="17856517">
            <a:off x="63272" y="3208595"/>
            <a:ext cx="2061077" cy="369332"/>
          </a:xfrm>
          <a:prstGeom prst="rect">
            <a:avLst/>
          </a:prstGeom>
          <a:noFill/>
        </p:spPr>
        <p:txBody>
          <a:bodyPr wrap="none" rtlCol="0">
            <a:spAutoFit/>
          </a:bodyPr>
          <a:lstStyle/>
          <a:p>
            <a:r>
              <a:rPr lang="pt-PT" dirty="0" smtClean="0"/>
              <a:t>COMUNICATION</a:t>
            </a:r>
            <a:endParaRPr lang="pt-PT" dirty="0"/>
          </a:p>
        </p:txBody>
      </p:sp>
      <p:sp>
        <p:nvSpPr>
          <p:cNvPr id="24" name="CaixaDeTexto 23"/>
          <p:cNvSpPr txBox="1"/>
          <p:nvPr/>
        </p:nvSpPr>
        <p:spPr>
          <a:xfrm flipH="1">
            <a:off x="1187624" y="5301208"/>
            <a:ext cx="2110129" cy="369332"/>
          </a:xfrm>
          <a:prstGeom prst="rect">
            <a:avLst/>
          </a:prstGeom>
          <a:noFill/>
        </p:spPr>
        <p:txBody>
          <a:bodyPr wrap="none" rtlCol="0">
            <a:spAutoFit/>
          </a:bodyPr>
          <a:lstStyle/>
          <a:p>
            <a:r>
              <a:rPr lang="pt-PT" dirty="0" smtClean="0"/>
              <a:t>GLOBALIZATION</a:t>
            </a:r>
            <a:endParaRPr lang="pt-PT" dirty="0"/>
          </a:p>
        </p:txBody>
      </p:sp>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755576" y="476672"/>
            <a:ext cx="5724822" cy="627534"/>
          </a:xfrm>
        </p:spPr>
        <p:txBody>
          <a:bodyPr/>
          <a:lstStyle/>
          <a:p>
            <a:pPr algn="l" eaLnBrk="1" hangingPunct="1">
              <a:defRPr/>
            </a:pPr>
            <a:r>
              <a:rPr lang="en-US" b="1" dirty="0" smtClean="0"/>
              <a:t>THANK YOU!</a:t>
            </a:r>
            <a:endParaRPr lang="el-GR" b="1" dirty="0" err="1" smtClean="0"/>
          </a:p>
        </p:txBody>
      </p:sp>
      <p:sp>
        <p:nvSpPr>
          <p:cNvPr id="26" name="Rectangle 3"/>
          <p:cNvSpPr txBox="1">
            <a:spLocks noChangeArrowheads="1"/>
          </p:cNvSpPr>
          <p:nvPr/>
        </p:nvSpPr>
        <p:spPr>
          <a:xfrm>
            <a:off x="457200" y="2112319"/>
            <a:ext cx="8229600" cy="3535040"/>
          </a:xfrm>
          <a:prstGeom prst="rect">
            <a:avLst/>
          </a:prstGeom>
        </p:spPr>
        <p:txBody>
          <a:bodyPr vert="horz" lIns="91440" tIns="45720" rIns="91440" bIns="45720" rtlCol="0" anchor="ctr">
            <a:normAutofit fontScale="92500" lnSpcReduction="10000"/>
          </a:bodyPr>
          <a:lstStyle/>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José </a:t>
            </a:r>
            <a:r>
              <a:rPr kumimoji="0" lang="en-US" sz="2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Gonçalves</a:t>
            </a:r>
            <a:endParaRPr kumimoji="0" lang="en-US"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None/>
              <a:tabLst/>
              <a:defRPr/>
            </a:pPr>
            <a:r>
              <a:rPr kumimoji="0" lang="en-US"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BS and MS in Physics</a:t>
            </a: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endParaRPr kumimoji="0" lang="en-US"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Skype: </a:t>
            </a:r>
            <a:r>
              <a:rPr kumimoji="0" lang="en-US" sz="2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eufisica</a:t>
            </a:r>
            <a:endParaRPr kumimoji="0" lang="en-US"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2" charset="2"/>
              <a:buChar char=""/>
              <a:tabLst/>
              <a:defRPr/>
            </a:pPr>
            <a:r>
              <a:rPr kumimoji="0" lang="en-US"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Email:</a:t>
            </a: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pitchFamily="2" charset="2"/>
              <a:buChar char="Ø"/>
              <a:tabLst/>
              <a:defRPr/>
            </a:pP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3"/>
              </a:rPr>
              <a:t>eufisica@gmail.com</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600"/>
              </a:spcAft>
              <a:buClr>
                <a:schemeClr val="tx2"/>
              </a:buClr>
              <a:buSzTx/>
              <a:buFont typeface="Wingdings" pitchFamily="2" charset="2"/>
              <a:buChar char="Ø"/>
              <a:tabLst/>
              <a:defRPr/>
            </a:pP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hlinkClick r:id="rId4"/>
              </a:rPr>
              <a:t>josegoncalves@eufisica.com</a:t>
            </a:r>
            <a:endPar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27" name="Imagem 4" descr="eufisica_shield.png"/>
          <p:cNvPicPr>
            <a:picLocks noChangeAspect="1"/>
          </p:cNvPicPr>
          <p:nvPr/>
        </p:nvPicPr>
        <p:blipFill>
          <a:blip r:embed="rId5" cstate="print"/>
          <a:srcRect/>
          <a:stretch>
            <a:fillRect/>
          </a:stretch>
        </p:blipFill>
        <p:spPr bwMode="auto">
          <a:xfrm>
            <a:off x="5796136" y="2688382"/>
            <a:ext cx="2785429" cy="2215862"/>
          </a:xfrm>
          <a:prstGeom prst="rect">
            <a:avLst/>
          </a:prstGeom>
          <a:noFill/>
          <a:ln w="9525">
            <a:noFill/>
            <a:miter lim="800000"/>
            <a:headEnd/>
            <a:tailEnd/>
          </a:ln>
        </p:spPr>
      </p:pic>
    </p:spTree>
    <p:extLst>
      <p:ext uri="{BB962C8B-B14F-4D97-AF65-F5344CB8AC3E}">
        <p14:creationId xmlns:p14="http://schemas.microsoft.com/office/powerpoint/2010/main" val="311485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125113" cy="924475"/>
          </a:xfrm>
        </p:spPr>
        <p:txBody>
          <a:bodyPr/>
          <a:lstStyle/>
          <a:p>
            <a:r>
              <a:rPr lang="en-US" b="1" dirty="0" smtClean="0"/>
              <a:t>Basic info on the scenario:</a:t>
            </a:r>
            <a:endParaRPr lang="el-GR" b="1" dirty="0"/>
          </a:p>
        </p:txBody>
      </p:sp>
      <p:sp>
        <p:nvSpPr>
          <p:cNvPr id="3" name="Content Placeholder 2"/>
          <p:cNvSpPr>
            <a:spLocks noGrp="1"/>
          </p:cNvSpPr>
          <p:nvPr>
            <p:ph idx="1"/>
          </p:nvPr>
        </p:nvSpPr>
        <p:spPr>
          <a:xfrm>
            <a:off x="467544" y="1628800"/>
            <a:ext cx="8208912" cy="4824536"/>
          </a:xfrm>
        </p:spPr>
        <p:txBody>
          <a:bodyPr>
            <a:noAutofit/>
          </a:bodyPr>
          <a:lstStyle/>
          <a:p>
            <a:r>
              <a:rPr lang="en-US" dirty="0"/>
              <a:t>Name of participant</a:t>
            </a:r>
            <a:r>
              <a:rPr lang="en-US" dirty="0" smtClean="0"/>
              <a:t>: José </a:t>
            </a:r>
            <a:r>
              <a:rPr lang="en-US" dirty="0" err="1" smtClean="0"/>
              <a:t>Gonçalves</a:t>
            </a:r>
            <a:endParaRPr lang="en-US" dirty="0"/>
          </a:p>
          <a:p>
            <a:r>
              <a:rPr lang="en-US" dirty="0"/>
              <a:t>School</a:t>
            </a:r>
            <a:r>
              <a:rPr lang="en-US" dirty="0" smtClean="0"/>
              <a:t>: E.B. 2,3 de </a:t>
            </a:r>
            <a:r>
              <a:rPr lang="en-US" dirty="0" err="1" smtClean="0"/>
              <a:t>Amarante</a:t>
            </a:r>
            <a:endParaRPr lang="en-US" dirty="0"/>
          </a:p>
          <a:p>
            <a:r>
              <a:rPr lang="en-US" dirty="0"/>
              <a:t>Country: </a:t>
            </a:r>
            <a:r>
              <a:rPr lang="en-US" dirty="0" smtClean="0"/>
              <a:t>Portugal</a:t>
            </a:r>
          </a:p>
          <a:p>
            <a:r>
              <a:rPr lang="en-US" dirty="0" smtClean="0"/>
              <a:t>Title of scenario: THE LOST WORLD… of starry night</a:t>
            </a:r>
          </a:p>
          <a:p>
            <a:pPr>
              <a:buNone/>
            </a:pPr>
            <a:r>
              <a:rPr lang="en-US" dirty="0" smtClean="0"/>
              <a:t>						 How many stars can you see at night?</a:t>
            </a:r>
          </a:p>
          <a:p>
            <a:r>
              <a:rPr lang="en-US" dirty="0" smtClean="0"/>
              <a:t>Short description/ main idea: </a:t>
            </a:r>
          </a:p>
          <a:p>
            <a:pPr>
              <a:buNone/>
            </a:pPr>
            <a:r>
              <a:rPr lang="en-US" dirty="0" smtClean="0"/>
              <a:t>	The Goal is to carry on a global project conducted by the students with different ages and school years.</a:t>
            </a:r>
          </a:p>
          <a:p>
            <a:pPr>
              <a:buNone/>
            </a:pPr>
            <a:r>
              <a:rPr lang="en-US" dirty="0" smtClean="0"/>
              <a:t>	We try to engage the students with a talk about light pollution, where pictures and videos were presented. In each grade students tries to find colleagues from the same, upper or lower grades. We want students from the same living area.</a:t>
            </a:r>
          </a:p>
          <a:p>
            <a:pPr>
              <a:buNone/>
            </a:pPr>
            <a:r>
              <a:rPr lang="en-US" dirty="0" smtClean="0"/>
              <a:t>	The best fit will be groups with one student from 7th grade, one from 8th grade, and one from 9th grade. Different combinations are accepted.</a:t>
            </a:r>
          </a:p>
          <a:p>
            <a:endParaRPr lang="en-US" dirty="0" smtClean="0"/>
          </a:p>
          <a:p>
            <a:pPr marL="0" indent="0">
              <a:buNone/>
            </a:pPr>
            <a:endParaRPr lang="el-GR" dirty="0"/>
          </a:p>
        </p:txBody>
      </p:sp>
    </p:spTree>
    <p:extLst>
      <p:ext uri="{BB962C8B-B14F-4D97-AF65-F5344CB8AC3E}">
        <p14:creationId xmlns:p14="http://schemas.microsoft.com/office/powerpoint/2010/main" val="295552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Educational objectives and pupils’ competences targeted: </a:t>
            </a:r>
            <a:endParaRPr lang="el-GR" b="1" dirty="0"/>
          </a:p>
        </p:txBody>
      </p:sp>
      <p:sp>
        <p:nvSpPr>
          <p:cNvPr id="5" name="Content Placeholder 2"/>
          <p:cNvSpPr>
            <a:spLocks noGrp="1"/>
          </p:cNvSpPr>
          <p:nvPr>
            <p:ph idx="1"/>
          </p:nvPr>
        </p:nvSpPr>
        <p:spPr>
          <a:xfrm>
            <a:off x="1115616" y="2132856"/>
            <a:ext cx="7125112" cy="4464496"/>
          </a:xfrm>
        </p:spPr>
        <p:txBody>
          <a:bodyPr>
            <a:normAutofit lnSpcReduction="10000"/>
          </a:bodyPr>
          <a:lstStyle/>
          <a:p>
            <a:r>
              <a:rPr lang="en-US" dirty="0" smtClean="0"/>
              <a:t>1. Learn to locate celestial objects and constellations. </a:t>
            </a:r>
          </a:p>
          <a:p>
            <a:r>
              <a:rPr lang="en-US" dirty="0" smtClean="0"/>
              <a:t>2. Relate the intensity of artificial light to the observation of these objects. </a:t>
            </a:r>
          </a:p>
          <a:p>
            <a:r>
              <a:rPr lang="en-US" dirty="0" smtClean="0"/>
              <a:t>3. Understanding the properties of light and the different spectra. </a:t>
            </a:r>
          </a:p>
          <a:p>
            <a:r>
              <a:rPr lang="en-US" dirty="0" smtClean="0"/>
              <a:t>4. Differentiate the different spectra with the respective light sources. </a:t>
            </a:r>
          </a:p>
          <a:p>
            <a:r>
              <a:rPr lang="en-US" dirty="0" smtClean="0"/>
              <a:t>5. Calculate the energy and the expenditure correlated to lamp’s power. </a:t>
            </a:r>
          </a:p>
          <a:p>
            <a:r>
              <a:rPr lang="en-US" dirty="0" smtClean="0"/>
              <a:t>6. Use the spreadsheet for data processing and interpretation. </a:t>
            </a:r>
          </a:p>
          <a:p>
            <a:r>
              <a:rPr lang="en-US" dirty="0" smtClean="0"/>
              <a:t>7. Associate light pollution to energy waste and its impact on astronomical observation.</a:t>
            </a:r>
          </a:p>
          <a:p>
            <a:endParaRPr lang="el-GR" dirty="0"/>
          </a:p>
        </p:txBody>
      </p:sp>
    </p:spTree>
    <p:extLst>
      <p:ext uri="{BB962C8B-B14F-4D97-AF65-F5344CB8AC3E}">
        <p14:creationId xmlns:p14="http://schemas.microsoft.com/office/powerpoint/2010/main" val="121079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Pupils’ ages: </a:t>
            </a:r>
            <a:endParaRPr lang="el-GR" b="1" dirty="0"/>
          </a:p>
        </p:txBody>
      </p:sp>
      <p:sp>
        <p:nvSpPr>
          <p:cNvPr id="5" name="Content Placeholder 2"/>
          <p:cNvSpPr txBox="1">
            <a:spLocks/>
          </p:cNvSpPr>
          <p:nvPr/>
        </p:nvSpPr>
        <p:spPr>
          <a:xfrm>
            <a:off x="1115616" y="2276872"/>
            <a:ext cx="7125112" cy="216024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solidFill>
                  <a:schemeClr val="tx1">
                    <a:lumMod val="85000"/>
                    <a:lumOff val="15000"/>
                  </a:schemeClr>
                </a:solidFill>
              </a:rPr>
              <a:t>+12 age old</a:t>
            </a:r>
          </a:p>
          <a:p>
            <a:r>
              <a:rPr lang="en-US" dirty="0" smtClean="0">
                <a:solidFill>
                  <a:schemeClr val="tx1">
                    <a:lumMod val="85000"/>
                    <a:lumOff val="15000"/>
                  </a:schemeClr>
                </a:solidFill>
              </a:rPr>
              <a:t>This scenario was implemented to all students in the 7</a:t>
            </a:r>
            <a:r>
              <a:rPr lang="en-US" baseline="30000" dirty="0" smtClean="0">
                <a:solidFill>
                  <a:schemeClr val="tx1">
                    <a:lumMod val="85000"/>
                    <a:lumOff val="15000"/>
                  </a:schemeClr>
                </a:solidFill>
              </a:rPr>
              <a:t>th</a:t>
            </a:r>
            <a:r>
              <a:rPr lang="en-US" dirty="0" smtClean="0">
                <a:solidFill>
                  <a:schemeClr val="tx1">
                    <a:lumMod val="85000"/>
                    <a:lumOff val="15000"/>
                  </a:schemeClr>
                </a:solidFill>
              </a:rPr>
              <a:t>, 8</a:t>
            </a:r>
            <a:r>
              <a:rPr lang="en-US" baseline="30000" dirty="0" smtClean="0">
                <a:solidFill>
                  <a:schemeClr val="tx1">
                    <a:lumMod val="85000"/>
                    <a:lumOff val="15000"/>
                  </a:schemeClr>
                </a:solidFill>
              </a:rPr>
              <a:t>th</a:t>
            </a:r>
            <a:r>
              <a:rPr lang="en-US" dirty="0" smtClean="0">
                <a:solidFill>
                  <a:schemeClr val="tx1">
                    <a:lumMod val="85000"/>
                    <a:lumOff val="15000"/>
                  </a:schemeClr>
                </a:solidFill>
              </a:rPr>
              <a:t> and 9</a:t>
            </a:r>
            <a:r>
              <a:rPr lang="en-US" baseline="30000" dirty="0" smtClean="0">
                <a:solidFill>
                  <a:schemeClr val="tx1">
                    <a:lumMod val="85000"/>
                    <a:lumOff val="15000"/>
                  </a:schemeClr>
                </a:solidFill>
              </a:rPr>
              <a:t>th</a:t>
            </a:r>
            <a:r>
              <a:rPr lang="en-US" dirty="0" smtClean="0">
                <a:solidFill>
                  <a:schemeClr val="tx1">
                    <a:lumMod val="85000"/>
                    <a:lumOff val="15000"/>
                  </a:schemeClr>
                </a:solidFill>
              </a:rPr>
              <a:t> grades.</a:t>
            </a:r>
            <a:endParaRPr lang="en-US" dirty="0" smtClean="0"/>
          </a:p>
          <a:p>
            <a:endParaRPr lang="en-US" dirty="0" smtClean="0"/>
          </a:p>
          <a:p>
            <a:endParaRPr lang="el-GR" dirty="0"/>
          </a:p>
        </p:txBody>
      </p:sp>
    </p:spTree>
    <p:extLst>
      <p:ext uri="{BB962C8B-B14F-4D97-AF65-F5344CB8AC3E}">
        <p14:creationId xmlns:p14="http://schemas.microsoft.com/office/powerpoint/2010/main" val="285648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Curriculum areas/ domains involved: </a:t>
            </a:r>
            <a:endParaRPr lang="el-GR" b="1" dirty="0"/>
          </a:p>
        </p:txBody>
      </p:sp>
      <p:sp>
        <p:nvSpPr>
          <p:cNvPr id="5" name="Content Placeholder 2"/>
          <p:cNvSpPr>
            <a:spLocks noGrp="1"/>
          </p:cNvSpPr>
          <p:nvPr>
            <p:ph idx="1"/>
          </p:nvPr>
        </p:nvSpPr>
        <p:spPr>
          <a:xfrm>
            <a:off x="1043608" y="1988840"/>
            <a:ext cx="7125112" cy="3456384"/>
          </a:xfrm>
        </p:spPr>
        <p:txBody>
          <a:bodyPr>
            <a:normAutofit fontScale="92500" lnSpcReduction="20000"/>
          </a:bodyPr>
          <a:lstStyle/>
          <a:p>
            <a:r>
              <a:rPr lang="en-US" dirty="0" smtClean="0">
                <a:solidFill>
                  <a:schemeClr val="tx1">
                    <a:lumMod val="85000"/>
                    <a:lumOff val="15000"/>
                  </a:schemeClr>
                </a:solidFill>
              </a:rPr>
              <a:t>PHYSICS:</a:t>
            </a:r>
          </a:p>
          <a:p>
            <a:pPr>
              <a:buNone/>
            </a:pPr>
            <a:r>
              <a:rPr lang="en-US" dirty="0" smtClean="0">
                <a:solidFill>
                  <a:schemeClr val="tx1">
                    <a:lumMod val="85000"/>
                    <a:lumOff val="15000"/>
                  </a:schemeClr>
                </a:solidFill>
              </a:rPr>
              <a:t>	Location of celestial objects and constellations (7th grade), the properties of light and the color of objects (8th grade), energy and power (9th grade).</a:t>
            </a:r>
          </a:p>
          <a:p>
            <a:r>
              <a:rPr lang="pt-PT" dirty="0" smtClean="0"/>
              <a:t>MATHEMATICS:</a:t>
            </a:r>
          </a:p>
          <a:p>
            <a:pPr>
              <a:buNone/>
            </a:pPr>
            <a:r>
              <a:rPr lang="en-US" dirty="0" smtClean="0"/>
              <a:t>	Build graphs, interpreting data, equations and basic operations.</a:t>
            </a:r>
          </a:p>
          <a:p>
            <a:r>
              <a:rPr lang="en-US" dirty="0" smtClean="0"/>
              <a:t>ICT:</a:t>
            </a:r>
            <a:br>
              <a:rPr lang="en-US" dirty="0" smtClean="0"/>
            </a:br>
            <a:r>
              <a:rPr lang="en-US" dirty="0" smtClean="0"/>
              <a:t>Data analysis and build graphs with a spreadsheet, using Google maps or other </a:t>
            </a:r>
            <a:r>
              <a:rPr lang="en-US" dirty="0" err="1" smtClean="0"/>
              <a:t>geolocation</a:t>
            </a:r>
            <a:r>
              <a:rPr lang="en-US" dirty="0" smtClean="0"/>
              <a:t> software, Office software.</a:t>
            </a:r>
          </a:p>
          <a:p>
            <a:r>
              <a:rPr lang="en-US" dirty="0" smtClean="0"/>
              <a:t>Other skills were applied in this </a:t>
            </a:r>
            <a:r>
              <a:rPr lang="en-US" dirty="0" err="1" smtClean="0"/>
              <a:t>scneario</a:t>
            </a:r>
            <a:r>
              <a:rPr lang="en-US" dirty="0" smtClean="0"/>
              <a:t> like communication, operating a spectrometer and a </a:t>
            </a:r>
            <a:r>
              <a:rPr lang="en-US" dirty="0" err="1" smtClean="0"/>
              <a:t>Smartphones</a:t>
            </a:r>
            <a:r>
              <a:rPr lang="en-US" dirty="0" smtClean="0"/>
              <a:t> / Tablets, leadership, team work, etc.</a:t>
            </a:r>
            <a:endParaRPr lang="en-US" dirty="0"/>
          </a:p>
        </p:txBody>
      </p:sp>
    </p:spTree>
    <p:extLst>
      <p:ext uri="{BB962C8B-B14F-4D97-AF65-F5344CB8AC3E}">
        <p14:creationId xmlns:p14="http://schemas.microsoft.com/office/powerpoint/2010/main" val="343221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Which school needs does your scenario address?  </a:t>
            </a:r>
            <a:endParaRPr lang="el-GR" b="1" dirty="0"/>
          </a:p>
        </p:txBody>
      </p:sp>
      <p:sp>
        <p:nvSpPr>
          <p:cNvPr id="3" name="Content Placeholder 2"/>
          <p:cNvSpPr>
            <a:spLocks noGrp="1"/>
          </p:cNvSpPr>
          <p:nvPr>
            <p:ph idx="1"/>
          </p:nvPr>
        </p:nvSpPr>
        <p:spPr>
          <a:xfrm>
            <a:off x="1115616" y="2276872"/>
            <a:ext cx="7125112" cy="1656184"/>
          </a:xfrm>
        </p:spPr>
        <p:txBody>
          <a:bodyPr>
            <a:normAutofit/>
          </a:bodyPr>
          <a:lstStyle/>
          <a:p>
            <a:r>
              <a:rPr lang="en-US" dirty="0" smtClean="0"/>
              <a:t>Print and copies of documents, computer with internet connection, </a:t>
            </a:r>
            <a:r>
              <a:rPr lang="en-US" dirty="0" err="1" smtClean="0"/>
              <a:t>Stellarium</a:t>
            </a:r>
            <a:r>
              <a:rPr lang="en-US" dirty="0" smtClean="0"/>
              <a:t> and </a:t>
            </a:r>
            <a:r>
              <a:rPr lang="en-US" dirty="0" err="1" smtClean="0"/>
              <a:t>SalsaJ</a:t>
            </a:r>
            <a:r>
              <a:rPr lang="en-US" dirty="0" smtClean="0"/>
              <a:t> software, materials and tools to build a spectrometer, interactive whiteboard and Google account (for students and teachers).</a:t>
            </a:r>
          </a:p>
          <a:p>
            <a:endParaRPr lang="el-GR" dirty="0"/>
          </a:p>
        </p:txBody>
      </p:sp>
    </p:spTree>
    <p:extLst>
      <p:ext uri="{BB962C8B-B14F-4D97-AF65-F5344CB8AC3E}">
        <p14:creationId xmlns:p14="http://schemas.microsoft.com/office/powerpoint/2010/main" val="2904911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Parental engagement </a:t>
            </a:r>
            <a:endParaRPr lang="el-GR" b="1" dirty="0"/>
          </a:p>
        </p:txBody>
      </p:sp>
      <p:sp>
        <p:nvSpPr>
          <p:cNvPr id="3" name="Content Placeholder 2"/>
          <p:cNvSpPr>
            <a:spLocks noGrp="1"/>
          </p:cNvSpPr>
          <p:nvPr>
            <p:ph idx="1"/>
          </p:nvPr>
        </p:nvSpPr>
        <p:spPr>
          <a:xfrm>
            <a:off x="251520" y="1484784"/>
            <a:ext cx="8568952" cy="4968552"/>
          </a:xfrm>
        </p:spPr>
        <p:txBody>
          <a:bodyPr>
            <a:normAutofit/>
          </a:bodyPr>
          <a:lstStyle/>
          <a:p>
            <a:r>
              <a:rPr lang="en-US" dirty="0" smtClean="0"/>
              <a:t>Please describe</a:t>
            </a:r>
          </a:p>
          <a:p>
            <a:pPr lvl="1"/>
            <a:r>
              <a:rPr lang="en-US" dirty="0" smtClean="0"/>
              <a:t>How are pupils’ parents engaged in the process or/ and implementation of the educational scenario? What is their role? </a:t>
            </a:r>
            <a:endParaRPr lang="en-US" sz="1900" dirty="0" smtClean="0"/>
          </a:p>
          <a:p>
            <a:pPr lvl="1">
              <a:buNone/>
            </a:pPr>
            <a:r>
              <a:rPr lang="en-US" dirty="0" smtClean="0"/>
              <a:t>	The parents can guide the children through the geo-localization process. At the same time they can ask students about the problem objectives, why they should study that problem, and why is so important.</a:t>
            </a:r>
          </a:p>
          <a:p>
            <a:pPr marL="457200" lvl="1" indent="0">
              <a:buNone/>
            </a:pPr>
            <a:endParaRPr lang="en-US" dirty="0" smtClean="0"/>
          </a:p>
          <a:p>
            <a:pPr lvl="1"/>
            <a:r>
              <a:rPr lang="en-US" dirty="0" smtClean="0"/>
              <a:t>Which school needs does their engagement in this scenario intend to serve?</a:t>
            </a:r>
            <a:endParaRPr lang="en-US" dirty="0"/>
          </a:p>
          <a:p>
            <a:pPr lvl="1">
              <a:buNone/>
            </a:pPr>
            <a:r>
              <a:rPr lang="en-US" dirty="0" smtClean="0"/>
              <a:t>	The school can be serve with a different way to implement projects, cooperation between students and teachers as well, to improve students’ skills and critical thinking.</a:t>
            </a:r>
            <a:endParaRPr lang="en-US" dirty="0"/>
          </a:p>
          <a:p>
            <a:pPr lvl="1"/>
            <a:endParaRPr lang="en-US" dirty="0"/>
          </a:p>
          <a:p>
            <a:pPr marL="457200" lvl="1" indent="0">
              <a:buNone/>
            </a:pPr>
            <a:endParaRPr lang="en-US" dirty="0"/>
          </a:p>
          <a:p>
            <a:endParaRPr lang="en-US" dirty="0" smtClean="0"/>
          </a:p>
          <a:p>
            <a:endParaRPr lang="el-GR" dirty="0"/>
          </a:p>
        </p:txBody>
      </p:sp>
    </p:spTree>
    <p:extLst>
      <p:ext uri="{BB962C8B-B14F-4D97-AF65-F5344CB8AC3E}">
        <p14:creationId xmlns:p14="http://schemas.microsoft.com/office/powerpoint/2010/main" val="35138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3298</TotalTime>
  <Words>910</Words>
  <Application>Microsoft Office PowerPoint</Application>
  <PresentationFormat>Προβολή στην οθόνη (4:3)</PresentationFormat>
  <Paragraphs>271</Paragraphs>
  <Slides>31</Slides>
  <Notes>31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Summer</vt:lpstr>
      <vt:lpstr>Open Discovery Space Summer School 2014 Marathon, Greece, July 13-18 </vt:lpstr>
      <vt:lpstr>THE LOST WORLD…</vt:lpstr>
      <vt:lpstr>THE LOST WORLD…</vt:lpstr>
      <vt:lpstr>Basic info on the scenario:</vt:lpstr>
      <vt:lpstr>Educational objectives and pupils’ competences targeted: </vt:lpstr>
      <vt:lpstr> Pupils’ ages: </vt:lpstr>
      <vt:lpstr>Curriculum areas/ domains involved: </vt:lpstr>
      <vt:lpstr>Which school needs does your scenario address?  </vt:lpstr>
      <vt:lpstr>Parental engagement </vt:lpstr>
      <vt:lpstr>Parental engagement </vt:lpstr>
      <vt:lpstr>Phase 1: Preparation  </vt:lpstr>
      <vt:lpstr>Phase 1: Preparation  </vt:lpstr>
      <vt:lpstr>Phase 1: Preparation  </vt:lpstr>
      <vt:lpstr>Phase 2: Implementation   </vt:lpstr>
      <vt:lpstr>Phase 2: Assessment   </vt:lpstr>
      <vt:lpstr>Resources</vt:lpstr>
      <vt:lpstr>Resources</vt:lpstr>
      <vt:lpstr>Phase 3: Evidences from observation</vt:lpstr>
      <vt:lpstr>Phase 3: Evidences from observation</vt:lpstr>
      <vt:lpstr>Phase 3: Evidences from observation</vt:lpstr>
      <vt:lpstr>Phase 3: Evidences from observation</vt:lpstr>
      <vt:lpstr>Phase 3: Evidences from observation</vt:lpstr>
      <vt:lpstr>Phase 3: Evidences from observation</vt:lpstr>
      <vt:lpstr>Phase 3: Evidences from observation</vt:lpstr>
      <vt:lpstr>Phase 3: Evidences from observation</vt:lpstr>
      <vt:lpstr>Phase 4: Discussion and explanation from ecidence</vt:lpstr>
      <vt:lpstr>Fase 5: Communicating the results</vt:lpstr>
      <vt:lpstr>Fase 5: Communicating the results</vt:lpstr>
      <vt:lpstr>Fase 5: Communicating the results</vt:lpstr>
      <vt:lpstr>Fase 6: Reflexion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Discovery Space Summer Academy 2014</dc:title>
  <dc:creator>Chelioti Eleni</dc:creator>
  <cp:lastModifiedBy>ea</cp:lastModifiedBy>
  <cp:revision>23</cp:revision>
  <dcterms:created xsi:type="dcterms:W3CDTF">2014-06-12T09:44:21Z</dcterms:created>
  <dcterms:modified xsi:type="dcterms:W3CDTF">2014-07-15T09:51:32Z</dcterms:modified>
</cp:coreProperties>
</file>