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8"/>
  </p:notesMasterIdLst>
  <p:handoutMasterIdLst>
    <p:handoutMasterId r:id="rId9"/>
  </p:handoutMasterIdLst>
  <p:sldIdLst>
    <p:sldId id="256" r:id="rId2"/>
    <p:sldId id="257" r:id="rId3"/>
    <p:sldId id="258" r:id="rId4"/>
    <p:sldId id="261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7C907"/>
    <a:srgbClr val="DDDDDD"/>
    <a:srgbClr val="A70532"/>
    <a:srgbClr val="990000"/>
    <a:srgbClr val="A50021"/>
    <a:srgbClr val="0099FF"/>
    <a:srgbClr val="000066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50" autoAdjust="0"/>
    <p:restoredTop sz="94671" autoAdjust="0"/>
  </p:normalViewPr>
  <p:slideViewPr>
    <p:cSldViewPr snapToGrid="0">
      <p:cViewPr>
        <p:scale>
          <a:sx n="75" d="100"/>
          <a:sy n="75" d="100"/>
        </p:scale>
        <p:origin x="-1086" y="-7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-3834" y="-11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78205EF-0ACC-4460-80E5-63A2A41556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9158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DF9F410-6233-4AE2-8BD5-097DF26B61B4}" type="slidenum">
              <a:rPr lang="en-US"/>
              <a:pPr/>
              <a:t>‹#›</a:t>
            </a:fld>
            <a:endParaRPr lang="en-US" dirty="0"/>
          </a:p>
        </p:txBody>
      </p:sp>
      <p:sp>
        <p:nvSpPr>
          <p:cNvPr id="8" name="Notes Placeholder 7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62355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6275" y="1422401"/>
            <a:ext cx="7810500" cy="4216400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800"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4800" y="65214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95F94C85-0521-48E9-98C1-A33D26788C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2"/>
          </p:nvPr>
        </p:nvSpPr>
        <p:spPr>
          <a:xfrm>
            <a:off x="35306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fld id="{5F220BBB-0C00-4B30-B95E-78EDFC68C3CC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5" name="Title Placeholder 6"/>
          <p:cNvSpPr>
            <a:spLocks noGrp="1"/>
          </p:cNvSpPr>
          <p:nvPr>
            <p:ph type="title"/>
          </p:nvPr>
        </p:nvSpPr>
        <p:spPr>
          <a:xfrm>
            <a:off x="220134" y="135467"/>
            <a:ext cx="6485466" cy="643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4800" y="65214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95F94C85-0521-48E9-98C1-A33D26788C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2"/>
          </p:nvPr>
        </p:nvSpPr>
        <p:spPr>
          <a:xfrm>
            <a:off x="35306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fld id="{5F220BBB-0C00-4B30-B95E-78EDFC68C3CC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5" name="Title Placeholder 6"/>
          <p:cNvSpPr>
            <a:spLocks noGrp="1"/>
          </p:cNvSpPr>
          <p:nvPr>
            <p:ph type="title"/>
          </p:nvPr>
        </p:nvSpPr>
        <p:spPr>
          <a:xfrm>
            <a:off x="220134" y="135467"/>
            <a:ext cx="6485466" cy="643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F72C58-7615-403F-8D86-2298A617F92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3"/>
          </p:nvPr>
        </p:nvSpPr>
        <p:spPr>
          <a:xfrm>
            <a:off x="35306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fld id="{5F220BBB-0C00-4B30-B95E-78EDFC68C3CC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6" name="Title Placeholder 6"/>
          <p:cNvSpPr>
            <a:spLocks noGrp="1"/>
          </p:cNvSpPr>
          <p:nvPr>
            <p:ph type="title"/>
          </p:nvPr>
        </p:nvSpPr>
        <p:spPr>
          <a:xfrm>
            <a:off x="220134" y="135467"/>
            <a:ext cx="6485466" cy="643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76F7E5-1BA5-44BC-B7E6-43BE6D80FB7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3"/>
          </p:nvPr>
        </p:nvSpPr>
        <p:spPr>
          <a:xfrm>
            <a:off x="35306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fld id="{5F220BBB-0C00-4B30-B95E-78EDFC68C3CC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8" name="Title Placeholder 6"/>
          <p:cNvSpPr>
            <a:spLocks noGrp="1"/>
          </p:cNvSpPr>
          <p:nvPr>
            <p:ph type="title"/>
          </p:nvPr>
        </p:nvSpPr>
        <p:spPr>
          <a:xfrm>
            <a:off x="220134" y="135467"/>
            <a:ext cx="6485466" cy="643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6BEEC-D902-4EDA-8D01-F2580B03E91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2"/>
          </p:nvPr>
        </p:nvSpPr>
        <p:spPr>
          <a:xfrm>
            <a:off x="35306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fld id="{5F220BBB-0C00-4B30-B95E-78EDFC68C3CC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4" name="Title Placeholder 6"/>
          <p:cNvSpPr>
            <a:spLocks noGrp="1"/>
          </p:cNvSpPr>
          <p:nvPr>
            <p:ph type="title"/>
          </p:nvPr>
        </p:nvSpPr>
        <p:spPr>
          <a:xfrm>
            <a:off x="220134" y="135467"/>
            <a:ext cx="6485466" cy="643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AA5924-03A9-4308-AAB4-09354041E2D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35306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fld id="{5F220BBB-0C00-4B30-B95E-78EDFC68C3CC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6" name="Title Placeholder 6"/>
          <p:cNvSpPr>
            <a:spLocks noGrp="1"/>
          </p:cNvSpPr>
          <p:nvPr>
            <p:ph type="title"/>
          </p:nvPr>
        </p:nvSpPr>
        <p:spPr>
          <a:xfrm>
            <a:off x="220134" y="135467"/>
            <a:ext cx="6485466" cy="643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587500"/>
            <a:ext cx="5111750" cy="4538663"/>
          </a:xfrm>
          <a:prstGeom prst="rect">
            <a:avLst/>
          </a:prstGeom>
        </p:spPr>
        <p:txBody>
          <a:bodyPr/>
          <a:lstStyle>
            <a:lvl1pPr>
              <a:defRPr sz="25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76400"/>
            <a:ext cx="3008313" cy="4449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DC4A28-68FA-4AA6-9619-12AE8DF2872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3"/>
          </p:nvPr>
        </p:nvSpPr>
        <p:spPr>
          <a:xfrm>
            <a:off x="35306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fld id="{5F220BBB-0C00-4B30-B95E-78EDFC68C3CC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6" name="Title Placeholder 6"/>
          <p:cNvSpPr>
            <a:spLocks noGrp="1"/>
          </p:cNvSpPr>
          <p:nvPr>
            <p:ph type="title"/>
          </p:nvPr>
        </p:nvSpPr>
        <p:spPr>
          <a:xfrm>
            <a:off x="220134" y="135467"/>
            <a:ext cx="6485466" cy="643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231900"/>
            <a:ext cx="5486400" cy="34956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252115-B488-4EC0-B85F-670DC2B99D1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4EF1AA-8679-4358-8A41-D09D2CD0C42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35306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fld id="{5F220BBB-0C00-4B30-B95E-78EDFC68C3CC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5" name="Title Placeholder 6"/>
          <p:cNvSpPr>
            <a:spLocks noGrp="1"/>
          </p:cNvSpPr>
          <p:nvPr>
            <p:ph type="title"/>
          </p:nvPr>
        </p:nvSpPr>
        <p:spPr>
          <a:xfrm>
            <a:off x="220134" y="135467"/>
            <a:ext cx="6485466" cy="643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130300"/>
            <a:ext cx="2057400" cy="4995863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30300"/>
            <a:ext cx="6019800" cy="49958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28BD07-DD86-4312-B26C-863557F7994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35306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fld id="{5F220BBB-0C00-4B30-B95E-78EDFC68C3CC}" type="datetimeFigureOut">
              <a:rPr lang="en-US" smtClean="0"/>
              <a:pPr/>
              <a:t>8/8/2013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59601" y="5655734"/>
            <a:ext cx="1794932" cy="7958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 anchor="ctr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US" dirty="0" smtClean="0"/>
              <a:t>PARTNER LOGO</a:t>
            </a:r>
            <a:endParaRPr lang="en-US" dirty="0"/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4800" y="65214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accent2"/>
                </a:solidFill>
              </a:defRPr>
            </a:lvl1pPr>
          </a:lstStyle>
          <a:p>
            <a:fld id="{95F94C85-0521-48E9-98C1-A33D26788C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6"/>
          <p:cNvSpPr>
            <a:spLocks noGrp="1"/>
          </p:cNvSpPr>
          <p:nvPr>
            <p:ph type="title"/>
          </p:nvPr>
        </p:nvSpPr>
        <p:spPr>
          <a:xfrm>
            <a:off x="220134" y="135467"/>
            <a:ext cx="6485466" cy="643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35306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/>
                </a:solidFill>
              </a:defRPr>
            </a:lvl1pPr>
          </a:lstStyle>
          <a:p>
            <a:fld id="{5F220BBB-0C00-4B30-B95E-78EDFC68C3CC}" type="datetimeFigureOut">
              <a:rPr lang="en-US" smtClean="0"/>
              <a:pPr/>
              <a:t>8/8/2013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nl/url?sa=i&amp;rct=j&amp;q=digitaal+pesten&amp;source=images&amp;cd=&amp;cad=rja&amp;docid=auThd868kovWpM&amp;tbnid=p3js_LmeYAiTEM:&amp;ved=0CAUQjRw&amp;url=http%3A%2F%2Fwww.nji.nl%2Fsmartsite.dws%3Fid%3D115476%26recordnr%3D10000154%26onderwerp%3DPesten%26toon%3Doverzicht&amp;ei=FXYDUtaxPKnK0QWAsIC4DQ&amp;bvm=bv.50500085,d.d2k&amp;psig=AFQjCNFZywT7uEcWN4xl-QRrTBEqIZgu0A&amp;ust=1376044858876672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18533" y="3064935"/>
            <a:ext cx="8144934" cy="1092199"/>
          </a:xfrm>
        </p:spPr>
        <p:txBody>
          <a:bodyPr>
            <a:noAutofit/>
          </a:bodyPr>
          <a:lstStyle/>
          <a:p>
            <a:pPr algn="ctr"/>
            <a:r>
              <a:rPr lang="en-US" sz="7200" dirty="0" err="1" smtClean="0">
                <a:solidFill>
                  <a:schemeClr val="bg1"/>
                </a:solidFill>
              </a:rPr>
              <a:t>Digitaal</a:t>
            </a:r>
            <a:r>
              <a:rPr lang="en-US" sz="7200" dirty="0" smtClean="0">
                <a:solidFill>
                  <a:schemeClr val="bg1"/>
                </a:solidFill>
              </a:rPr>
              <a:t> </a:t>
            </a:r>
            <a:r>
              <a:rPr lang="en-US" sz="7200" dirty="0" err="1" smtClean="0">
                <a:solidFill>
                  <a:schemeClr val="bg1"/>
                </a:solidFill>
              </a:rPr>
              <a:t>pesten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5F94C85-0521-48E9-98C1-A33D26788C95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440818" y="4103916"/>
            <a:ext cx="3536649" cy="1060751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rgbClr val="04244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>
                    <a:tint val="75000"/>
                  </a:schemeClr>
                </a:solidFill>
                <a:latin typeface="+mn-lt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>
                    <a:tint val="75000"/>
                  </a:schemeClr>
                </a:solidFill>
                <a:latin typeface="+mn-lt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5pPr>
            <a:lvl6pPr marL="22860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6pPr>
            <a:lvl7pPr marL="27432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7pPr>
            <a:lvl8pPr marL="32004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8pPr>
            <a:lvl9pPr marL="3657600" indent="0" algn="ctr" rtl="0" eaLnBrk="1" fontAlgn="base" hangingPunct="1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>
                    <a:tint val="75000"/>
                  </a:schemeClr>
                </a:solidFill>
                <a:latin typeface="+mn-lt"/>
              </a:defRPr>
            </a:lvl9pPr>
          </a:lstStyle>
          <a:p>
            <a:r>
              <a:rPr lang="en-US" dirty="0" err="1" smtClean="0">
                <a:solidFill>
                  <a:schemeClr val="bg1"/>
                </a:solidFill>
              </a:rPr>
              <a:t>Universiteit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Twente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@utwente.nl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Rechthoek 3"/>
          <p:cNvSpPr/>
          <p:nvPr/>
        </p:nvSpPr>
        <p:spPr>
          <a:xfrm>
            <a:off x="6845300" y="5537200"/>
            <a:ext cx="2006600" cy="95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26" name="Picture 2" descr="http://www.pprc.eu/wp-content/uploads/UT_Logo_2400_Black_N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0100" y="5801561"/>
            <a:ext cx="2854839" cy="5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6845300" y="5537200"/>
            <a:ext cx="2006600" cy="95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705600" y="5511800"/>
            <a:ext cx="2133600" cy="1016000"/>
          </a:xfrm>
        </p:spPr>
        <p:txBody>
          <a:bodyPr/>
          <a:lstStyle/>
          <a:p>
            <a:fld id="{95F94C85-0521-48E9-98C1-A33D26788C9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DIGITAAL PESTEN IN DE 21e EEUW</a:t>
            </a:r>
            <a:endParaRPr lang="en-US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normAutofit fontScale="92500" lnSpcReduction="10000"/>
          </a:bodyPr>
          <a:lstStyle/>
          <a:p>
            <a:r>
              <a:rPr lang="nl-NL" dirty="0"/>
              <a:t>Tussen plagen en 'echt' pesten zit een verschil. Er is sprake van ‘plagen' als kinderen aan elkaar gewaagd zijn: de ene keer doet de één iets onprettigs, een volgende keer is het de ander. 'Pesten' is bedreigend van aard</a:t>
            </a:r>
            <a:r>
              <a:rPr lang="nl-NL" dirty="0" smtClean="0"/>
              <a:t>. </a:t>
            </a:r>
          </a:p>
          <a:p>
            <a:endParaRPr lang="nl-NL" dirty="0" smtClean="0"/>
          </a:p>
          <a:p>
            <a:r>
              <a:rPr lang="nl-NL" dirty="0" smtClean="0"/>
              <a:t>Digitaal pesten uit zich steeds vaker op een anonieme manier, zonder </a:t>
            </a:r>
            <a:r>
              <a:rPr lang="nl-NL" dirty="0" smtClean="0"/>
              <a:t>grenzen in een online omgeving.</a:t>
            </a:r>
            <a:endParaRPr lang="nl-NL" dirty="0"/>
          </a:p>
        </p:txBody>
      </p:sp>
      <p:pic>
        <p:nvPicPr>
          <p:cNvPr id="7" name="Picture 2" descr="http://www.pprc.eu/wp-content/uploads/UT_Logo_2400_Black_N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0100" y="5801561"/>
            <a:ext cx="2854839" cy="5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751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6858000" y="5611442"/>
            <a:ext cx="2006600" cy="95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705600" y="5511800"/>
            <a:ext cx="2133600" cy="1016000"/>
          </a:xfrm>
        </p:spPr>
        <p:txBody>
          <a:bodyPr/>
          <a:lstStyle/>
          <a:p>
            <a:fld id="{95F94C85-0521-48E9-98C1-A33D26788C95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Wist</a:t>
            </a:r>
            <a:r>
              <a:rPr lang="en-US" dirty="0" smtClean="0"/>
              <a:t> je </a:t>
            </a:r>
            <a:r>
              <a:rPr lang="en-US" dirty="0" err="1" smtClean="0"/>
              <a:t>dat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800" b="1" dirty="0"/>
              <a:t>Wist je dat…</a:t>
            </a:r>
            <a:br>
              <a:rPr lang="nl-NL" sz="1800" b="1" dirty="0"/>
            </a:br>
            <a:r>
              <a:rPr lang="nl-NL" sz="1800" dirty="0"/>
              <a:t>… 15% van de kinderen treitert op internet?</a:t>
            </a:r>
            <a:br>
              <a:rPr lang="nl-NL" sz="1800" dirty="0"/>
            </a:br>
            <a:r>
              <a:rPr lang="nl-NL" sz="1800" dirty="0"/>
              <a:t>… 12% van de kinderen wordt wel eens gepest via internet?</a:t>
            </a:r>
            <a:endParaRPr lang="en-US" sz="1800" dirty="0" smtClean="0"/>
          </a:p>
        </p:txBody>
      </p:sp>
      <p:pic>
        <p:nvPicPr>
          <p:cNvPr id="7" name="Picture 2" descr="http://www.pprc.eu/wp-content/uploads/UT_Logo_2400_Black_N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0100" y="5801561"/>
            <a:ext cx="2854839" cy="5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57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6858000" y="5611442"/>
            <a:ext cx="2006600" cy="95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705600" y="5511800"/>
            <a:ext cx="2133600" cy="1016000"/>
          </a:xfrm>
        </p:spPr>
        <p:txBody>
          <a:bodyPr/>
          <a:lstStyle/>
          <a:p>
            <a:fld id="{95F94C85-0521-48E9-98C1-A33D26788C95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Wist</a:t>
            </a:r>
            <a:r>
              <a:rPr lang="en-US" dirty="0" smtClean="0"/>
              <a:t> je </a:t>
            </a:r>
            <a:r>
              <a:rPr lang="en-US" dirty="0" err="1" smtClean="0"/>
              <a:t>dat</a:t>
            </a:r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endParaRPr lang="en-US" sz="1800" dirty="0" smtClean="0"/>
          </a:p>
        </p:txBody>
      </p:sp>
      <p:pic>
        <p:nvPicPr>
          <p:cNvPr id="7" name="Picture 2" descr="http://www.pprc.eu/wp-content/uploads/UT_Logo_2400_Black_N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0100" y="5801561"/>
            <a:ext cx="2854839" cy="5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://www.nji.nl/nji/FigurenJOFC/pesten1.gif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74" y="1408113"/>
            <a:ext cx="5278345" cy="4393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97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6845300" y="5537200"/>
            <a:ext cx="2006600" cy="95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705600" y="5511800"/>
            <a:ext cx="2133600" cy="1016000"/>
          </a:xfrm>
        </p:spPr>
        <p:txBody>
          <a:bodyPr/>
          <a:lstStyle/>
          <a:p>
            <a:fld id="{95F94C85-0521-48E9-98C1-A33D26788C9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r>
              <a:rPr lang="en-US" dirty="0" smtClean="0"/>
              <a:t>Op </a:t>
            </a:r>
            <a:r>
              <a:rPr lang="en-US" dirty="0" err="1" smtClean="0"/>
              <a:t>welke</a:t>
            </a:r>
            <a:r>
              <a:rPr lang="en-US" dirty="0" smtClean="0"/>
              <a:t> </a:t>
            </a:r>
            <a:r>
              <a:rPr lang="en-US" dirty="0" err="1" smtClean="0"/>
              <a:t>wijze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het </a:t>
            </a:r>
            <a:r>
              <a:rPr lang="en-US" dirty="0" err="1" smtClean="0"/>
              <a:t>negatieve</a:t>
            </a:r>
            <a:r>
              <a:rPr lang="en-US" dirty="0" smtClean="0"/>
              <a:t> effect van </a:t>
            </a:r>
            <a:r>
              <a:rPr lang="en-US" dirty="0" err="1" smtClean="0"/>
              <a:t>digitaal</a:t>
            </a:r>
            <a:r>
              <a:rPr lang="en-US" dirty="0" smtClean="0"/>
              <a:t> </a:t>
            </a:r>
            <a:r>
              <a:rPr lang="en-US" dirty="0" err="1" smtClean="0"/>
              <a:t>pesten</a:t>
            </a:r>
            <a:r>
              <a:rPr lang="en-US" dirty="0" smtClean="0"/>
              <a:t> (</a:t>
            </a:r>
            <a:r>
              <a:rPr lang="en-US" dirty="0" err="1" smtClean="0"/>
              <a:t>cyberbullying</a:t>
            </a:r>
            <a:r>
              <a:rPr lang="en-US" dirty="0" smtClean="0"/>
              <a:t>) tot </a:t>
            </a:r>
            <a:r>
              <a:rPr lang="en-US" dirty="0" err="1" smtClean="0"/>
              <a:t>een</a:t>
            </a:r>
            <a:r>
              <a:rPr lang="en-US" dirty="0" smtClean="0"/>
              <a:t> minimum </a:t>
            </a:r>
            <a:r>
              <a:rPr lang="en-US" dirty="0" err="1" smtClean="0"/>
              <a:t>worden</a:t>
            </a:r>
            <a:r>
              <a:rPr lang="en-US" dirty="0" smtClean="0"/>
              <a:t> </a:t>
            </a:r>
            <a:r>
              <a:rPr lang="en-US" dirty="0" err="1" smtClean="0"/>
              <a:t>beperkt</a:t>
            </a:r>
            <a:r>
              <a:rPr lang="en-US" dirty="0" smtClean="0"/>
              <a:t>? </a:t>
            </a:r>
            <a:r>
              <a:rPr lang="en-US" dirty="0" smtClean="0"/>
              <a:t>En </a:t>
            </a:r>
            <a:r>
              <a:rPr lang="en-US" dirty="0" err="1" smtClean="0"/>
              <a:t>welke</a:t>
            </a:r>
            <a:r>
              <a:rPr lang="en-US" dirty="0" smtClean="0"/>
              <a:t> </a:t>
            </a:r>
            <a:r>
              <a:rPr lang="en-US" dirty="0" err="1" smtClean="0"/>
              <a:t>rol</a:t>
            </a:r>
            <a:r>
              <a:rPr lang="en-US" dirty="0" smtClean="0"/>
              <a:t> is </a:t>
            </a:r>
            <a:r>
              <a:rPr lang="en-US" dirty="0" err="1" smtClean="0"/>
              <a:t>daarvoor</a:t>
            </a:r>
            <a:r>
              <a:rPr lang="en-US" dirty="0" smtClean="0"/>
              <a:t> </a:t>
            </a:r>
            <a:r>
              <a:rPr lang="en-US" dirty="0" err="1" smtClean="0"/>
              <a:t>weggelegd</a:t>
            </a:r>
            <a:r>
              <a:rPr lang="en-US" dirty="0" smtClean="0"/>
              <a:t> </a:t>
            </a:r>
            <a:r>
              <a:rPr lang="en-US" dirty="0" err="1" smtClean="0"/>
              <a:t>voor</a:t>
            </a:r>
            <a:r>
              <a:rPr lang="en-US" dirty="0" smtClean="0"/>
              <a:t> u </a:t>
            </a:r>
            <a:r>
              <a:rPr lang="en-US" dirty="0" err="1" smtClean="0"/>
              <a:t>als</a:t>
            </a:r>
            <a:r>
              <a:rPr lang="en-US" dirty="0" smtClean="0"/>
              <a:t> docent?</a:t>
            </a:r>
            <a:endParaRPr lang="en-US" dirty="0"/>
          </a:p>
        </p:txBody>
      </p:sp>
      <p:pic>
        <p:nvPicPr>
          <p:cNvPr id="7" name="Picture 2" descr="http://www.pprc.eu/wp-content/uploads/UT_Logo_2400_Black_N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0099" y="5801561"/>
            <a:ext cx="2854839" cy="5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657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6845300" y="5537200"/>
            <a:ext cx="2006600" cy="952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6705600" y="5511800"/>
            <a:ext cx="2133600" cy="1016000"/>
          </a:xfrm>
        </p:spPr>
        <p:txBody>
          <a:bodyPr/>
          <a:lstStyle/>
          <a:p>
            <a:fld id="{95F94C85-0521-48E9-98C1-A33D26788C9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2" descr="http://www.pprc.eu/wp-content/uploads/UT_Logo_2400_Black_N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80099" y="5801561"/>
            <a:ext cx="2854839" cy="57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9805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DS Presentation template-draft proposal 2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ODS Presentation template-draft proposal 2.potx</Template>
  <TotalTime>0</TotalTime>
  <Words>126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ODS Presentation template-draft proposal 2</vt:lpstr>
      <vt:lpstr>PowerPoint Presentation</vt:lpstr>
      <vt:lpstr>DIGITAAL PESTEN IN DE 21e EEUW</vt:lpstr>
      <vt:lpstr>Wist je dat…</vt:lpstr>
      <vt:lpstr>Wist je dat…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Tamara Simons en Wouter Vollenbroek</dc:creator>
  <cp:lastModifiedBy>Wouter Vollenbroek</cp:lastModifiedBy>
  <cp:revision>19</cp:revision>
  <dcterms:created xsi:type="dcterms:W3CDTF">2013-03-22T09:28:11Z</dcterms:created>
  <dcterms:modified xsi:type="dcterms:W3CDTF">2013-08-08T10:43:21Z</dcterms:modified>
</cp:coreProperties>
</file>