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3" r:id="rId2"/>
    <p:sldId id="275" r:id="rId3"/>
    <p:sldId id="287" r:id="rId4"/>
    <p:sldId id="274" r:id="rId5"/>
    <p:sldId id="280" r:id="rId6"/>
    <p:sldId id="276" r:id="rId7"/>
    <p:sldId id="277" r:id="rId8"/>
    <p:sldId id="278" r:id="rId9"/>
    <p:sldId id="279" r:id="rId10"/>
    <p:sldId id="28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8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3F3C76-E672-A344-8DFA-FF5F140A188E}" type="doc">
      <dgm:prSet loTypeId="urn:microsoft.com/office/officeart/2005/8/layout/hChevron3" loCatId="" qsTypeId="urn:microsoft.com/office/officeart/2005/8/quickstyle/simple2" qsCatId="simple" csTypeId="urn:microsoft.com/office/officeart/2005/8/colors/accent0_3" csCatId="mainScheme" phldr="1"/>
      <dgm:spPr/>
    </dgm:pt>
    <dgm:pt modelId="{79404627-CA33-4A47-81AD-615D68EDFA86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ta-IN" dirty="0" smtClean="0">
              <a:solidFill>
                <a:srgbClr val="0D0D0D"/>
              </a:solidFill>
            </a:rPr>
            <a:t>Dig. Početnice</a:t>
          </a:r>
          <a:endParaRPr lang="en-US" dirty="0">
            <a:solidFill>
              <a:srgbClr val="0D0D0D"/>
            </a:solidFill>
          </a:endParaRPr>
        </a:p>
      </dgm:t>
    </dgm:pt>
    <dgm:pt modelId="{EAB3FBDB-21FB-1748-9296-BEF2A0A75EE6}" type="parTrans" cxnId="{36E0EB52-7129-924B-8B90-97B62BDCEFDF}">
      <dgm:prSet/>
      <dgm:spPr/>
      <dgm:t>
        <a:bodyPr/>
        <a:lstStyle/>
        <a:p>
          <a:endParaRPr lang="en-US"/>
        </a:p>
      </dgm:t>
    </dgm:pt>
    <dgm:pt modelId="{BF7CC5EA-00A7-3B40-82CD-F28E2922B3AE}" type="sibTrans" cxnId="{36E0EB52-7129-924B-8B90-97B62BDCEFDF}">
      <dgm:prSet/>
      <dgm:spPr/>
      <dgm:t>
        <a:bodyPr/>
        <a:lstStyle/>
        <a:p>
          <a:endParaRPr lang="en-US"/>
        </a:p>
      </dgm:t>
    </dgm:pt>
    <dgm:pt modelId="{BE95AB2F-F895-9040-B77A-DC0E2644E212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ta-IN" dirty="0" smtClean="0">
              <a:solidFill>
                <a:srgbClr val="0D0D0D"/>
              </a:solidFill>
            </a:rPr>
            <a:t>Dig. Osnažene</a:t>
          </a:r>
          <a:endParaRPr lang="en-US" dirty="0">
            <a:solidFill>
              <a:srgbClr val="0D0D0D"/>
            </a:solidFill>
          </a:endParaRPr>
        </a:p>
      </dgm:t>
    </dgm:pt>
    <dgm:pt modelId="{51B08965-85F4-8848-A2C0-5038945DB878}" type="parTrans" cxnId="{42CBF316-316B-254C-8101-D2B583330ADC}">
      <dgm:prSet/>
      <dgm:spPr/>
      <dgm:t>
        <a:bodyPr/>
        <a:lstStyle/>
        <a:p>
          <a:endParaRPr lang="en-US"/>
        </a:p>
      </dgm:t>
    </dgm:pt>
    <dgm:pt modelId="{66F4DDA4-F436-194A-BEFB-36977CD8946E}" type="sibTrans" cxnId="{42CBF316-316B-254C-8101-D2B583330ADC}">
      <dgm:prSet/>
      <dgm:spPr/>
      <dgm:t>
        <a:bodyPr/>
        <a:lstStyle/>
        <a:p>
          <a:endParaRPr lang="en-US"/>
        </a:p>
      </dgm:t>
    </dgm:pt>
    <dgm:pt modelId="{1821A149-F366-1E4B-ACDC-D31DAD9765FA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ta-IN" dirty="0" smtClean="0">
              <a:solidFill>
                <a:srgbClr val="0D0D0D"/>
              </a:solidFill>
            </a:rPr>
            <a:t>Dig. Sposobne</a:t>
          </a:r>
          <a:endParaRPr lang="en-US" dirty="0">
            <a:solidFill>
              <a:srgbClr val="0D0D0D"/>
            </a:solidFill>
          </a:endParaRPr>
        </a:p>
      </dgm:t>
    </dgm:pt>
    <dgm:pt modelId="{E13C1A55-B423-F14C-A2F2-2B4BDA317B70}" type="parTrans" cxnId="{F435B727-7EF3-814F-A380-AE997EC9D1D9}">
      <dgm:prSet/>
      <dgm:spPr/>
      <dgm:t>
        <a:bodyPr/>
        <a:lstStyle/>
        <a:p>
          <a:endParaRPr lang="en-US"/>
        </a:p>
      </dgm:t>
    </dgm:pt>
    <dgm:pt modelId="{C7440D17-F43E-2C49-AF03-718A16E27280}" type="sibTrans" cxnId="{F435B727-7EF3-814F-A380-AE997EC9D1D9}">
      <dgm:prSet/>
      <dgm:spPr/>
      <dgm:t>
        <a:bodyPr/>
        <a:lstStyle/>
        <a:p>
          <a:endParaRPr lang="en-US"/>
        </a:p>
      </dgm:t>
    </dgm:pt>
    <dgm:pt modelId="{3B60BE09-F404-4D44-B28A-47DBA63BB228}">
      <dgm:prSet/>
      <dgm:spPr/>
      <dgm:t>
        <a:bodyPr/>
        <a:lstStyle/>
        <a:p>
          <a:r>
            <a:rPr lang="ta-IN" dirty="0" smtClean="0">
              <a:solidFill>
                <a:schemeClr val="tx1">
                  <a:lumMod val="95000"/>
                  <a:lumOff val="5000"/>
                </a:schemeClr>
              </a:solidFill>
            </a:rPr>
            <a:t>Dig. Zrele</a:t>
          </a:r>
          <a:endParaRPr lang="en-US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7566B5C-571A-0343-98E4-48EBB0366651}" type="parTrans" cxnId="{874CB290-E0AB-3E48-B130-36C3C5882168}">
      <dgm:prSet/>
      <dgm:spPr/>
      <dgm:t>
        <a:bodyPr/>
        <a:lstStyle/>
        <a:p>
          <a:endParaRPr lang="en-US"/>
        </a:p>
      </dgm:t>
    </dgm:pt>
    <dgm:pt modelId="{76B7D390-DEC7-EB4E-AD91-9E03B38B47E2}" type="sibTrans" cxnId="{874CB290-E0AB-3E48-B130-36C3C5882168}">
      <dgm:prSet/>
      <dgm:spPr/>
      <dgm:t>
        <a:bodyPr/>
        <a:lstStyle/>
        <a:p>
          <a:endParaRPr lang="en-US"/>
        </a:p>
      </dgm:t>
    </dgm:pt>
    <dgm:pt modelId="{8C1D2FF4-A5F3-264B-8248-0E5F8B23BD76}" type="pres">
      <dgm:prSet presAssocID="{8C3F3C76-E672-A344-8DFA-FF5F140A188E}" presName="Name0" presStyleCnt="0">
        <dgm:presLayoutVars>
          <dgm:dir/>
          <dgm:resizeHandles val="exact"/>
        </dgm:presLayoutVars>
      </dgm:prSet>
      <dgm:spPr/>
    </dgm:pt>
    <dgm:pt modelId="{886C22A9-6910-C14F-AF42-400A0CC0B215}" type="pres">
      <dgm:prSet presAssocID="{79404627-CA33-4A47-81AD-615D68EDFA86}" presName="parTxOnly" presStyleLbl="node1" presStyleIdx="0" presStyleCnt="4" custScaleX="1237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05EB1F-4056-4740-874C-619D13BC96C2}" type="pres">
      <dgm:prSet presAssocID="{BF7CC5EA-00A7-3B40-82CD-F28E2922B3AE}" presName="parSpace" presStyleCnt="0"/>
      <dgm:spPr/>
    </dgm:pt>
    <dgm:pt modelId="{5B5F7A3E-1587-5244-816B-87818637E4A5}" type="pres">
      <dgm:prSet presAssocID="{BE95AB2F-F895-9040-B77A-DC0E2644E212}" presName="parTxOnly" presStyleLbl="node1" presStyleIdx="1" presStyleCnt="4" custScaleX="1714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91ED01-1156-B940-8CB9-68C8E3A42FF2}" type="pres">
      <dgm:prSet presAssocID="{66F4DDA4-F436-194A-BEFB-36977CD8946E}" presName="parSpace" presStyleCnt="0"/>
      <dgm:spPr/>
    </dgm:pt>
    <dgm:pt modelId="{3A1E9D31-4AB1-954F-AE76-F00BC3060DEE}" type="pres">
      <dgm:prSet presAssocID="{1821A149-F366-1E4B-ACDC-D31DAD9765FA}" presName="parTxOnly" presStyleLbl="node1" presStyleIdx="2" presStyleCnt="4" custScaleX="1493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51F277-A8FD-2543-BDBF-3C915C747AED}" type="pres">
      <dgm:prSet presAssocID="{C7440D17-F43E-2C49-AF03-718A16E27280}" presName="parSpace" presStyleCnt="0"/>
      <dgm:spPr/>
    </dgm:pt>
    <dgm:pt modelId="{7A333FC8-71B7-104C-ADE6-2BDC2B44240F}" type="pres">
      <dgm:prSet presAssocID="{3B60BE09-F404-4D44-B28A-47DBA63BB228}" presName="parTxOnly" presStyleLbl="node1" presStyleIdx="3" presStyleCnt="4" custScaleX="1445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8C7C99-017C-AD4C-8DFE-69446E91D9B2}" type="presOf" srcId="{79404627-CA33-4A47-81AD-615D68EDFA86}" destId="{886C22A9-6910-C14F-AF42-400A0CC0B215}" srcOrd="0" destOrd="0" presId="urn:microsoft.com/office/officeart/2005/8/layout/hChevron3"/>
    <dgm:cxn modelId="{E3F228A9-EFED-374F-B358-07FE9265FEC0}" type="presOf" srcId="{3B60BE09-F404-4D44-B28A-47DBA63BB228}" destId="{7A333FC8-71B7-104C-ADE6-2BDC2B44240F}" srcOrd="0" destOrd="0" presId="urn:microsoft.com/office/officeart/2005/8/layout/hChevron3"/>
    <dgm:cxn modelId="{42CBF316-316B-254C-8101-D2B583330ADC}" srcId="{8C3F3C76-E672-A344-8DFA-FF5F140A188E}" destId="{BE95AB2F-F895-9040-B77A-DC0E2644E212}" srcOrd="1" destOrd="0" parTransId="{51B08965-85F4-8848-A2C0-5038945DB878}" sibTransId="{66F4DDA4-F436-194A-BEFB-36977CD8946E}"/>
    <dgm:cxn modelId="{B1D8D6B1-4FC1-904A-88B1-65740456F912}" type="presOf" srcId="{1821A149-F366-1E4B-ACDC-D31DAD9765FA}" destId="{3A1E9D31-4AB1-954F-AE76-F00BC3060DEE}" srcOrd="0" destOrd="0" presId="urn:microsoft.com/office/officeart/2005/8/layout/hChevron3"/>
    <dgm:cxn modelId="{36E0EB52-7129-924B-8B90-97B62BDCEFDF}" srcId="{8C3F3C76-E672-A344-8DFA-FF5F140A188E}" destId="{79404627-CA33-4A47-81AD-615D68EDFA86}" srcOrd="0" destOrd="0" parTransId="{EAB3FBDB-21FB-1748-9296-BEF2A0A75EE6}" sibTransId="{BF7CC5EA-00A7-3B40-82CD-F28E2922B3AE}"/>
    <dgm:cxn modelId="{AC38F77E-E244-D246-8ABA-57619505BE88}" type="presOf" srcId="{BE95AB2F-F895-9040-B77A-DC0E2644E212}" destId="{5B5F7A3E-1587-5244-816B-87818637E4A5}" srcOrd="0" destOrd="0" presId="urn:microsoft.com/office/officeart/2005/8/layout/hChevron3"/>
    <dgm:cxn modelId="{F435B727-7EF3-814F-A380-AE997EC9D1D9}" srcId="{8C3F3C76-E672-A344-8DFA-FF5F140A188E}" destId="{1821A149-F366-1E4B-ACDC-D31DAD9765FA}" srcOrd="2" destOrd="0" parTransId="{E13C1A55-B423-F14C-A2F2-2B4BDA317B70}" sibTransId="{C7440D17-F43E-2C49-AF03-718A16E27280}"/>
    <dgm:cxn modelId="{874CB290-E0AB-3E48-B130-36C3C5882168}" srcId="{8C3F3C76-E672-A344-8DFA-FF5F140A188E}" destId="{3B60BE09-F404-4D44-B28A-47DBA63BB228}" srcOrd="3" destOrd="0" parTransId="{E7566B5C-571A-0343-98E4-48EBB0366651}" sibTransId="{76B7D390-DEC7-EB4E-AD91-9E03B38B47E2}"/>
    <dgm:cxn modelId="{0C23F5C2-53E8-7947-9677-9ED19924B620}" type="presOf" srcId="{8C3F3C76-E672-A344-8DFA-FF5F140A188E}" destId="{8C1D2FF4-A5F3-264B-8248-0E5F8B23BD76}" srcOrd="0" destOrd="0" presId="urn:microsoft.com/office/officeart/2005/8/layout/hChevron3"/>
    <dgm:cxn modelId="{1ECFC9F5-6792-C242-A26D-DFB905CE542E}" type="presParOf" srcId="{8C1D2FF4-A5F3-264B-8248-0E5F8B23BD76}" destId="{886C22A9-6910-C14F-AF42-400A0CC0B215}" srcOrd="0" destOrd="0" presId="urn:microsoft.com/office/officeart/2005/8/layout/hChevron3"/>
    <dgm:cxn modelId="{EDECF9ED-6A7C-6144-8EEC-68CECB4BE3D3}" type="presParOf" srcId="{8C1D2FF4-A5F3-264B-8248-0E5F8B23BD76}" destId="{8105EB1F-4056-4740-874C-619D13BC96C2}" srcOrd="1" destOrd="0" presId="urn:microsoft.com/office/officeart/2005/8/layout/hChevron3"/>
    <dgm:cxn modelId="{F0E888ED-74A1-CE4B-BBC5-138AF8AC08F5}" type="presParOf" srcId="{8C1D2FF4-A5F3-264B-8248-0E5F8B23BD76}" destId="{5B5F7A3E-1587-5244-816B-87818637E4A5}" srcOrd="2" destOrd="0" presId="urn:microsoft.com/office/officeart/2005/8/layout/hChevron3"/>
    <dgm:cxn modelId="{5FAB2651-D53C-AD4B-91E5-9C7EE22698B5}" type="presParOf" srcId="{8C1D2FF4-A5F3-264B-8248-0E5F8B23BD76}" destId="{F891ED01-1156-B940-8CB9-68C8E3A42FF2}" srcOrd="3" destOrd="0" presId="urn:microsoft.com/office/officeart/2005/8/layout/hChevron3"/>
    <dgm:cxn modelId="{40170820-0D80-BC4C-8B83-E5819F3E9B32}" type="presParOf" srcId="{8C1D2FF4-A5F3-264B-8248-0E5F8B23BD76}" destId="{3A1E9D31-4AB1-954F-AE76-F00BC3060DEE}" srcOrd="4" destOrd="0" presId="urn:microsoft.com/office/officeart/2005/8/layout/hChevron3"/>
    <dgm:cxn modelId="{C9ED764E-72C4-A744-8A8C-CA4854172D56}" type="presParOf" srcId="{8C1D2FF4-A5F3-264B-8248-0E5F8B23BD76}" destId="{4151F277-A8FD-2543-BDBF-3C915C747AED}" srcOrd="5" destOrd="0" presId="urn:microsoft.com/office/officeart/2005/8/layout/hChevron3"/>
    <dgm:cxn modelId="{8432C6CC-ADAE-AF46-8E1C-CEC3B4F4D791}" type="presParOf" srcId="{8C1D2FF4-A5F3-264B-8248-0E5F8B23BD76}" destId="{7A333FC8-71B7-104C-ADE6-2BDC2B44240F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3F3C76-E672-A344-8DFA-FF5F140A188E}" type="doc">
      <dgm:prSet loTypeId="urn:microsoft.com/office/officeart/2005/8/layout/hChevron3" loCatId="" qsTypeId="urn:microsoft.com/office/officeart/2005/8/quickstyle/simple2" qsCatId="simple" csTypeId="urn:microsoft.com/office/officeart/2005/8/colors/accent0_3" csCatId="mainScheme" phldr="1"/>
      <dgm:spPr/>
    </dgm:pt>
    <dgm:pt modelId="{79404627-CA33-4A47-81AD-615D68EDFA86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ta-IN" smtClean="0">
              <a:solidFill>
                <a:srgbClr val="0D0D0D"/>
              </a:solidFill>
            </a:rPr>
            <a:t>Initial</a:t>
          </a:r>
          <a:endParaRPr lang="en-US" dirty="0">
            <a:solidFill>
              <a:srgbClr val="0D0D0D"/>
            </a:solidFill>
          </a:endParaRPr>
        </a:p>
      </dgm:t>
    </dgm:pt>
    <dgm:pt modelId="{EAB3FBDB-21FB-1748-9296-BEF2A0A75EE6}" type="parTrans" cxnId="{36E0EB52-7129-924B-8B90-97B62BDCEFDF}">
      <dgm:prSet/>
      <dgm:spPr/>
      <dgm:t>
        <a:bodyPr/>
        <a:lstStyle/>
        <a:p>
          <a:endParaRPr lang="en-US"/>
        </a:p>
      </dgm:t>
    </dgm:pt>
    <dgm:pt modelId="{BF7CC5EA-00A7-3B40-82CD-F28E2922B3AE}" type="sibTrans" cxnId="{36E0EB52-7129-924B-8B90-97B62BDCEFDF}">
      <dgm:prSet/>
      <dgm:spPr/>
      <dgm:t>
        <a:bodyPr/>
        <a:lstStyle/>
        <a:p>
          <a:endParaRPr lang="en-US"/>
        </a:p>
      </dgm:t>
    </dgm:pt>
    <dgm:pt modelId="{BE95AB2F-F895-9040-B77A-DC0E2644E212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ta-IN" smtClean="0">
              <a:solidFill>
                <a:srgbClr val="0D0D0D"/>
              </a:solidFill>
            </a:rPr>
            <a:t>e-Enabled</a:t>
          </a:r>
          <a:endParaRPr lang="en-US" dirty="0">
            <a:solidFill>
              <a:srgbClr val="0D0D0D"/>
            </a:solidFill>
          </a:endParaRPr>
        </a:p>
      </dgm:t>
    </dgm:pt>
    <dgm:pt modelId="{51B08965-85F4-8848-A2C0-5038945DB878}" type="parTrans" cxnId="{42CBF316-316B-254C-8101-D2B583330ADC}">
      <dgm:prSet/>
      <dgm:spPr/>
      <dgm:t>
        <a:bodyPr/>
        <a:lstStyle/>
        <a:p>
          <a:endParaRPr lang="en-US"/>
        </a:p>
      </dgm:t>
    </dgm:pt>
    <dgm:pt modelId="{66F4DDA4-F436-194A-BEFB-36977CD8946E}" type="sibTrans" cxnId="{42CBF316-316B-254C-8101-D2B583330ADC}">
      <dgm:prSet/>
      <dgm:spPr/>
      <dgm:t>
        <a:bodyPr/>
        <a:lstStyle/>
        <a:p>
          <a:endParaRPr lang="en-US"/>
        </a:p>
      </dgm:t>
    </dgm:pt>
    <dgm:pt modelId="{1821A149-F366-1E4B-ACDC-D31DAD9765FA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ta-IN" smtClean="0">
              <a:solidFill>
                <a:srgbClr val="0D0D0D"/>
              </a:solidFill>
            </a:rPr>
            <a:t>e-Confident</a:t>
          </a:r>
          <a:endParaRPr lang="en-US" dirty="0">
            <a:solidFill>
              <a:srgbClr val="0D0D0D"/>
            </a:solidFill>
          </a:endParaRPr>
        </a:p>
      </dgm:t>
    </dgm:pt>
    <dgm:pt modelId="{E13C1A55-B423-F14C-A2F2-2B4BDA317B70}" type="parTrans" cxnId="{F435B727-7EF3-814F-A380-AE997EC9D1D9}">
      <dgm:prSet/>
      <dgm:spPr/>
      <dgm:t>
        <a:bodyPr/>
        <a:lstStyle/>
        <a:p>
          <a:endParaRPr lang="en-US"/>
        </a:p>
      </dgm:t>
    </dgm:pt>
    <dgm:pt modelId="{C7440D17-F43E-2C49-AF03-718A16E27280}" type="sibTrans" cxnId="{F435B727-7EF3-814F-A380-AE997EC9D1D9}">
      <dgm:prSet/>
      <dgm:spPr/>
      <dgm:t>
        <a:bodyPr/>
        <a:lstStyle/>
        <a:p>
          <a:endParaRPr lang="en-US"/>
        </a:p>
      </dgm:t>
    </dgm:pt>
    <dgm:pt modelId="{3B60BE09-F404-4D44-B28A-47DBA63BB228}">
      <dgm:prSet/>
      <dgm:spPr/>
      <dgm:t>
        <a:bodyPr/>
        <a:lstStyle/>
        <a:p>
          <a:r>
            <a:rPr lang="ta-IN" smtClean="0">
              <a:solidFill>
                <a:schemeClr val="tx1">
                  <a:lumMod val="95000"/>
                  <a:lumOff val="5000"/>
                </a:schemeClr>
              </a:solidFill>
            </a:rPr>
            <a:t>e-Mature</a:t>
          </a:r>
          <a:endParaRPr lang="en-US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7566B5C-571A-0343-98E4-48EBB0366651}" type="parTrans" cxnId="{874CB290-E0AB-3E48-B130-36C3C5882168}">
      <dgm:prSet/>
      <dgm:spPr/>
      <dgm:t>
        <a:bodyPr/>
        <a:lstStyle/>
        <a:p>
          <a:endParaRPr lang="en-US"/>
        </a:p>
      </dgm:t>
    </dgm:pt>
    <dgm:pt modelId="{76B7D390-DEC7-EB4E-AD91-9E03B38B47E2}" type="sibTrans" cxnId="{874CB290-E0AB-3E48-B130-36C3C5882168}">
      <dgm:prSet/>
      <dgm:spPr/>
      <dgm:t>
        <a:bodyPr/>
        <a:lstStyle/>
        <a:p>
          <a:endParaRPr lang="en-US"/>
        </a:p>
      </dgm:t>
    </dgm:pt>
    <dgm:pt modelId="{8C1D2FF4-A5F3-264B-8248-0E5F8B23BD76}" type="pres">
      <dgm:prSet presAssocID="{8C3F3C76-E672-A344-8DFA-FF5F140A188E}" presName="Name0" presStyleCnt="0">
        <dgm:presLayoutVars>
          <dgm:dir/>
          <dgm:resizeHandles val="exact"/>
        </dgm:presLayoutVars>
      </dgm:prSet>
      <dgm:spPr/>
    </dgm:pt>
    <dgm:pt modelId="{886C22A9-6910-C14F-AF42-400A0CC0B215}" type="pres">
      <dgm:prSet presAssocID="{79404627-CA33-4A47-81AD-615D68EDFA86}" presName="parTxOnly" presStyleLbl="node1" presStyleIdx="0" presStyleCnt="4" custScaleX="1237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05EB1F-4056-4740-874C-619D13BC96C2}" type="pres">
      <dgm:prSet presAssocID="{BF7CC5EA-00A7-3B40-82CD-F28E2922B3AE}" presName="parSpace" presStyleCnt="0"/>
      <dgm:spPr/>
    </dgm:pt>
    <dgm:pt modelId="{5B5F7A3E-1587-5244-816B-87818637E4A5}" type="pres">
      <dgm:prSet presAssocID="{BE95AB2F-F895-9040-B77A-DC0E2644E212}" presName="parTxOnly" presStyleLbl="node1" presStyleIdx="1" presStyleCnt="4" custScaleX="1433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91ED01-1156-B940-8CB9-68C8E3A42FF2}" type="pres">
      <dgm:prSet presAssocID="{66F4DDA4-F436-194A-BEFB-36977CD8946E}" presName="parSpace" presStyleCnt="0"/>
      <dgm:spPr/>
    </dgm:pt>
    <dgm:pt modelId="{3A1E9D31-4AB1-954F-AE76-F00BC3060DEE}" type="pres">
      <dgm:prSet presAssocID="{1821A149-F366-1E4B-ACDC-D31DAD9765FA}" presName="parTxOnly" presStyleLbl="node1" presStyleIdx="2" presStyleCnt="4" custScaleX="1493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51F277-A8FD-2543-BDBF-3C915C747AED}" type="pres">
      <dgm:prSet presAssocID="{C7440D17-F43E-2C49-AF03-718A16E27280}" presName="parSpace" presStyleCnt="0"/>
      <dgm:spPr/>
    </dgm:pt>
    <dgm:pt modelId="{7A333FC8-71B7-104C-ADE6-2BDC2B44240F}" type="pres">
      <dgm:prSet presAssocID="{3B60BE09-F404-4D44-B28A-47DBA63BB228}" presName="parTxOnly" presStyleLbl="node1" presStyleIdx="3" presStyleCnt="4" custScaleX="1445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5377C1-CBBB-5346-8278-1F099AE7CC8A}" type="presOf" srcId="{1821A149-F366-1E4B-ACDC-D31DAD9765FA}" destId="{3A1E9D31-4AB1-954F-AE76-F00BC3060DEE}" srcOrd="0" destOrd="0" presId="urn:microsoft.com/office/officeart/2005/8/layout/hChevron3"/>
    <dgm:cxn modelId="{6D9D406C-6A69-6040-A2E0-462CDBF6D6EC}" type="presOf" srcId="{8C3F3C76-E672-A344-8DFA-FF5F140A188E}" destId="{8C1D2FF4-A5F3-264B-8248-0E5F8B23BD76}" srcOrd="0" destOrd="0" presId="urn:microsoft.com/office/officeart/2005/8/layout/hChevron3"/>
    <dgm:cxn modelId="{E7209B59-C5E0-F943-9593-08D42A6C1F87}" type="presOf" srcId="{BE95AB2F-F895-9040-B77A-DC0E2644E212}" destId="{5B5F7A3E-1587-5244-816B-87818637E4A5}" srcOrd="0" destOrd="0" presId="urn:microsoft.com/office/officeart/2005/8/layout/hChevron3"/>
    <dgm:cxn modelId="{42CBF316-316B-254C-8101-D2B583330ADC}" srcId="{8C3F3C76-E672-A344-8DFA-FF5F140A188E}" destId="{BE95AB2F-F895-9040-B77A-DC0E2644E212}" srcOrd="1" destOrd="0" parTransId="{51B08965-85F4-8848-A2C0-5038945DB878}" sibTransId="{66F4DDA4-F436-194A-BEFB-36977CD8946E}"/>
    <dgm:cxn modelId="{8E1BD0AF-E884-6F44-98DC-C84A61410281}" type="presOf" srcId="{79404627-CA33-4A47-81AD-615D68EDFA86}" destId="{886C22A9-6910-C14F-AF42-400A0CC0B215}" srcOrd="0" destOrd="0" presId="urn:microsoft.com/office/officeart/2005/8/layout/hChevron3"/>
    <dgm:cxn modelId="{36E0EB52-7129-924B-8B90-97B62BDCEFDF}" srcId="{8C3F3C76-E672-A344-8DFA-FF5F140A188E}" destId="{79404627-CA33-4A47-81AD-615D68EDFA86}" srcOrd="0" destOrd="0" parTransId="{EAB3FBDB-21FB-1748-9296-BEF2A0A75EE6}" sibTransId="{BF7CC5EA-00A7-3B40-82CD-F28E2922B3AE}"/>
    <dgm:cxn modelId="{F435B727-7EF3-814F-A380-AE997EC9D1D9}" srcId="{8C3F3C76-E672-A344-8DFA-FF5F140A188E}" destId="{1821A149-F366-1E4B-ACDC-D31DAD9765FA}" srcOrd="2" destOrd="0" parTransId="{E13C1A55-B423-F14C-A2F2-2B4BDA317B70}" sibTransId="{C7440D17-F43E-2C49-AF03-718A16E27280}"/>
    <dgm:cxn modelId="{7CDB1AE7-35EB-0F4A-A0AB-793ECD85B7AF}" type="presOf" srcId="{3B60BE09-F404-4D44-B28A-47DBA63BB228}" destId="{7A333FC8-71B7-104C-ADE6-2BDC2B44240F}" srcOrd="0" destOrd="0" presId="urn:microsoft.com/office/officeart/2005/8/layout/hChevron3"/>
    <dgm:cxn modelId="{874CB290-E0AB-3E48-B130-36C3C5882168}" srcId="{8C3F3C76-E672-A344-8DFA-FF5F140A188E}" destId="{3B60BE09-F404-4D44-B28A-47DBA63BB228}" srcOrd="3" destOrd="0" parTransId="{E7566B5C-571A-0343-98E4-48EBB0366651}" sibTransId="{76B7D390-DEC7-EB4E-AD91-9E03B38B47E2}"/>
    <dgm:cxn modelId="{5C864B28-E108-7246-906C-DDDDCD39C604}" type="presParOf" srcId="{8C1D2FF4-A5F3-264B-8248-0E5F8B23BD76}" destId="{886C22A9-6910-C14F-AF42-400A0CC0B215}" srcOrd="0" destOrd="0" presId="urn:microsoft.com/office/officeart/2005/8/layout/hChevron3"/>
    <dgm:cxn modelId="{D84F5379-9008-8649-96C5-398351C739E1}" type="presParOf" srcId="{8C1D2FF4-A5F3-264B-8248-0E5F8B23BD76}" destId="{8105EB1F-4056-4740-874C-619D13BC96C2}" srcOrd="1" destOrd="0" presId="urn:microsoft.com/office/officeart/2005/8/layout/hChevron3"/>
    <dgm:cxn modelId="{62F3322F-62D3-094B-9DBF-5804EDB0674C}" type="presParOf" srcId="{8C1D2FF4-A5F3-264B-8248-0E5F8B23BD76}" destId="{5B5F7A3E-1587-5244-816B-87818637E4A5}" srcOrd="2" destOrd="0" presId="urn:microsoft.com/office/officeart/2005/8/layout/hChevron3"/>
    <dgm:cxn modelId="{74453186-0A81-004C-8358-1C96B2FC7D09}" type="presParOf" srcId="{8C1D2FF4-A5F3-264B-8248-0E5F8B23BD76}" destId="{F891ED01-1156-B940-8CB9-68C8E3A42FF2}" srcOrd="3" destOrd="0" presId="urn:microsoft.com/office/officeart/2005/8/layout/hChevron3"/>
    <dgm:cxn modelId="{630ABDE3-B932-E548-8A70-8FF6CBFA2275}" type="presParOf" srcId="{8C1D2FF4-A5F3-264B-8248-0E5F8B23BD76}" destId="{3A1E9D31-4AB1-954F-AE76-F00BC3060DEE}" srcOrd="4" destOrd="0" presId="urn:microsoft.com/office/officeart/2005/8/layout/hChevron3"/>
    <dgm:cxn modelId="{B38566DA-96F3-5E4A-85A8-0F7FDB9E4653}" type="presParOf" srcId="{8C1D2FF4-A5F3-264B-8248-0E5F8B23BD76}" destId="{4151F277-A8FD-2543-BDBF-3C915C747AED}" srcOrd="5" destOrd="0" presId="urn:microsoft.com/office/officeart/2005/8/layout/hChevron3"/>
    <dgm:cxn modelId="{4191D8E1-F36B-4C47-9E69-783E60906522}" type="presParOf" srcId="{8C1D2FF4-A5F3-264B-8248-0E5F8B23BD76}" destId="{7A333FC8-71B7-104C-ADE6-2BDC2B44240F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6C22A9-6910-C14F-AF42-400A0CC0B215}">
      <dsp:nvSpPr>
        <dsp:cNvPr id="0" name=""/>
        <dsp:cNvSpPr/>
      </dsp:nvSpPr>
      <dsp:spPr>
        <a:xfrm>
          <a:off x="1173" y="1732954"/>
          <a:ext cx="1849760" cy="598090"/>
        </a:xfrm>
        <a:prstGeom prst="homePlate">
          <a:avLst/>
        </a:prstGeom>
        <a:solidFill>
          <a:schemeClr val="accent6">
            <a:lumMod val="40000"/>
            <a:lumOff val="6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1800" kern="1200" dirty="0" smtClean="0">
              <a:solidFill>
                <a:srgbClr val="0D0D0D"/>
              </a:solidFill>
            </a:rPr>
            <a:t>Dig. Početnice</a:t>
          </a:r>
          <a:endParaRPr lang="en-US" sz="1800" kern="1200" dirty="0">
            <a:solidFill>
              <a:srgbClr val="0D0D0D"/>
            </a:solidFill>
          </a:endParaRPr>
        </a:p>
      </dsp:txBody>
      <dsp:txXfrm>
        <a:off x="1173" y="1732954"/>
        <a:ext cx="1700238" cy="598090"/>
      </dsp:txXfrm>
    </dsp:sp>
    <dsp:sp modelId="{5B5F7A3E-1587-5244-816B-87818637E4A5}">
      <dsp:nvSpPr>
        <dsp:cNvPr id="0" name=""/>
        <dsp:cNvSpPr/>
      </dsp:nvSpPr>
      <dsp:spPr>
        <a:xfrm>
          <a:off x="1551888" y="1732954"/>
          <a:ext cx="2563671" cy="598090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1800" kern="1200" dirty="0" smtClean="0">
              <a:solidFill>
                <a:srgbClr val="0D0D0D"/>
              </a:solidFill>
            </a:rPr>
            <a:t>Dig. Osnažene</a:t>
          </a:r>
          <a:endParaRPr lang="en-US" sz="1800" kern="1200" dirty="0">
            <a:solidFill>
              <a:srgbClr val="0D0D0D"/>
            </a:solidFill>
          </a:endParaRPr>
        </a:p>
      </dsp:txBody>
      <dsp:txXfrm>
        <a:off x="1850933" y="1732954"/>
        <a:ext cx="1965581" cy="598090"/>
      </dsp:txXfrm>
    </dsp:sp>
    <dsp:sp modelId="{3A1E9D31-4AB1-954F-AE76-F00BC3060DEE}">
      <dsp:nvSpPr>
        <dsp:cNvPr id="0" name=""/>
        <dsp:cNvSpPr/>
      </dsp:nvSpPr>
      <dsp:spPr>
        <a:xfrm>
          <a:off x="3816513" y="1732954"/>
          <a:ext cx="2233016" cy="598090"/>
        </a:xfrm>
        <a:prstGeom prst="chevron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1800" kern="1200" dirty="0" smtClean="0">
              <a:solidFill>
                <a:srgbClr val="0D0D0D"/>
              </a:solidFill>
            </a:rPr>
            <a:t>Dig. Sposobne</a:t>
          </a:r>
          <a:endParaRPr lang="en-US" sz="1800" kern="1200" dirty="0">
            <a:solidFill>
              <a:srgbClr val="0D0D0D"/>
            </a:solidFill>
          </a:endParaRPr>
        </a:p>
      </dsp:txBody>
      <dsp:txXfrm>
        <a:off x="4115558" y="1732954"/>
        <a:ext cx="1634926" cy="598090"/>
      </dsp:txXfrm>
    </dsp:sp>
    <dsp:sp modelId="{7A333FC8-71B7-104C-ADE6-2BDC2B44240F}">
      <dsp:nvSpPr>
        <dsp:cNvPr id="0" name=""/>
        <dsp:cNvSpPr/>
      </dsp:nvSpPr>
      <dsp:spPr>
        <a:xfrm>
          <a:off x="5750485" y="1732954"/>
          <a:ext cx="2161066" cy="598090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18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Dig. Zrele</a:t>
          </a:r>
          <a:endParaRPr lang="en-US" sz="18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6049530" y="1732954"/>
        <a:ext cx="1562976" cy="5980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6C22A9-6910-C14F-AF42-400A0CC0B215}">
      <dsp:nvSpPr>
        <dsp:cNvPr id="0" name=""/>
        <dsp:cNvSpPr/>
      </dsp:nvSpPr>
      <dsp:spPr>
        <a:xfrm>
          <a:off x="2875" y="1716340"/>
          <a:ext cx="1952524" cy="631318"/>
        </a:xfrm>
        <a:prstGeom prst="homePlate">
          <a:avLst/>
        </a:prstGeom>
        <a:solidFill>
          <a:schemeClr val="accent6">
            <a:lumMod val="40000"/>
            <a:lumOff val="6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7348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2200" kern="1200" smtClean="0">
              <a:solidFill>
                <a:srgbClr val="0D0D0D"/>
              </a:solidFill>
            </a:rPr>
            <a:t>Initial</a:t>
          </a:r>
          <a:endParaRPr lang="en-US" sz="2200" kern="1200" dirty="0">
            <a:solidFill>
              <a:srgbClr val="0D0D0D"/>
            </a:solidFill>
          </a:endParaRPr>
        </a:p>
      </dsp:txBody>
      <dsp:txXfrm>
        <a:off x="2875" y="1716340"/>
        <a:ext cx="1794695" cy="631318"/>
      </dsp:txXfrm>
    </dsp:sp>
    <dsp:sp modelId="{5B5F7A3E-1587-5244-816B-87818637E4A5}">
      <dsp:nvSpPr>
        <dsp:cNvPr id="0" name=""/>
        <dsp:cNvSpPr/>
      </dsp:nvSpPr>
      <dsp:spPr>
        <a:xfrm>
          <a:off x="1639741" y="1716340"/>
          <a:ext cx="2263227" cy="631318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2200" kern="1200" smtClean="0">
              <a:solidFill>
                <a:srgbClr val="0D0D0D"/>
              </a:solidFill>
            </a:rPr>
            <a:t>e-Enabled</a:t>
          </a:r>
          <a:endParaRPr lang="en-US" sz="2200" kern="1200" dirty="0">
            <a:solidFill>
              <a:srgbClr val="0D0D0D"/>
            </a:solidFill>
          </a:endParaRPr>
        </a:p>
      </dsp:txBody>
      <dsp:txXfrm>
        <a:off x="1955400" y="1716340"/>
        <a:ext cx="1631909" cy="631318"/>
      </dsp:txXfrm>
    </dsp:sp>
    <dsp:sp modelId="{3A1E9D31-4AB1-954F-AE76-F00BC3060DEE}">
      <dsp:nvSpPr>
        <dsp:cNvPr id="0" name=""/>
        <dsp:cNvSpPr/>
      </dsp:nvSpPr>
      <dsp:spPr>
        <a:xfrm>
          <a:off x="3587309" y="1716340"/>
          <a:ext cx="2357073" cy="631318"/>
        </a:xfrm>
        <a:prstGeom prst="chevron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2200" kern="1200" smtClean="0">
              <a:solidFill>
                <a:srgbClr val="0D0D0D"/>
              </a:solidFill>
            </a:rPr>
            <a:t>e-Confident</a:t>
          </a:r>
          <a:endParaRPr lang="en-US" sz="2200" kern="1200" dirty="0">
            <a:solidFill>
              <a:srgbClr val="0D0D0D"/>
            </a:solidFill>
          </a:endParaRPr>
        </a:p>
      </dsp:txBody>
      <dsp:txXfrm>
        <a:off x="3902968" y="1716340"/>
        <a:ext cx="1725755" cy="631318"/>
      </dsp:txXfrm>
    </dsp:sp>
    <dsp:sp modelId="{7A333FC8-71B7-104C-ADE6-2BDC2B44240F}">
      <dsp:nvSpPr>
        <dsp:cNvPr id="0" name=""/>
        <dsp:cNvSpPr/>
      </dsp:nvSpPr>
      <dsp:spPr>
        <a:xfrm>
          <a:off x="5628723" y="1716340"/>
          <a:ext cx="2281125" cy="631318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2200" kern="1200" smtClean="0">
              <a:solidFill>
                <a:schemeClr val="tx1">
                  <a:lumMod val="95000"/>
                  <a:lumOff val="5000"/>
                </a:schemeClr>
              </a:solidFill>
            </a:rPr>
            <a:t>e-Mature</a:t>
          </a:r>
          <a:endParaRPr lang="en-US" sz="22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5944382" y="1716340"/>
        <a:ext cx="1649807" cy="6313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BB514-B795-C74A-AD77-0E6C84A5E945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5DAFF-348B-A545-A9E0-B2169F622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977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2A7CA-4767-8C47-BAC4-8AB1B4C291E0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DC627-1D04-1A4F-A90C-EFCB6FB02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443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a-IN" dirty="0" smtClean="0"/>
              <a:t>travanj, 2014. – pozavršetku pilota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C627-1D04-1A4F-A90C-EFCB6FB02FD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231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a-IN" dirty="0" smtClean="0"/>
              <a:t>travanj, 2014. – pozavršetku pilota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C627-1D04-1A4F-A90C-EFCB6FB02FD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231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a-IN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ta-IN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ta-IN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ta-IN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ta-IN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ta-IN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ta-IN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ta-IN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a-IN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ta-I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ta-IN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diagramData" Target="../diagrams/data1.xml"/><Relationship Id="rId7" Type="http://schemas.openxmlformats.org/officeDocument/2006/relationships/diagramLayout" Target="../diagrams/layout1.xml"/><Relationship Id="rId8" Type="http://schemas.openxmlformats.org/officeDocument/2006/relationships/diagramQuickStyle" Target="../diagrams/quickStyle1.xml"/><Relationship Id="rId9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diagramData" Target="../diagrams/data2.xml"/><Relationship Id="rId7" Type="http://schemas.openxmlformats.org/officeDocument/2006/relationships/diagramLayout" Target="../diagrams/layout2.xml"/><Relationship Id="rId8" Type="http://schemas.openxmlformats.org/officeDocument/2006/relationships/diagramQuickStyle" Target="../diagrams/quickStyle2.xml"/><Relationship Id="rId9" Type="http://schemas.openxmlformats.org/officeDocument/2006/relationships/diagramColors" Target="../diagrams/colors2.xml"/><Relationship Id="rId10" Type="http://schemas.microsoft.com/office/2007/relationships/diagramDrawing" Target="../diagrams/drawing2.xm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22873" y="1829903"/>
            <a:ext cx="6477000" cy="1914144"/>
          </a:xfrm>
        </p:spPr>
        <p:txBody>
          <a:bodyPr/>
          <a:lstStyle/>
          <a:p>
            <a:r>
              <a:rPr lang="ta-IN" dirty="0" smtClean="0"/>
              <a:t>Digitalna zrelost škola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22873" y="3985504"/>
            <a:ext cx="6477000" cy="1174088"/>
          </a:xfrm>
        </p:spPr>
        <p:txBody>
          <a:bodyPr/>
          <a:lstStyle/>
          <a:p>
            <a:pPr algn="r"/>
            <a:r>
              <a:rPr lang="ta-IN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Aleksandra Mudrinić Ribić, CARNet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4" descr="cip-logo_dokument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511" y="5927759"/>
            <a:ext cx="1025184" cy="683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by-s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41" y="6182591"/>
            <a:ext cx="1227137" cy="428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Screen shot 2013-04-01 at 4.28.00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27" y="6078593"/>
            <a:ext cx="1745818" cy="451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Screen shot 2013-04-01 at 4.33.32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63" y="6030239"/>
            <a:ext cx="1340063" cy="580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48956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1545" y="1829903"/>
            <a:ext cx="6477000" cy="1914144"/>
          </a:xfrm>
        </p:spPr>
        <p:txBody>
          <a:bodyPr/>
          <a:lstStyle/>
          <a:p>
            <a:r>
              <a:rPr lang="ta-IN" dirty="0" smtClean="0"/>
              <a:t>Hvala na pažnji!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22873" y="3985504"/>
            <a:ext cx="6477000" cy="1174088"/>
          </a:xfrm>
        </p:spPr>
        <p:txBody>
          <a:bodyPr/>
          <a:lstStyle/>
          <a:p>
            <a:pPr algn="r"/>
            <a:r>
              <a:rPr lang="ta-IN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ods-pilot@carnet.hr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4" descr="cip-logo_dokument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511" y="5927759"/>
            <a:ext cx="1025184" cy="683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by-s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41" y="6182591"/>
            <a:ext cx="1227137" cy="428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Screen shot 2013-04-01 at 4.28.00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27" y="6078593"/>
            <a:ext cx="1745818" cy="451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Screen shot 2013-04-01 at 4.33.32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63" y="6030239"/>
            <a:ext cx="1340063" cy="580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83382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ip-logo_dokument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511" y="5927759"/>
            <a:ext cx="1025184" cy="683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33911" y="314811"/>
            <a:ext cx="80142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a-IN" sz="2800" dirty="0" smtClean="0">
                <a:latin typeface="Calibri" charset="0"/>
              </a:rPr>
              <a:t>Kriteriji za određivanje digitalne zrelosti škole</a:t>
            </a:r>
            <a:endParaRPr lang="en-US" sz="2800" dirty="0"/>
          </a:p>
        </p:txBody>
      </p:sp>
      <p:pic>
        <p:nvPicPr>
          <p:cNvPr id="8" name="Picture 7" descr="Screen shot 2013-04-01 at 4.28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27" y="6078593"/>
            <a:ext cx="1745818" cy="451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Screen shot 2013-04-01 at 4.33.3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63" y="6030239"/>
            <a:ext cx="1340063" cy="580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81631" y="1072623"/>
            <a:ext cx="6981398" cy="5509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ta-IN" sz="1600" dirty="0" smtClean="0"/>
              <a:t>Rukovođenje školom i implementacija IKT-a:</a:t>
            </a:r>
          </a:p>
          <a:p>
            <a:pPr marL="742950" lvl="1" indent="-285750">
              <a:buFont typeface="Arial"/>
              <a:buChar char="•"/>
            </a:pPr>
            <a:r>
              <a:rPr lang="ta-IN" sz="1600" dirty="0" smtClean="0"/>
              <a:t>strategija korištenja IKT-a na nivou cijele škole</a:t>
            </a:r>
          </a:p>
          <a:p>
            <a:pPr marL="742950" lvl="1" indent="-285750">
              <a:buFont typeface="Arial"/>
              <a:buChar char="•"/>
            </a:pPr>
            <a:r>
              <a:rPr lang="ta-IN" sz="1600" dirty="0" smtClean="0"/>
              <a:t>pozitivan stav prema korištenju i implementaciju IKT-a</a:t>
            </a:r>
          </a:p>
          <a:p>
            <a:pPr marL="742950" lvl="1" indent="-285750">
              <a:buFont typeface="Arial"/>
              <a:buChar char="•"/>
            </a:pPr>
            <a:r>
              <a:rPr lang="ta-IN" sz="1600" dirty="0" smtClean="0"/>
              <a:t>povezivanje kurikuluma</a:t>
            </a:r>
          </a:p>
          <a:p>
            <a:pPr marL="742950" lvl="1" indent="-285750">
              <a:buFont typeface="Arial"/>
              <a:buChar char="•"/>
            </a:pPr>
            <a:r>
              <a:rPr lang="ta-IN" sz="1600" dirty="0" smtClean="0"/>
              <a:t>planiranje strukture pristupa tehnologiji </a:t>
            </a:r>
          </a:p>
          <a:p>
            <a:pPr marL="742950" lvl="1" indent="-285750">
              <a:buFont typeface="Arial"/>
              <a:buChar char="•"/>
            </a:pPr>
            <a:endParaRPr lang="ta-IN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ta-IN" sz="1600" dirty="0" smtClean="0"/>
              <a:t>IKT u kurikulumu</a:t>
            </a:r>
          </a:p>
          <a:p>
            <a:pPr marL="742950" lvl="1" indent="-285750">
              <a:buFont typeface="Arial"/>
              <a:buChar char="•"/>
            </a:pPr>
            <a:r>
              <a:rPr lang="ta-IN" sz="1600" dirty="0" smtClean="0"/>
              <a:t>integracija IKT-a u kurikulum</a:t>
            </a:r>
          </a:p>
          <a:p>
            <a:pPr marL="742950" lvl="1" indent="-285750">
              <a:buFont typeface="Arial"/>
              <a:buChar char="•"/>
            </a:pPr>
            <a:r>
              <a:rPr lang="ta-IN" sz="1600" dirty="0" smtClean="0"/>
              <a:t>razumijevanje - IKT u kurikulumu unapređenja učenje i poučavanje</a:t>
            </a:r>
          </a:p>
          <a:p>
            <a:pPr lvl="1"/>
            <a:endParaRPr lang="ta-IN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ta-IN" sz="1600" dirty="0" smtClean="0"/>
              <a:t>Profesionalan razvoj</a:t>
            </a:r>
          </a:p>
          <a:p>
            <a:pPr marL="742950" lvl="1" indent="-285750">
              <a:buFont typeface="Arial"/>
              <a:buChar char="•"/>
            </a:pPr>
            <a:r>
              <a:rPr lang="ta-IN" sz="1600" dirty="0" smtClean="0"/>
              <a:t>obveza stručnog usavršavanja nastavnika za primjenu IKT-a</a:t>
            </a:r>
          </a:p>
          <a:p>
            <a:pPr marL="742950" lvl="1" indent="-285750">
              <a:buFont typeface="Arial"/>
              <a:buChar char="•"/>
            </a:pPr>
            <a:endParaRPr lang="ta-IN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ta-IN" sz="1600" dirty="0"/>
              <a:t>Školska IKT kultura </a:t>
            </a:r>
          </a:p>
          <a:p>
            <a:pPr marL="742950" lvl="1" indent="-285750">
              <a:buFont typeface="Arial"/>
              <a:buChar char="•"/>
            </a:pPr>
            <a:r>
              <a:rPr lang="ta-IN" sz="1600" dirty="0"/>
              <a:t>IKT utječe na kvalitetu učenja i poučavanja</a:t>
            </a:r>
          </a:p>
          <a:p>
            <a:pPr marL="742950" lvl="1" indent="-285750">
              <a:buFont typeface="Arial"/>
              <a:buChar char="•"/>
            </a:pPr>
            <a:r>
              <a:rPr lang="ta-IN" sz="1600" dirty="0"/>
              <a:t>IKT utječe na učeničke stavove i ponašanja</a:t>
            </a:r>
          </a:p>
          <a:p>
            <a:pPr marL="742950" lvl="1" indent="-285750">
              <a:buFont typeface="Arial"/>
              <a:buChar char="•"/>
            </a:pPr>
            <a:r>
              <a:rPr lang="ta-IN" sz="1600" dirty="0"/>
              <a:t>IKT utječe na cijelu školsku </a:t>
            </a:r>
            <a:r>
              <a:rPr lang="ta-IN" sz="1600" dirty="0" smtClean="0"/>
              <a:t>zajednicu</a:t>
            </a:r>
          </a:p>
          <a:p>
            <a:pPr marL="742950" lvl="1" indent="-285750">
              <a:buFont typeface="Arial"/>
              <a:buChar char="•"/>
            </a:pPr>
            <a:endParaRPr lang="ta-IN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ta-IN" sz="1600" dirty="0" smtClean="0"/>
              <a:t>Resursi i infrastruktura</a:t>
            </a:r>
          </a:p>
          <a:p>
            <a:pPr marL="742950" lvl="1" indent="-285750">
              <a:buFont typeface="Arial"/>
              <a:buChar char="•"/>
            </a:pPr>
            <a:r>
              <a:rPr lang="ta-IN" sz="1600" dirty="0" smtClean="0"/>
              <a:t>korištenje odgovoarajućih IKT izvora za različite obrazovne okoline</a:t>
            </a:r>
            <a:endParaRPr lang="ta-IN" sz="1600" dirty="0"/>
          </a:p>
          <a:p>
            <a:pPr lvl="1"/>
            <a:endParaRPr lang="ta-IN" sz="1600" dirty="0" smtClean="0"/>
          </a:p>
          <a:p>
            <a:pPr marL="742950" lvl="1" indent="-285750">
              <a:buFont typeface="Arial"/>
              <a:buChar char="•"/>
            </a:pPr>
            <a:endParaRPr lang="ta-IN" sz="1600" dirty="0" smtClean="0"/>
          </a:p>
        </p:txBody>
      </p:sp>
    </p:spTree>
    <p:extLst>
      <p:ext uri="{BB962C8B-B14F-4D97-AF65-F5344CB8AC3E}">
        <p14:creationId xmlns:p14="http://schemas.microsoft.com/office/powerpoint/2010/main" val="3690926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ip-logo_dokument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511" y="5927759"/>
            <a:ext cx="1025184" cy="683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33911" y="838031"/>
            <a:ext cx="80142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a-IN" sz="2800" dirty="0">
                <a:latin typeface="Calibri" charset="0"/>
              </a:rPr>
              <a:t>Razvoj digitalne zrelosti škola</a:t>
            </a:r>
            <a:endParaRPr lang="en-US" sz="2800" dirty="0"/>
          </a:p>
        </p:txBody>
      </p:sp>
      <p:pic>
        <p:nvPicPr>
          <p:cNvPr id="8" name="Picture 7" descr="Screen shot 2013-04-01 at 4.28.00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27" y="6078593"/>
            <a:ext cx="1745818" cy="451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Screen shot 2013-04-01 at 4.33.32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63" y="6030239"/>
            <a:ext cx="1340063" cy="580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635745127"/>
              </p:ext>
            </p:extLst>
          </p:nvPr>
        </p:nvGraphicFramePr>
        <p:xfrm>
          <a:off x="553565" y="1397000"/>
          <a:ext cx="791272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26129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ip-logo_dokument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511" y="5927759"/>
            <a:ext cx="1025184" cy="683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33911" y="314811"/>
            <a:ext cx="80142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a-IN" sz="2800" dirty="0" smtClean="0"/>
              <a:t>1. Rukovođenje </a:t>
            </a:r>
            <a:r>
              <a:rPr lang="ta-IN" sz="2800" dirty="0"/>
              <a:t>školom i implementacija IKT-</a:t>
            </a:r>
            <a:r>
              <a:rPr lang="ta-IN" sz="2800" dirty="0" smtClean="0"/>
              <a:t>a</a:t>
            </a:r>
            <a:endParaRPr lang="ta-IN" sz="2800" dirty="0"/>
          </a:p>
        </p:txBody>
      </p:sp>
      <p:pic>
        <p:nvPicPr>
          <p:cNvPr id="8" name="Picture 7" descr="Screen shot 2013-04-01 at 4.28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27" y="6078593"/>
            <a:ext cx="1745818" cy="451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Screen shot 2013-04-01 at 4.33.3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63" y="6030239"/>
            <a:ext cx="1340063" cy="580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 descr="Screen shot 2013-04-01 at 5.27.39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61" y="958009"/>
            <a:ext cx="8358409" cy="484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55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ip-logo_dokument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511" y="5927759"/>
            <a:ext cx="1025184" cy="683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33911" y="314811"/>
            <a:ext cx="80142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a-IN" sz="2800" dirty="0" smtClean="0">
                <a:latin typeface="Calibri" charset="0"/>
              </a:rPr>
              <a:t>2. </a:t>
            </a:r>
            <a:r>
              <a:rPr lang="ta-IN" sz="2800" dirty="0"/>
              <a:t>IKT u kurikulumu</a:t>
            </a:r>
          </a:p>
          <a:p>
            <a:r>
              <a:rPr lang="ta-IN" sz="2800" dirty="0" smtClean="0">
                <a:latin typeface="Calibri" charset="0"/>
              </a:rPr>
              <a:t> </a:t>
            </a:r>
            <a:endParaRPr lang="en-US" sz="2800" dirty="0"/>
          </a:p>
        </p:txBody>
      </p:sp>
      <p:pic>
        <p:nvPicPr>
          <p:cNvPr id="8" name="Picture 7" descr="Screen shot 2013-04-01 at 4.28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27" y="6078593"/>
            <a:ext cx="1745818" cy="451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Screen shot 2013-04-01 at 4.33.3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63" y="6030239"/>
            <a:ext cx="1340063" cy="580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 descr="Screen shot 2013-04-01 at 5.57.3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67" y="1043725"/>
            <a:ext cx="8628119" cy="479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50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ip-logo_dokument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511" y="5927759"/>
            <a:ext cx="1025184" cy="683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33911" y="314811"/>
            <a:ext cx="80142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a-IN" sz="2800" dirty="0" smtClean="0">
                <a:latin typeface="Calibri" charset="0"/>
              </a:rPr>
              <a:t>3. </a:t>
            </a:r>
            <a:r>
              <a:rPr lang="ta-IN" sz="2800" dirty="0"/>
              <a:t>Profesionalan razvoj</a:t>
            </a:r>
          </a:p>
          <a:p>
            <a:endParaRPr lang="ta-IN" sz="2800" dirty="0"/>
          </a:p>
          <a:p>
            <a:endParaRPr lang="en-US" sz="2800" dirty="0"/>
          </a:p>
        </p:txBody>
      </p:sp>
      <p:pic>
        <p:nvPicPr>
          <p:cNvPr id="8" name="Picture 7" descr="Screen shot 2013-04-01 at 4.28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27" y="6078593"/>
            <a:ext cx="1745818" cy="451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Screen shot 2013-04-01 at 4.33.3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63" y="6030239"/>
            <a:ext cx="1340063" cy="580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 descr="Screen shot 2013-04-01 at 6.00.44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55" y="838031"/>
            <a:ext cx="8725144" cy="495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317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ip-logo_dokument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511" y="5927759"/>
            <a:ext cx="1025184" cy="683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33911" y="314811"/>
            <a:ext cx="80142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a-IN" sz="2800" dirty="0" smtClean="0">
                <a:latin typeface="Calibri" charset="0"/>
              </a:rPr>
              <a:t>4. </a:t>
            </a:r>
            <a:r>
              <a:rPr lang="ta-IN" sz="2800" dirty="0" smtClean="0"/>
              <a:t>Kultura e-obrazovanja</a:t>
            </a:r>
            <a:endParaRPr lang="ta-IN" sz="2800" dirty="0"/>
          </a:p>
          <a:p>
            <a:endParaRPr lang="en-US" sz="2800" dirty="0"/>
          </a:p>
        </p:txBody>
      </p:sp>
      <p:pic>
        <p:nvPicPr>
          <p:cNvPr id="8" name="Picture 7" descr="Screen shot 2013-04-01 at 4.28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27" y="6078593"/>
            <a:ext cx="1745818" cy="451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Screen shot 2013-04-01 at 4.33.3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63" y="6030239"/>
            <a:ext cx="1340063" cy="580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 descr="Screen shot 2013-04-01 at 6.01.42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42" y="1424080"/>
            <a:ext cx="8808369" cy="321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66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ip-logo_dokument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511" y="5927759"/>
            <a:ext cx="1025184" cy="683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33911" y="314811"/>
            <a:ext cx="80142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a-IN" sz="2800" dirty="0" smtClean="0">
                <a:latin typeface="Calibri" charset="0"/>
              </a:rPr>
              <a:t>5. Resursi i </a:t>
            </a:r>
            <a:r>
              <a:rPr lang="ta-IN" sz="2800" dirty="0" smtClean="0"/>
              <a:t>infrastruktura</a:t>
            </a:r>
            <a:endParaRPr lang="en-US" sz="2800" dirty="0"/>
          </a:p>
        </p:txBody>
      </p:sp>
      <p:pic>
        <p:nvPicPr>
          <p:cNvPr id="8" name="Picture 7" descr="Screen shot 2013-04-01 at 4.28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27" y="6078593"/>
            <a:ext cx="1745818" cy="451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Screen shot 2013-04-01 at 4.33.3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63" y="6030239"/>
            <a:ext cx="1340063" cy="580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 descr="Screen shot 2013-04-01 at 6.02.44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19" y="1034500"/>
            <a:ext cx="8637276" cy="428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06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ip-logo_dokument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511" y="5927759"/>
            <a:ext cx="1025184" cy="683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33911" y="873780"/>
            <a:ext cx="80142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a-IN" sz="2800" dirty="0" smtClean="0">
                <a:latin typeface="Calibri" charset="0"/>
              </a:rPr>
              <a:t>Razvoj digitalne zrelosti škola</a:t>
            </a:r>
            <a:endParaRPr lang="en-US" sz="2800" dirty="0"/>
          </a:p>
        </p:txBody>
      </p:sp>
      <p:pic>
        <p:nvPicPr>
          <p:cNvPr id="8" name="Picture 7" descr="Screen shot 2013-04-01 at 4.28.00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27" y="6078593"/>
            <a:ext cx="1745818" cy="451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Screen shot 2013-04-01 at 4.33.32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63" y="6030239"/>
            <a:ext cx="1340063" cy="580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329892244"/>
              </p:ext>
            </p:extLst>
          </p:nvPr>
        </p:nvGraphicFramePr>
        <p:xfrm>
          <a:off x="553565" y="1397000"/>
          <a:ext cx="791272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234660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763</TotalTime>
  <Words>194</Words>
  <Application>Microsoft Macintosh PowerPoint</Application>
  <PresentationFormat>On-screen Show (4:3)</PresentationFormat>
  <Paragraphs>45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Inkwell</vt:lpstr>
      <vt:lpstr>Digitalna zrelost škola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Hvala na pažnji!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Local Administrator</dc:creator>
  <cp:lastModifiedBy>Mirta Janes</cp:lastModifiedBy>
  <cp:revision>39</cp:revision>
  <cp:lastPrinted>2013-04-02T06:42:21Z</cp:lastPrinted>
  <dcterms:created xsi:type="dcterms:W3CDTF">2013-04-01T13:23:33Z</dcterms:created>
  <dcterms:modified xsi:type="dcterms:W3CDTF">2013-12-16T10:55:02Z</dcterms:modified>
</cp:coreProperties>
</file>