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2" r:id="rId26"/>
    <p:sldId id="285" r:id="rId27"/>
    <p:sldId id="281" r:id="rId2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590" autoAdjust="0"/>
  </p:normalViewPr>
  <p:slideViewPr>
    <p:cSldViewPr>
      <p:cViewPr varScale="1">
        <p:scale>
          <a:sx n="80" d="100"/>
          <a:sy n="80" d="100"/>
        </p:scale>
        <p:origin x="-87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 smtClean="0"/>
            </a:lvl1pPr>
          </a:lstStyle>
          <a:p>
            <a:pPr>
              <a:defRPr/>
            </a:pPr>
            <a:fld id="{524328A4-D850-4F6F-894E-499FFFE11186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AC59CF6-5E4D-4CC4-A5C8-08DB041775F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374F-BCF3-4090-80A8-93A7216DB1C6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387DD-C963-4D12-A7D8-255FFAA949E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4D8A-F666-45C6-912F-3A6FD8DD890F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CA8E2-BDD5-4DF1-8318-9C56661B989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327E-A69F-46C2-A10D-CEEACF13EFBA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BC9A9-C747-4865-9255-CAFF29B298C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05FD7-D69B-4C24-9C99-F588D6BD51F3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D546A-6524-4D2A-BAA5-B16F2F0BC38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A946-E2E1-4FAE-867B-4997E084F27A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EBB8E-B1BB-4B3F-A3F1-4508FB484C3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A211D-113E-409A-8398-982FBB928194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0D1D-9450-4212-8094-9BDF0A881E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4346E-6812-449D-881A-8DE72D931FD6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DB8FB-FA03-4C02-8601-C69BBB9EED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71817-5CFE-4A53-BAF5-6C86FB85D345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F68D-3C70-4AD7-9FB1-53A64B1576B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FDADD-A224-4DD6-A67C-BDA7CF8321DD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EC198-32AE-4D3A-9CFA-5A34F8FE2B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18869-6BC2-479B-A2AB-1C58C86DC5FC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F3E81-D80B-4C52-A9D6-02BC13C8E2D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C0D011-3C54-4A8D-B22A-F10B47ABE3BA}" type="datetimeFigureOut">
              <a:rPr lang="el-GR"/>
              <a:pPr>
                <a:defRPr/>
              </a:pPr>
              <a:t>21/6/2015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7F1B2-D0A4-4E13-A480-2231296278B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5" r:id="rId8"/>
    <p:sldLayoutId id="2147483746" r:id="rId9"/>
    <p:sldLayoutId id="2147483742" r:id="rId10"/>
    <p:sldLayoutId id="2147483743" r:id="rId11"/>
  </p:sldLayoutIdLst>
  <p:transition spd="slow">
    <p:push dir="u"/>
  </p:transition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Karolina\Desktop\hhh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nkatsifos.edu.glogster.com/vatraxakia-ea-675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765175"/>
            <a:ext cx="7772400" cy="14700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Ο ΚΗΠΟΣ ΤΩΝ ΟΝΕΙΡΩΝ ΜΑΣ</a:t>
            </a:r>
            <a:endParaRPr lang="el-GR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476375" y="2636838"/>
            <a:ext cx="6696075" cy="1223962"/>
          </a:xfrm>
        </p:spPr>
        <p:txBody>
          <a:bodyPr/>
          <a:lstStyle/>
          <a:p>
            <a:r>
              <a:rPr lang="el-GR" b="1" smtClean="0">
                <a:solidFill>
                  <a:schemeClr val="tx1"/>
                </a:solidFill>
              </a:rPr>
              <a:t>ΕΛΛΗΝΟΓΕΡΜΑΝΙΚΗ ΑΓΩΓΗ</a:t>
            </a:r>
          </a:p>
          <a:p>
            <a:r>
              <a:rPr lang="el-GR" b="1" smtClean="0">
                <a:solidFill>
                  <a:schemeClr val="tx1"/>
                </a:solidFill>
              </a:rPr>
              <a:t>ΝΗΠΙΑΓΩΓΕΙΟ</a:t>
            </a:r>
          </a:p>
          <a:p>
            <a:endParaRPr lang="el-GR" smtClean="0"/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755650" y="4581525"/>
            <a:ext cx="7704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latin typeface="Century Gothic" pitchFamily="34" charset="0"/>
              </a:rPr>
              <a:t>Γ. ΝΑΤΣΙΚΟΥ, Α. ΤΣΟΥΤΣΙΑ, Κ. ΣΤΑΘΗ, Μ. ΑΓΓΕΛΑΚΟΥ, Κ. ΚΑΛΚΑΝΤΑΡΑ</a:t>
            </a:r>
          </a:p>
        </p:txBody>
      </p:sp>
      <p:pic>
        <p:nvPicPr>
          <p:cNvPr id="13317" name="hh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964613" y="6678613"/>
            <a:ext cx="179387" cy="1793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3" fill="hold"/>
                                        <p:tgtEl>
                                          <p:spTgt spid="1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Δραστηριότητα 7</a:t>
            </a:r>
            <a:r>
              <a:rPr lang="el-GR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dirty="0" smtClean="0"/>
              <a:t>Εγκαίνια του κήπου μας</a:t>
            </a:r>
            <a:endParaRPr lang="el-GR" dirty="0"/>
          </a:p>
        </p:txBody>
      </p:sp>
      <p:pic>
        <p:nvPicPr>
          <p:cNvPr id="2253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2276475"/>
            <a:ext cx="6192837" cy="38354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Δραστηριότητα 8</a:t>
            </a:r>
            <a:r>
              <a:rPr lang="el-GR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sz="5300" dirty="0" smtClean="0"/>
              <a:t>Καλή Αντάμωση!</a:t>
            </a:r>
            <a:endParaRPr lang="el-GR" sz="5300" dirty="0"/>
          </a:p>
        </p:txBody>
      </p:sp>
      <p:pic>
        <p:nvPicPr>
          <p:cNvPr id="2355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2276475"/>
            <a:ext cx="6553200" cy="388937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9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sz="3600" dirty="0" smtClean="0"/>
              <a:t>Πειράματα και θαύματα στο μικρό μας κήπο.</a:t>
            </a:r>
            <a:endParaRPr lang="el-GR" sz="3600" dirty="0"/>
          </a:p>
        </p:txBody>
      </p:sp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2349500"/>
            <a:ext cx="6551612" cy="388778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10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sz="3100" dirty="0" smtClean="0"/>
              <a:t>Τις απορίες για να λύσω, τα φυτά μου θα μετρήσω.</a:t>
            </a:r>
            <a:endParaRPr lang="el-GR" sz="3100" dirty="0"/>
          </a:p>
        </p:txBody>
      </p:sp>
      <p:pic>
        <p:nvPicPr>
          <p:cNvPr id="2560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2276475"/>
            <a:ext cx="6048375" cy="394335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11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dirty="0" smtClean="0"/>
              <a:t>Πράσινη αγορά. Εδώ, τα καλά μαρούλια!</a:t>
            </a:r>
            <a:endParaRPr lang="el-GR" dirty="0"/>
          </a:p>
        </p:txBody>
      </p:sp>
      <p:pic>
        <p:nvPicPr>
          <p:cNvPr id="2662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2205038"/>
            <a:ext cx="5400675" cy="3744912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12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sz="4900" dirty="0" smtClean="0"/>
              <a:t>Γεια στα χέρια μας!</a:t>
            </a:r>
            <a:endParaRPr lang="el-GR" sz="4900" dirty="0"/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2276475"/>
            <a:ext cx="6048375" cy="374491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13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dirty="0" smtClean="0"/>
              <a:t>Τα φυτά αναπνέουν.</a:t>
            </a:r>
            <a:endParaRPr lang="el-GR" dirty="0"/>
          </a:p>
        </p:txBody>
      </p:sp>
      <p:pic>
        <p:nvPicPr>
          <p:cNvPr id="2867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2420938"/>
            <a:ext cx="5761038" cy="3833812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100" dirty="0" smtClean="0"/>
              <a:t>Δραστηριότητα 14</a:t>
            </a:r>
            <a:r>
              <a:rPr lang="el-GR" sz="3100" baseline="30000" dirty="0" smtClean="0"/>
              <a:t>η</a:t>
            </a:r>
            <a:r>
              <a:rPr lang="el-GR" sz="3100" dirty="0" smtClean="0"/>
              <a:t>:</a:t>
            </a:r>
            <a:br>
              <a:rPr lang="el-GR" sz="3100" dirty="0" smtClean="0"/>
            </a:br>
            <a:r>
              <a:rPr lang="el-GR" sz="3100" dirty="0" smtClean="0"/>
              <a:t>Ταξιδεύοντας με ένα </a:t>
            </a:r>
            <a:r>
              <a:rPr lang="el-GR" sz="3100" dirty="0" err="1" smtClean="0"/>
              <a:t>βιβλίο…σε</a:t>
            </a:r>
            <a:r>
              <a:rPr lang="el-GR" sz="3100" dirty="0" smtClean="0"/>
              <a:t> έναν κήπο στις </a:t>
            </a:r>
            <a:r>
              <a:rPr lang="el-GR" sz="3100" dirty="0" err="1" smtClean="0"/>
              <a:t>Αχαρνές</a:t>
            </a:r>
            <a:r>
              <a:rPr lang="el-GR" sz="3100" dirty="0" smtClean="0"/>
              <a:t>.</a:t>
            </a:r>
            <a:endParaRPr lang="el-GR" sz="3100" dirty="0"/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2276475"/>
            <a:ext cx="6265862" cy="399732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err="1" smtClean="0"/>
              <a:t>Δραστηρίοτητα</a:t>
            </a:r>
            <a:r>
              <a:rPr lang="el-GR" dirty="0" smtClean="0"/>
              <a:t> 15</a:t>
            </a:r>
            <a:r>
              <a:rPr lang="el-GR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dirty="0" smtClean="0"/>
              <a:t>Δύο παράξενοι επισκέπτες.</a:t>
            </a:r>
            <a:endParaRPr lang="el-GR" dirty="0"/>
          </a:p>
        </p:txBody>
      </p:sp>
      <p:pic>
        <p:nvPicPr>
          <p:cNvPr id="3072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2276475"/>
            <a:ext cx="5688013" cy="381635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16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dirty="0" smtClean="0"/>
              <a:t>Μια </a:t>
            </a:r>
            <a:r>
              <a:rPr lang="el-GR" dirty="0" err="1" smtClean="0"/>
              <a:t>τηλεφιλία</a:t>
            </a:r>
            <a:r>
              <a:rPr lang="el-GR" dirty="0" smtClean="0"/>
              <a:t> χτίζεται.</a:t>
            </a:r>
            <a:endParaRPr lang="el-GR" dirty="0"/>
          </a:p>
        </p:txBody>
      </p:sp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2349500"/>
            <a:ext cx="6121400" cy="374332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ΣΤΟΧΟΘΕΣΙΑ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el-GR" dirty="0" smtClean="0"/>
              <a:t>Εξοικείωση των νηπίων με έννοιες σχετικές με την καλλιέργεια και τη φροντίδα ενός βιολογικού κήπου.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l-GR" dirty="0" smtClean="0"/>
              <a:t>Απόκτηση περιβαλλοντικής συνείδησης και μύηση των παιδιών στο αίσθημα «του </a:t>
            </a:r>
            <a:r>
              <a:rPr lang="el-GR" dirty="0" err="1" smtClean="0"/>
              <a:t>ανήκειν</a:t>
            </a:r>
            <a:r>
              <a:rPr lang="el-GR" dirty="0" smtClean="0"/>
              <a:t>» στο περιβάλλον.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l-GR" dirty="0" smtClean="0"/>
              <a:t>Καλλιέργεια της επικοινωνίας και συνεργασίας μεταξύ των νηπίων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l-GR" dirty="0" smtClean="0"/>
              <a:t>Χρήση και κατανόηση του ρόλου ψηφιακών τεχνολογιών στη σύγχρονη κοινωνία και των πολιτισμών.</a:t>
            </a:r>
          </a:p>
          <a:p>
            <a:pPr indent="-274320" fontAlgn="auto">
              <a:spcAft>
                <a:spcPts val="0"/>
              </a:spcAft>
              <a:defRPr/>
            </a:pPr>
            <a:endParaRPr lang="el-G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dirty="0" smtClean="0"/>
              <a:t>Δραστηριότητα 17</a:t>
            </a:r>
            <a:r>
              <a:rPr lang="el-GR" sz="3200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dirty="0" smtClean="0"/>
              <a:t>Μια </a:t>
            </a:r>
            <a:r>
              <a:rPr lang="el-GR" dirty="0" err="1" smtClean="0"/>
              <a:t>τηλεφιλία</a:t>
            </a:r>
            <a:r>
              <a:rPr lang="el-GR" dirty="0" smtClean="0"/>
              <a:t> συνεχίζεται…</a:t>
            </a:r>
            <a:endParaRPr lang="el-GR" dirty="0"/>
          </a:p>
        </p:txBody>
      </p:sp>
      <p:pic>
        <p:nvPicPr>
          <p:cNvPr id="3277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71775" y="2276475"/>
            <a:ext cx="3455988" cy="405288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Δραστηριότητα 18</a:t>
            </a:r>
            <a:r>
              <a:rPr lang="el-GR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dirty="0" smtClean="0"/>
              <a:t>« Ψάξε- ψάξε δε θα το βρεις»</a:t>
            </a:r>
            <a:endParaRPr lang="el-GR" dirty="0"/>
          </a:p>
        </p:txBody>
      </p:sp>
      <p:sp>
        <p:nvSpPr>
          <p:cNvPr id="33794" name="Text Placeholder 2"/>
          <p:cNvSpPr>
            <a:spLocks noGrp="1"/>
          </p:cNvSpPr>
          <p:nvPr>
            <p:ph type="body" idx="1"/>
          </p:nvPr>
        </p:nvSpPr>
        <p:spPr>
          <a:xfrm>
            <a:off x="1412875" y="2316163"/>
            <a:ext cx="3055938" cy="639762"/>
          </a:xfrm>
        </p:spPr>
        <p:txBody>
          <a:bodyPr/>
          <a:lstStyle/>
          <a:p>
            <a:r>
              <a:rPr lang="el-GR" smtClean="0"/>
              <a:t>Αίνιγμα 1ο</a:t>
            </a:r>
          </a:p>
        </p:txBody>
      </p:sp>
      <p:pic>
        <p:nvPicPr>
          <p:cNvPr id="7" name="Shap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3068638"/>
            <a:ext cx="4029075" cy="2271712"/>
          </a:xfrm>
        </p:spPr>
      </p:pic>
      <p:sp>
        <p:nvSpPr>
          <p:cNvPr id="3379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738" y="2316163"/>
            <a:ext cx="3055937" cy="639762"/>
          </a:xfrm>
        </p:spPr>
        <p:txBody>
          <a:bodyPr/>
          <a:lstStyle/>
          <a:p>
            <a:r>
              <a:rPr lang="el-GR" smtClean="0"/>
              <a:t>Αίνιγμα 2ο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4645025" y="3068638"/>
            <a:ext cx="4062413" cy="22860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19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sz="3600" dirty="0" smtClean="0"/>
              <a:t>«Τίποτα δεν πάει χαμένο» (</a:t>
            </a:r>
            <a:r>
              <a:rPr lang="el-GR" sz="3600" dirty="0" err="1" smtClean="0"/>
              <a:t>κομποστοποίηση</a:t>
            </a:r>
            <a:r>
              <a:rPr lang="el-GR" sz="3600" dirty="0" smtClean="0"/>
              <a:t>)</a:t>
            </a:r>
            <a:endParaRPr lang="el-GR" sz="3600" dirty="0"/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311275" y="2324100"/>
            <a:ext cx="6240463" cy="350678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20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sz="3600" dirty="0" err="1" smtClean="0"/>
              <a:t>Διαδραστική</a:t>
            </a:r>
            <a:r>
              <a:rPr lang="el-GR" sz="3600" dirty="0" smtClean="0"/>
              <a:t> Αφίσα « Ο Βιολογικός μας κήπος»</a:t>
            </a:r>
            <a:endParaRPr lang="el-GR" sz="3600" dirty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en-US" sz="2800" smtClean="0">
                <a:hlinkClick r:id="rId2"/>
              </a:rPr>
              <a:t>http://nkatsifos.edu.glogster.com/vatraxakia-ea-675/</a:t>
            </a:r>
            <a:endParaRPr lang="el-GR" sz="280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Δραστηριότητα 21</a:t>
            </a:r>
            <a:r>
              <a:rPr lang="el-GR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sz="3600" dirty="0" smtClean="0"/>
              <a:t>Μικροί και μεγάλοι ανθίσαμε από περηφάνια.</a:t>
            </a:r>
            <a:endParaRPr lang="el-GR" sz="3600" dirty="0"/>
          </a:p>
        </p:txBody>
      </p:sp>
      <p:pic>
        <p:nvPicPr>
          <p:cNvPr id="3686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7050" y="2324100"/>
            <a:ext cx="5268913" cy="350837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Δραστηριότητα 22</a:t>
            </a:r>
            <a:r>
              <a:rPr lang="el-GR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sz="3100" dirty="0" smtClean="0"/>
              <a:t>Ένας </a:t>
            </a:r>
            <a:r>
              <a:rPr lang="el-GR" sz="3100" dirty="0" err="1" smtClean="0"/>
              <a:t>ηλεκτρονικο</a:t>
            </a:r>
            <a:r>
              <a:rPr lang="el-GR" sz="3100" dirty="0" smtClean="0"/>
              <a:t>-</a:t>
            </a:r>
            <a:r>
              <a:rPr lang="el-GR" sz="3100" dirty="0" err="1" smtClean="0"/>
              <a:t>βιολογικο</a:t>
            </a:r>
            <a:r>
              <a:rPr lang="el-GR" sz="3100" dirty="0" smtClean="0"/>
              <a:t>-βοτανικός επίλογος</a:t>
            </a:r>
            <a:endParaRPr lang="el-GR" sz="3100" dirty="0"/>
          </a:p>
        </p:txBody>
      </p:sp>
      <p:pic>
        <p:nvPicPr>
          <p:cNvPr id="3789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2324100"/>
            <a:ext cx="6840537" cy="350837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Δραστηριότητες 23</a:t>
            </a:r>
            <a:r>
              <a:rPr lang="el-GR" baseline="30000" smtClean="0"/>
              <a:t>η</a:t>
            </a:r>
            <a:r>
              <a:rPr lang="el-GR" smtClean="0"/>
              <a:t> και 24</a:t>
            </a:r>
            <a:r>
              <a:rPr lang="el-GR" baseline="30000" smtClean="0"/>
              <a:t>η</a:t>
            </a:r>
            <a:endParaRPr lang="el-GR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316163"/>
            <a:ext cx="3497263" cy="639762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Το ‘να χέρι νίβει τ’ άλλο και τα δυο το πρόσωπο</a:t>
            </a:r>
            <a:endParaRPr lang="el-GR" dirty="0"/>
          </a:p>
        </p:txBody>
      </p:sp>
      <p:pic>
        <p:nvPicPr>
          <p:cNvPr id="38915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41400" y="3109913"/>
            <a:ext cx="3419475" cy="2565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38" y="2316163"/>
            <a:ext cx="3424237" cy="639762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Με χάχανα πουλήσαμε τα </a:t>
            </a:r>
            <a:r>
              <a:rPr lang="el-GR" dirty="0" err="1" smtClean="0"/>
              <a:t>βιολόγικά</a:t>
            </a:r>
            <a:r>
              <a:rPr lang="el-GR" dirty="0" smtClean="0"/>
              <a:t> μας λάχανα</a:t>
            </a:r>
            <a:endParaRPr lang="el-GR" dirty="0"/>
          </a:p>
        </p:txBody>
      </p:sp>
      <p:pic>
        <p:nvPicPr>
          <p:cNvPr id="3891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3109913"/>
            <a:ext cx="3419475" cy="25654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mtClean="0"/>
              <a:t>Ευχαριστούμε πολύ!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263" indent="0" algn="ctr">
              <a:buFont typeface="Wingdings 2" pitchFamily="18" charset="2"/>
              <a:buNone/>
            </a:pPr>
            <a:endParaRPr lang="el-GR" smtClean="0"/>
          </a:p>
          <a:p>
            <a:pPr marL="68263" indent="0" algn="ctr">
              <a:buFont typeface="Wingdings 2" pitchFamily="18" charset="2"/>
              <a:buNone/>
            </a:pPr>
            <a:endParaRPr lang="el-GR" smtClean="0"/>
          </a:p>
          <a:p>
            <a:pPr marL="68263" indent="0" algn="ctr">
              <a:buFont typeface="Wingdings 2" pitchFamily="18" charset="2"/>
              <a:buNone/>
            </a:pPr>
            <a:endParaRPr lang="el-GR" smtClean="0"/>
          </a:p>
          <a:p>
            <a:pPr marL="68263" indent="0" algn="ctr">
              <a:buFont typeface="Wingdings 2" pitchFamily="18" charset="2"/>
              <a:buNone/>
            </a:pPr>
            <a:r>
              <a:rPr lang="el-GR" sz="4400" smtClean="0"/>
              <a:t>Τέλος</a:t>
            </a: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ΔΡΑΣΕΙΣ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indent="-274320" fontAlgn="auto">
              <a:spcAft>
                <a:spcPts val="0"/>
              </a:spcAft>
              <a:defRPr/>
            </a:pPr>
            <a:endParaRPr lang="el-GR" dirty="0" smtClean="0"/>
          </a:p>
          <a:p>
            <a:pPr indent="-274320" fontAlgn="auto">
              <a:spcAft>
                <a:spcPts val="0"/>
              </a:spcAft>
              <a:defRPr/>
            </a:pPr>
            <a:r>
              <a:rPr lang="el-GR" dirty="0" smtClean="0"/>
              <a:t>Δραστηριότητες στο Βιολογικό μας Κήπο</a:t>
            </a:r>
          </a:p>
          <a:p>
            <a:pPr marL="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l-GR" dirty="0"/>
          </a:p>
          <a:p>
            <a:pPr indent="-274320" fontAlgn="auto">
              <a:spcAft>
                <a:spcPts val="0"/>
              </a:spcAft>
              <a:defRPr/>
            </a:pPr>
            <a:r>
              <a:rPr lang="el-GR" dirty="0" smtClean="0"/>
              <a:t>Δραστηριότητες στην Τάξη</a:t>
            </a:r>
          </a:p>
          <a:p>
            <a:pPr marL="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l-GR" dirty="0" smtClean="0"/>
          </a:p>
          <a:p>
            <a:pPr indent="-274320" fontAlgn="auto">
              <a:spcAft>
                <a:spcPts val="0"/>
              </a:spcAft>
              <a:defRPr/>
            </a:pPr>
            <a:r>
              <a:rPr lang="el-GR" dirty="0" smtClean="0"/>
              <a:t>Εξωσχολικές επισκέψεις</a:t>
            </a:r>
            <a:r>
              <a:rPr lang="en-US" dirty="0" smtClean="0"/>
              <a:t> </a:t>
            </a:r>
            <a:endParaRPr lang="el-G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Δραστηριότητα 1</a:t>
            </a:r>
            <a:r>
              <a:rPr lang="el-GR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dirty="0" smtClean="0"/>
              <a:t>Συνάντηση στο κιόσκι του κήπου μας </a:t>
            </a:r>
            <a:endParaRPr lang="el-GR" dirty="0"/>
          </a:p>
        </p:txBody>
      </p:sp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92325" y="2324100"/>
            <a:ext cx="4678363" cy="350837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Δραστηριότητα 2</a:t>
            </a:r>
            <a:r>
              <a:rPr lang="el-GR" baseline="30000" dirty="0" smtClean="0"/>
              <a:t>η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dirty="0" smtClean="0"/>
              <a:t>Επιστροφή στη φύση</a:t>
            </a:r>
            <a:endParaRPr lang="el-GR" dirty="0"/>
          </a:p>
        </p:txBody>
      </p:sp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2324100"/>
            <a:ext cx="5256213" cy="380365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3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sz="3600" dirty="0" smtClean="0"/>
              <a:t>Ένα σποράκι είμαι </a:t>
            </a:r>
            <a:r>
              <a:rPr lang="el-GR" sz="3600" dirty="0" err="1" smtClean="0"/>
              <a:t>εγώ…Δείτε</a:t>
            </a:r>
            <a:r>
              <a:rPr lang="el-GR" sz="3600" dirty="0" smtClean="0"/>
              <a:t> τι θέλω για να αναπτυχθώ</a:t>
            </a:r>
            <a:endParaRPr lang="el-GR" sz="3600" dirty="0"/>
          </a:p>
        </p:txBody>
      </p:sp>
      <p:pic>
        <p:nvPicPr>
          <p:cNvPr id="1843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2349500"/>
            <a:ext cx="5905500" cy="385762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4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sz="3100" dirty="0" smtClean="0"/>
              <a:t>Με κέφι, μεράκι και χάχανα, φυτέψαμε τα πρώτα μας λάχανα!</a:t>
            </a:r>
            <a:endParaRPr lang="el-GR" sz="3100" dirty="0"/>
          </a:p>
        </p:txBody>
      </p:sp>
      <p:pic>
        <p:nvPicPr>
          <p:cNvPr id="1945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2276475"/>
            <a:ext cx="6553200" cy="388937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5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sz="3600" dirty="0" smtClean="0"/>
              <a:t>Στο μικρό μας κήπο </a:t>
            </a:r>
            <a:r>
              <a:rPr lang="el-GR" sz="3600" dirty="0" err="1" smtClean="0"/>
              <a:t>βοηθός…ο</a:t>
            </a:r>
            <a:r>
              <a:rPr lang="el-GR" sz="3600" dirty="0" smtClean="0"/>
              <a:t> βροχερός καιρός.</a:t>
            </a:r>
            <a:endParaRPr lang="el-GR" sz="3600" dirty="0"/>
          </a:p>
        </p:txBody>
      </p:sp>
      <p:pic>
        <p:nvPicPr>
          <p:cNvPr id="2048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2349500"/>
            <a:ext cx="6121400" cy="394176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1125538"/>
            <a:ext cx="7024687" cy="10445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Δραστηριότητα 6</a:t>
            </a:r>
            <a:r>
              <a:rPr lang="el-GR" sz="3600" baseline="30000" dirty="0" smtClean="0"/>
              <a:t>η</a:t>
            </a:r>
            <a:r>
              <a:rPr lang="el-GR" sz="3600" dirty="0" smtClean="0"/>
              <a:t>:</a:t>
            </a:r>
            <a:br>
              <a:rPr lang="el-GR" sz="3600" dirty="0" smtClean="0"/>
            </a:br>
            <a:r>
              <a:rPr lang="el-GR" dirty="0" smtClean="0"/>
              <a:t>Ο λαχανόκηπος μπαίνει στις τάξεις μας.</a:t>
            </a:r>
            <a:endParaRPr lang="el-GR" dirty="0"/>
          </a:p>
        </p:txBody>
      </p:sp>
      <p:pic>
        <p:nvPicPr>
          <p:cNvPr id="2150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2349500"/>
            <a:ext cx="6481762" cy="388778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188</TotalTime>
  <Words>274</Words>
  <Application>Microsoft Office PowerPoint</Application>
  <PresentationFormat>On-screen Show (4:3)</PresentationFormat>
  <Paragraphs>49</Paragraphs>
  <Slides>27</Slides>
  <Notes>0</Notes>
  <HiddenSlides>0</HiddenSlides>
  <MMClips>4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Πρότυπο σχεδίασης</vt:lpstr>
      </vt:variant>
      <vt:variant>
        <vt:i4>4</vt:i4>
      </vt:variant>
      <vt:variant>
        <vt:lpstr>Τίτλοι διαφανειών</vt:lpstr>
      </vt:variant>
      <vt:variant>
        <vt:i4>27</vt:i4>
      </vt:variant>
    </vt:vector>
  </HeadingPairs>
  <TitlesOfParts>
    <vt:vector size="35" baseType="lpstr">
      <vt:lpstr>Century Gothic</vt:lpstr>
      <vt:lpstr>Arial</vt:lpstr>
      <vt:lpstr>Wingdings 2</vt:lpstr>
      <vt:lpstr>Calibri</vt:lpstr>
      <vt:lpstr>Austin</vt:lpstr>
      <vt:lpstr>Austin</vt:lpstr>
      <vt:lpstr>Austin</vt:lpstr>
      <vt:lpstr>Austin</vt:lpstr>
      <vt:lpstr>Ο ΚΗΠΟΣ ΤΩΝ ΟΝΕΙΡΩΝ ΜΑΣ</vt:lpstr>
      <vt:lpstr>ΣΤΟΧΟΘΕΣΙΑ</vt:lpstr>
      <vt:lpstr>ΔΡΑΣΕΙΣ</vt:lpstr>
      <vt:lpstr>Δραστηριότητα 1η: Συνάντηση στο κιόσκι του κήπου μας </vt:lpstr>
      <vt:lpstr>Δραστηριότητα 2η: Επιστροφή στη φύση</vt:lpstr>
      <vt:lpstr>Δραστηριότητα 3η: Ένα σποράκι είμαι εγώ…Δείτε τι θέλω για να αναπτυχθώ</vt:lpstr>
      <vt:lpstr>Δραστηριότητα 4η: Με κέφι, μεράκι και χάχανα, φυτέψαμε τα πρώτα μας λάχανα!</vt:lpstr>
      <vt:lpstr>Δραστηριότητα 5η: Στο μικρό μας κήπο βοηθός…ο βροχερός καιρός.</vt:lpstr>
      <vt:lpstr>Δραστηριότητα 6η: Ο λαχανόκηπος μπαίνει στις τάξεις μας.</vt:lpstr>
      <vt:lpstr>Δραστηριότητα 7η: Εγκαίνια του κήπου μας</vt:lpstr>
      <vt:lpstr>Δραστηριότητα 8η: Καλή Αντάμωση!</vt:lpstr>
      <vt:lpstr>Δραστηριότητα 9η: Πειράματα και θαύματα στο μικρό μας κήπο.</vt:lpstr>
      <vt:lpstr>Δραστηριότητα 10η: Τις απορίες για να λύσω, τα φυτά μου θα μετρήσω.</vt:lpstr>
      <vt:lpstr>Δραστηριότητα 11η: Πράσινη αγορά. Εδώ, τα καλά μαρούλια!</vt:lpstr>
      <vt:lpstr>Δραστηριότητα 12η: Γεια στα χέρια μας!</vt:lpstr>
      <vt:lpstr>Δραστηριότητα 13η: Τα φυτά αναπνέουν.</vt:lpstr>
      <vt:lpstr>Δραστηριότητα 14η: Ταξιδεύοντας με ένα βιβλίο…σε έναν κήπο στις Αχαρνές.</vt:lpstr>
      <vt:lpstr>Δραστηρίοτητα 15η: Δύο παράξενοι επισκέπτες.</vt:lpstr>
      <vt:lpstr>Δραστηριότητα 16η: Μια τηλεφιλία χτίζεται.</vt:lpstr>
      <vt:lpstr>Δραστηριότητα 17η: Μια τηλεφιλία συνεχίζεται…</vt:lpstr>
      <vt:lpstr>Δραστηριότητα 18η: « Ψάξε- ψάξε δε θα το βρεις»</vt:lpstr>
      <vt:lpstr>Δραστηριότητα 19η: «Τίποτα δεν πάει χαμένο» (κομποστοποίηση)</vt:lpstr>
      <vt:lpstr>Δραστηριότητα 20η: Διαδραστική Αφίσα « Ο Βιολογικός μας κήπος»</vt:lpstr>
      <vt:lpstr>Δραστηριότητα 21η: Μικροί και μεγάλοι ανθίσαμε από περηφάνια.</vt:lpstr>
      <vt:lpstr>Δραστηριότητα 22η: Ένας ηλεκτρονικο-βιολογικο-βοτανικός επίλογος</vt:lpstr>
      <vt:lpstr>Δραστηριότητες 23η και 24η</vt:lpstr>
      <vt:lpstr>Ευχαριστούμε πολύ!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ΚΗΠΟΣ ΤΩΝ ΟΝΕΙΡΩΝ ΜΑΣ</dc:title>
  <dc:creator>ea</dc:creator>
  <cp:lastModifiedBy>Karolina</cp:lastModifiedBy>
  <cp:revision>24</cp:revision>
  <dcterms:created xsi:type="dcterms:W3CDTF">2015-06-19T08:42:54Z</dcterms:created>
  <dcterms:modified xsi:type="dcterms:W3CDTF">2015-06-21T13:16:42Z</dcterms:modified>
</cp:coreProperties>
</file>