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6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807335-A3CD-4BF4-A052-A20AA88ED761}">
          <p14:sldIdLst>
            <p14:sldId id="256"/>
            <p14:sldId id="275"/>
            <p14:sldId id="276"/>
            <p14:sldId id="277"/>
            <p14:sldId id="278"/>
            <p14:sldId id="279"/>
            <p14:sldId id="280"/>
            <p14:sldId id="281"/>
            <p14:sldId id="286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70" d="100"/>
          <a:sy n="70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AA94E-673F-41E6-8D64-85361616B09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5DB03-80CA-4F19-BBCB-46BA827C9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AA94E-673F-41E6-8D64-85361616B09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5DB03-80CA-4F19-BBCB-46BA827C9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D:\Eleftheria Files\00 PLATON\logo\PLATON_logo_intens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12331"/>
          <a:stretch/>
        </p:blipFill>
        <p:spPr bwMode="auto">
          <a:xfrm>
            <a:off x="7670056" y="0"/>
            <a:ext cx="1473944" cy="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Kick-off meeting</a:t>
            </a:r>
          </a:p>
          <a:p>
            <a:r>
              <a:rPr lang="en-US" sz="1050" dirty="0"/>
              <a:t>Porto , 8-9 November 2016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Promoting Innovative Learning Approaches for the Teaching of Natural Science</a:t>
            </a:r>
          </a:p>
          <a:p>
            <a:r>
              <a:rPr lang="en-US" sz="1050" dirty="0"/>
              <a:t>2016-1-PT01-KA201- 022881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D5DB03-80CA-4F19-BBCB-46BA827C99C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6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400800"/>
            <a:ext cx="173736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Kick-off meeting</a:t>
            </a:r>
          </a:p>
          <a:p>
            <a:r>
              <a:rPr lang="en-US" sz="1050" dirty="0"/>
              <a:t>Porto , 8-9 November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" y="6400800"/>
            <a:ext cx="57150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0A997D"/>
                </a:solidFill>
              </a:defRPr>
            </a:lvl1pPr>
          </a:lstStyle>
          <a:p>
            <a:r>
              <a:rPr lang="en-US" dirty="0"/>
              <a:t>Promoting Innovative Learning Approaches for the Teaching of Natural Science</a:t>
            </a:r>
          </a:p>
          <a:p>
            <a:r>
              <a:rPr lang="en-US" sz="1050" dirty="0"/>
              <a:t>2016-1-PT01-KA201- 022881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3810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7BD5DB03-80CA-4F19-BBCB-46BA827C99C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9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00800"/>
            <a:ext cx="173736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Kick-off meeting</a:t>
            </a:r>
          </a:p>
          <a:p>
            <a:r>
              <a:rPr lang="en-US" sz="1050" dirty="0"/>
              <a:t>Porto , 8-9 November 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" y="6400800"/>
            <a:ext cx="57150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0A997D"/>
                </a:solidFill>
              </a:defRPr>
            </a:lvl1pPr>
          </a:lstStyle>
          <a:p>
            <a:r>
              <a:rPr lang="en-US" dirty="0"/>
              <a:t>Promoting Innovative Learning Approaches for the Teaching of Natural Science</a:t>
            </a:r>
          </a:p>
          <a:p>
            <a:r>
              <a:rPr lang="en-US" sz="1050" dirty="0"/>
              <a:t>2016-1-PT01-KA201- 022881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3810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7BD5DB03-80CA-4F19-BBCB-46BA827C99C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AA94E-673F-41E6-8D64-85361616B09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5DB03-80CA-4F19-BBCB-46BA827C9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6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AA94E-673F-41E6-8D64-85361616B09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5DB03-80CA-4F19-BBCB-46BA827C9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2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AA94E-673F-41E6-8D64-85361616B09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5DB03-80CA-4F19-BBCB-46BA827C9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6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AA94E-673F-41E6-8D64-85361616B09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5DB03-80CA-4F19-BBCB-46BA827C9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AA94E-673F-41E6-8D64-85361616B09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5DB03-80CA-4F19-BBCB-46BA827C9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4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0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400800"/>
            <a:ext cx="173736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Kick-off meeting</a:t>
            </a:r>
          </a:p>
          <a:p>
            <a:r>
              <a:rPr lang="en-US" sz="1050" dirty="0"/>
              <a:t>Porto , 8-9 November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" y="6400800"/>
            <a:ext cx="57150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0A997D"/>
                </a:solidFill>
              </a:defRPr>
            </a:lvl1pPr>
          </a:lstStyle>
          <a:p>
            <a:r>
              <a:rPr lang="en-US" dirty="0"/>
              <a:t>Promoting Innovative Learning Approaches for the Teaching of Natural Science</a:t>
            </a:r>
          </a:p>
          <a:p>
            <a:r>
              <a:rPr lang="en-US" sz="1050" dirty="0"/>
              <a:t>2016-1-PT01-KA201- 022881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3810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7BD5DB03-80CA-4F19-BBCB-46BA827C99C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4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583" y="3810000"/>
            <a:ext cx="7239000" cy="609600"/>
          </a:xfrm>
        </p:spPr>
        <p:txBody>
          <a:bodyPr anchor="ctr">
            <a:noAutofit/>
          </a:bodyPr>
          <a:lstStyle/>
          <a:p>
            <a:r>
              <a:rPr lang="el-GR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Τα κουτιά με τα μυστικά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84283" y="5257800"/>
            <a:ext cx="5181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Eleftheria Tsourlidaki</a:t>
            </a:r>
          </a:p>
          <a:p>
            <a:pPr algn="l"/>
            <a:r>
              <a:rPr lang="en-US" dirty="0"/>
              <a:t>Ellinogermaniki Agogi</a:t>
            </a:r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57800"/>
            <a:ext cx="1066411" cy="909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83" y="280844"/>
            <a:ext cx="6781800" cy="31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608" y="152400"/>
            <a:ext cx="4042792" cy="655637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Επεκτάσεις</a:t>
            </a:r>
            <a:endParaRPr lang="el-GR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Δημιουργία επιστημονικών μοντέλων</a:t>
            </a:r>
            <a:endParaRPr lang="en-GB" sz="2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sz="28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Αναστοχασμός</a:t>
            </a: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πάνω στην προσωπική αντίληψη περί της επιστήμης.</a:t>
            </a:r>
            <a:endParaRPr lang="en-GB" sz="2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Κοινωνικές και ηθικές επεκτάσεις της επιστημονικής έρευνας</a:t>
            </a:r>
            <a:r>
              <a:rPr lang="en-GB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.</a:t>
            </a:r>
            <a:endParaRPr lang="en-GB" sz="2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Αναθεώρηση των επιστημονικών ιδεών με τη πάροδο του χρόνου.</a:t>
            </a:r>
            <a:endParaRPr lang="en-GB" sz="2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Η επιστήμη στην ειδησεογραφία </a:t>
            </a:r>
            <a:r>
              <a:rPr lang="en-GB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–</a:t>
            </a: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επίπεδο βεβαιότητας.</a:t>
            </a:r>
            <a:endParaRPr lang="en-GB" sz="2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Οι επιστήμονες και τα κουτιά με τα μυστικά</a:t>
            </a:r>
            <a:endParaRPr lang="en-GB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GB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http://www.sciencemuseum.org.uk/videos/mystery_boxes_scientists.aspx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l-G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19256" cy="4802088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Δουλέψτε σε ομάδες και προσπαθήστε να ανακαλύψετε τι περιέχει το κάθε κουτί, χωρίς όμως να τα ανοίξετε.</a:t>
            </a:r>
            <a:endParaRPr lang="en-GB" sz="24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Καταγράψτε τις παρατηρήσεις σας</a:t>
            </a:r>
            <a:r>
              <a:rPr lang="en-GB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.</a:t>
            </a: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Με βάση τις παρατηρήσεις σημειώστε την καλύτερη υπόθεσή σας για το περιεχόμενο των κουτιών. 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148272" y="177800"/>
            <a:ext cx="48371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l-GR" sz="3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Δραστηριότητα </a:t>
            </a:r>
            <a:r>
              <a:rPr lang="en-GB" sz="3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1</a:t>
            </a:r>
            <a:endParaRPr lang="en-GB" sz="3200" b="1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Arial" charset="0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79" y="16042"/>
            <a:ext cx="81534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l-G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Τι περιέχουν τα κουτιά;</a:t>
            </a:r>
            <a:endParaRPr lang="el-GR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591"/>
            <a:ext cx="8219256" cy="3519681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Από τι υλικό πιστεύετε ότι είναι φτιαγμένο το κάθε αντικείμενο;</a:t>
            </a: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l-GR" sz="9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Πως κινείται το κάθε αντικείμενο μέσα στο κουτί;</a:t>
            </a: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GB" sz="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Τι σχήμα πιστεύετε ότι έχει;</a:t>
            </a: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GB" sz="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Ζωγραφίστε το σχήμα που φαντάζεστε ότι έχει.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981200" y="1390182"/>
            <a:ext cx="5214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l-GR" sz="3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Βοηθητικές ερωτήσεις</a:t>
            </a:r>
            <a:endParaRPr lang="en-GB" sz="3200" b="1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Arial" charset="0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872"/>
            <a:ext cx="8219256" cy="3520256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Με την ομάδα που δουλεύετε σκεφτείτε και γράψτε μια λίστα με τις διάφορες δεξιότητες και προσεγγίσεις που χρησιμοποιήσατε για να αποφασίσετε το περιεχόμενο των κουτιών.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173288" y="152400"/>
            <a:ext cx="48371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l-GR" sz="32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Δραστηριότητα </a:t>
            </a:r>
            <a:r>
              <a:rPr lang="en-GB" sz="3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2</a:t>
            </a:r>
            <a:endParaRPr lang="en-GB" sz="3200" b="1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Arial" charset="0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24"/>
            <a:ext cx="7848600" cy="62827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l-G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Τι δεξιότητες χρησιμοποιήσατε;</a:t>
            </a:r>
            <a:endParaRPr lang="el-GR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583"/>
            <a:ext cx="8219256" cy="3735705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Πως καταλάβατε το υλικό του κάθε αντικειμένου;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Δούλεψε κανείς σιωπηλά μόνος του;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Ερευνήσατε όλα τα κουτιά με τον ίδιο τρόπο;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Πως πήρατε η ομάδα σας αποφάσεις;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Πρότεινε κανείς κάποια ιδέα την οποία και δοκιμάσατε;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Προσπαθήσατε να φανταστείτε ή να σχεδιάσετε το σχήμα κάποιου αντικειμένου;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981200" y="1321296"/>
            <a:ext cx="5214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l-GR" sz="32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Βοηθητικές ερωτήσεις</a:t>
            </a:r>
            <a:endParaRPr lang="en-GB" sz="3200" b="1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Arial" charset="0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56592"/>
            <a:ext cx="5545832" cy="55780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l-G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Πως δουλεύουν οι επιστήμονες</a:t>
            </a:r>
            <a:endParaRPr lang="el-GR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3744416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20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Οι επιστήμονες προτείνουν θεωρίες και τις ελέγχουν πειραματικά.</a:t>
            </a:r>
            <a:endParaRPr lang="en-GB" sz="2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20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Η συζήτηση είναι ένα σημαντικό κομμάτι της επιστήμης.</a:t>
            </a:r>
            <a:endParaRPr lang="en-GB" sz="2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20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Η επιστήμη είναι και δημιουργική και κοινωνική. </a:t>
            </a:r>
            <a:endParaRPr lang="el-GR" dirty="0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19256" cy="435327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en-GB" sz="2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“H </a:t>
            </a:r>
            <a:r>
              <a:rPr lang="el-GR" sz="2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επιστήμη είναι μια ιστορία</a:t>
            </a:r>
          </a:p>
          <a:p>
            <a:pPr marL="0" lvl="0" indent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el-GR" sz="2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διορθωμένων σφαλμάτων</a:t>
            </a:r>
            <a:r>
              <a:rPr lang="en-GB" sz="2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.”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en-GB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          Karl Popper (1902-94)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0000"/>
              </a:buClr>
              <a:buNone/>
              <a:defRPr/>
            </a:pPr>
            <a:endParaRPr lang="en-GB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FF0000"/>
              </a:buClr>
              <a:buNone/>
              <a:defRPr/>
            </a:pPr>
            <a:endParaRPr lang="en-GB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marL="0" lvl="0" indent="0" algn="r" eaLnBrk="0" fontAlgn="base" hangingPunct="0">
              <a:lnSpc>
                <a:spcPct val="14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en-GB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			“</a:t>
            </a:r>
            <a:r>
              <a:rPr lang="el-GR" sz="2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Το σημαντικό είναι να μην σταματάς ποτέ να αναρωτιέσαι.</a:t>
            </a:r>
            <a:r>
              <a:rPr lang="en-GB" sz="2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”</a:t>
            </a:r>
            <a:r>
              <a:rPr lang="en-GB" dirty="0"/>
              <a:t/>
            </a:r>
            <a:br>
              <a:rPr lang="en-GB" dirty="0"/>
            </a:br>
            <a:r>
              <a:rPr lang="en-GB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Albert Einstein (1879-1955)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3744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“</a:t>
            </a:r>
            <a:r>
              <a:rPr lang="el-GR" sz="2800" i="1" dirty="0" smtClean="0"/>
              <a:t>Οι περισσότεροι επιστήμονες παραδέχονται ότι</a:t>
            </a:r>
            <a:r>
              <a:rPr lang="en-GB" sz="2800" i="1" dirty="0" smtClean="0"/>
              <a:t>, </a:t>
            </a:r>
            <a:r>
              <a:rPr lang="el-GR" sz="2800" i="1" dirty="0" smtClean="0"/>
              <a:t>παρόλο που ψάχνουν την αλήθεια,</a:t>
            </a:r>
            <a:r>
              <a:rPr lang="el-GR" sz="2800" i="1" u="sng" dirty="0" smtClean="0"/>
              <a:t> δεν γνωρίζουν και δεν μπορούν να παράγουν την αλήθεια.</a:t>
            </a:r>
            <a:r>
              <a:rPr lang="en-GB" sz="2800" i="1" dirty="0" smtClean="0"/>
              <a:t> </a:t>
            </a:r>
            <a:r>
              <a:rPr lang="el-GR" sz="2800" i="1" dirty="0" smtClean="0"/>
              <a:t>Προτείνουν και ελέγχουν θεωρίες</a:t>
            </a:r>
            <a:r>
              <a:rPr lang="en-GB" sz="2800" i="1" dirty="0" smtClean="0"/>
              <a:t>, </a:t>
            </a:r>
            <a:r>
              <a:rPr lang="el-GR" sz="2800" i="1" dirty="0" smtClean="0"/>
              <a:t>γνωρίζοντας ότι μελλοντικά στοιχεία μπορεί να βελτιώσουν, να αλλάξουν ή και να ακυρώσουν τις υπάρχουσες θεωρίες.</a:t>
            </a:r>
            <a:r>
              <a:rPr lang="en-GB" sz="2800" i="1" dirty="0" smtClean="0"/>
              <a:t>..</a:t>
            </a:r>
            <a:endParaRPr lang="en-GB" sz="2800" i="1" dirty="0"/>
          </a:p>
          <a:p>
            <a:pPr marL="0" indent="0">
              <a:buNone/>
            </a:pPr>
            <a:r>
              <a:rPr lang="el-GR" sz="2800" i="1" dirty="0" smtClean="0"/>
              <a:t>Παρόλα αυτά, μπορούμε να φτάσουμε στα καλύτερα δυνατά συμπεράσματα με βάση τα πιο πλήρη και σύγχρονα διαθέσιμα δεδομένα.</a:t>
            </a:r>
            <a:r>
              <a:rPr lang="en-GB" sz="2800" i="1" dirty="0" smtClean="0"/>
              <a:t>”</a:t>
            </a:r>
          </a:p>
          <a:p>
            <a:pPr marL="0" indent="0" algn="r">
              <a:buNone/>
            </a:pPr>
            <a:r>
              <a:rPr lang="en-GB" sz="2000" dirty="0"/>
              <a:t>Dr Bruce Railsback, University of Georgia</a:t>
            </a:r>
            <a:endParaRPr lang="en-GB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1295400"/>
            <a:ext cx="8219256" cy="4876800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el-GR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Δεξιότητες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: </a:t>
            </a:r>
            <a:r>
              <a:rPr lang="el-GR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συζήτηση,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</a:t>
            </a:r>
            <a:r>
              <a:rPr lang="el-GR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δημιουργία επιχειρημάτων, 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</a:t>
            </a:r>
            <a:r>
              <a:rPr lang="el-GR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παρατήρηση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, </a:t>
            </a:r>
            <a:r>
              <a:rPr lang="el-GR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διαπραγμάτευση και συνεργασία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.</a:t>
            </a:r>
          </a:p>
          <a:p>
            <a:pPr marL="0" lvl="0" indent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endParaRPr lang="en-GB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Οι επιστήμονες δημιουργούν επιστημονικές θεωρίες, </a:t>
            </a:r>
            <a:r>
              <a:rPr lang="en-GB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</a:t>
            </a:r>
            <a:r>
              <a:rPr 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βασιζόμενοι σε αποδείξεις</a:t>
            </a:r>
            <a:r>
              <a:rPr lang="en-GB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, </a:t>
            </a: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αλλά </a:t>
            </a:r>
            <a:r>
              <a:rPr 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δεν βρίσκουν οριστικές απαντήσεις</a:t>
            </a:r>
            <a:r>
              <a:rPr lang="el-GR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.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Η επιστημονική γνώση και ιδέες </a:t>
            </a:r>
            <a:r>
              <a:rPr 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μπορεί να αλλάξουν με την πάροδο του χρόνου </a:t>
            </a: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και είναι πιθανόν να υποστούν αλλαγές καθώς η αντίληψή μας για τον κόσμο εξελίσσεται</a:t>
            </a:r>
            <a:r>
              <a:rPr lang="en-GB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.</a:t>
            </a: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pPr lvl="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Η επιστήμη είναι μια κοινωνική και δημιουργική δραστηριότητα.</a:t>
            </a:r>
            <a:endParaRPr lang="en-GB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057400" y="177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l-GR" sz="3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Εκπαιδευτικοί στόχοι</a:t>
            </a:r>
            <a:endParaRPr lang="en-GB" sz="3200" b="1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Arial" charset="0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6" y="6400800"/>
            <a:ext cx="5715000" cy="365125"/>
          </a:xfrm>
        </p:spPr>
        <p:txBody>
          <a:bodyPr/>
          <a:lstStyle/>
          <a:p>
            <a:r>
              <a:rPr lang="en-US" dirty="0" smtClean="0"/>
              <a:t>PLATON: Promoting Innovative Learning Approaches for the Teaching of Natural Science</a:t>
            </a:r>
          </a:p>
          <a:p>
            <a:r>
              <a:rPr lang="en-US" sz="1050" dirty="0" smtClean="0"/>
              <a:t>2016-1-PT01-KA201- 022881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609600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TON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997D"/>
      </a:accent1>
      <a:accent2>
        <a:srgbClr val="EF3F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TON_presentation" id="{960F8DDD-BAFA-42D9-962D-DE77B7CC82A8}" vid="{6ACDB329-D87B-461F-B08D-19B38F6A43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PLATON_presentation</Template>
  <TotalTime>217</TotalTime>
  <Words>540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PLATON_template</vt:lpstr>
      <vt:lpstr>PowerPoint Presentation</vt:lpstr>
      <vt:lpstr>PowerPoint Presentation</vt:lpstr>
      <vt:lpstr>Τι περιέχουν τα κουτιά;</vt:lpstr>
      <vt:lpstr>PowerPoint Presentation</vt:lpstr>
      <vt:lpstr>Τι δεξιότητες χρησιμοποιήσατε;</vt:lpstr>
      <vt:lpstr>Πως δουλεύουν οι επιστήμονες</vt:lpstr>
      <vt:lpstr>PowerPoint Presentation</vt:lpstr>
      <vt:lpstr>PowerPoint Presentation</vt:lpstr>
      <vt:lpstr>PowerPoint Presentation</vt:lpstr>
      <vt:lpstr>Επεκτάσεις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Eleftheria Tsourlidaki</dc:creator>
  <cp:lastModifiedBy>Στέφανος</cp:lastModifiedBy>
  <cp:revision>15</cp:revision>
  <dcterms:created xsi:type="dcterms:W3CDTF">2017-02-01T09:08:23Z</dcterms:created>
  <dcterms:modified xsi:type="dcterms:W3CDTF">2018-03-26T23:08:44Z</dcterms:modified>
</cp:coreProperties>
</file>