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2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7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0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3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3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0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0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E0C2-197E-4A8B-80A8-12429BEAAE17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B3C6A-673B-4788-B415-F67A8368B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28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7467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61440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Idan Vaaknin</dc:creator>
  <cp:lastModifiedBy>Idan Vaaknin</cp:lastModifiedBy>
  <cp:revision>1</cp:revision>
  <dcterms:created xsi:type="dcterms:W3CDTF">2018-04-18T12:17:24Z</dcterms:created>
  <dcterms:modified xsi:type="dcterms:W3CDTF">2018-04-18T12:25:28Z</dcterms:modified>
</cp:coreProperties>
</file>