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1" r:id="rId3"/>
    <p:sldId id="258" r:id="rId4"/>
    <p:sldId id="257" r:id="rId5"/>
    <p:sldId id="260" r:id="rId6"/>
    <p:sldId id="259" r:id="rId7"/>
    <p:sldId id="261" r:id="rId8"/>
    <p:sldId id="269" r:id="rId9"/>
    <p:sldId id="265" r:id="rId10"/>
    <p:sldId id="262" r:id="rId11"/>
    <p:sldId id="263" r:id="rId12"/>
    <p:sldId id="267" r:id="rId13"/>
    <p:sldId id="268" r:id="rId14"/>
    <p:sldId id="270" r:id="rId15"/>
    <p:sldId id="266" r:id="rId1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827981F-579F-428B-8C51-7437AC38FA5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0CAC263-7EFB-4AF5-BB8B-CDC854951488}" type="datetimeFigureOut">
              <a:rPr lang="el-GR" smtClean="0"/>
              <a:pPr/>
              <a:t>5/7/2013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asolomou.com/architectur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95536" y="4191223"/>
            <a:ext cx="8748464" cy="1470025"/>
          </a:xfrm>
        </p:spPr>
        <p:txBody>
          <a:bodyPr/>
          <a:lstStyle/>
          <a:p>
            <a:pPr eaLnBrk="1" hangingPunct="1"/>
            <a:r>
              <a:rPr lang="en-US" sz="6000" b="1" dirty="0" smtClean="0"/>
              <a:t>Collaborative Creativity</a:t>
            </a:r>
            <a:endParaRPr lang="el-GR" sz="6000" b="1" dirty="0" smtClean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899592" y="5589240"/>
            <a:ext cx="7448872" cy="50405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17375E"/>
                </a:solidFill>
              </a:rPr>
              <a:t>The social aspect of creativity and gaming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39850" y="6093296"/>
            <a:ext cx="6400800" cy="792162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 b="1">
                <a:solidFill>
                  <a:srgbClr val="953735"/>
                </a:solidFill>
                <a:latin typeface="Calibri" charset="0"/>
              </a:rPr>
              <a:t>Maria Solomou, Cyprus</a:t>
            </a:r>
          </a:p>
        </p:txBody>
      </p:sp>
      <p:pic>
        <p:nvPicPr>
          <p:cNvPr id="2050" name="Picture 2" descr="C:\Users\nap094\Desktop\media building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33" y="17499"/>
            <a:ext cx="6765299" cy="478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8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Choosing which architect to work with</a:t>
            </a:r>
          </a:p>
          <a:p>
            <a:r>
              <a:rPr lang="en-US" sz="3200" dirty="0" smtClean="0"/>
              <a:t>Learn the architect’s principles and ideas</a:t>
            </a:r>
          </a:p>
          <a:p>
            <a:r>
              <a:rPr lang="en-US" sz="3200" dirty="0" smtClean="0"/>
              <a:t>Review existing buildings and complete quests from the architect</a:t>
            </a:r>
          </a:p>
          <a:p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11272" r="27667" b="28323"/>
          <a:stretch>
            <a:fillRect/>
          </a:stretch>
        </p:blipFill>
        <p:spPr bwMode="auto">
          <a:xfrm>
            <a:off x="4572000" y="3789040"/>
            <a:ext cx="432185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t="11272" r="27487" b="28902"/>
          <a:stretch>
            <a:fillRect/>
          </a:stretch>
        </p:blipFill>
        <p:spPr bwMode="auto">
          <a:xfrm>
            <a:off x="467544" y="4293096"/>
            <a:ext cx="4312001" cy="225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Questers build their own buildings in the architect’s sandbox world</a:t>
            </a:r>
            <a:endParaRPr lang="el-GR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11560" r="27124" b="28902"/>
          <a:stretch>
            <a:fillRect/>
          </a:stretch>
        </p:blipFill>
        <p:spPr bwMode="auto">
          <a:xfrm>
            <a:off x="2915816" y="3114938"/>
            <a:ext cx="5595714" cy="341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0" y="1319283"/>
            <a:ext cx="8615704" cy="491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7060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Peter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329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" y="1196752"/>
            <a:ext cx="9087853" cy="450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922114"/>
          </a:xfrm>
        </p:spPr>
        <p:txBody>
          <a:bodyPr/>
          <a:lstStyle/>
          <a:p>
            <a:r>
              <a:rPr lang="en-US" dirty="0" smtClean="0"/>
              <a:t>Howard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88086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nap094\Desktop\mushro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16" y="2391467"/>
            <a:ext cx="364146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81814"/>
            <a:ext cx="5099223" cy="24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37483"/>
            <a:ext cx="4211960" cy="271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nap094\Desktop\fire tex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2" y="281814"/>
            <a:ext cx="3381215" cy="210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nap094\Desktop\modernhou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90" y="4501042"/>
            <a:ext cx="4305300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46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5328592"/>
          </a:xfrm>
        </p:spPr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For </a:t>
            </a:r>
            <a:r>
              <a:rPr lang="en-US" sz="3100" dirty="0"/>
              <a:t>more information visit: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>
                <a:hlinkClick r:id="rId2"/>
              </a:rPr>
              <a:t>http://www.mariasolomou.com/architecture.html</a:t>
            </a:r>
            <a:endParaRPr lang="el-GR" sz="3100" dirty="0"/>
          </a:p>
        </p:txBody>
      </p:sp>
    </p:spTree>
    <p:extLst>
      <p:ext uri="{BB962C8B-B14F-4D97-AF65-F5344CB8AC3E}">
        <p14:creationId xmlns:p14="http://schemas.microsoft.com/office/powerpoint/2010/main" val="937039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:Pictures:Emissary interface part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8204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8230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07285"/>
            <a:ext cx="7772400" cy="1362075"/>
          </a:xfrm>
        </p:spPr>
        <p:txBody>
          <a:bodyPr/>
          <a:lstStyle/>
          <a:p>
            <a:r>
              <a:rPr lang="en-US" dirty="0" smtClean="0"/>
              <a:t>Section A: For the teacher</a:t>
            </a:r>
            <a:endParaRPr lang="el-GR" dirty="0"/>
          </a:p>
        </p:txBody>
      </p:sp>
      <p:pic>
        <p:nvPicPr>
          <p:cNvPr id="4" name="Picture 2" descr="C:\Users\nap094\Desktop\media building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56" y="17499"/>
            <a:ext cx="7676784" cy="542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Goals, Purpose and other stuff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7931224" cy="5400600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How </a:t>
            </a:r>
            <a:r>
              <a:rPr lang="en-US" sz="3200" dirty="0"/>
              <a:t>creative ideas emerge within a community and spread amongst its members</a:t>
            </a:r>
          </a:p>
          <a:p>
            <a:r>
              <a:rPr lang="en-US" sz="3200" dirty="0" smtClean="0"/>
              <a:t>Take </a:t>
            </a:r>
            <a:r>
              <a:rPr lang="en-US" sz="3200" dirty="0"/>
              <a:t>up the themes of creativity and constraint within the production of their own virtual 3D building designs </a:t>
            </a:r>
            <a:endParaRPr lang="en-US" sz="3200" dirty="0" smtClean="0"/>
          </a:p>
          <a:p>
            <a:r>
              <a:rPr lang="en-US" sz="3200" dirty="0" smtClean="0"/>
              <a:t>How the </a:t>
            </a:r>
            <a:r>
              <a:rPr lang="en-US" sz="3200" dirty="0"/>
              <a:t>domain evolves over time given the feedback </a:t>
            </a:r>
            <a:r>
              <a:rPr lang="en-US" sz="3200" dirty="0" smtClean="0"/>
              <a:t>and contributions </a:t>
            </a:r>
            <a:r>
              <a:rPr lang="en-US" sz="3200" dirty="0"/>
              <a:t>of its </a:t>
            </a:r>
            <a:r>
              <a:rPr lang="en-US" sz="3200" dirty="0" smtClean="0"/>
              <a:t>members</a:t>
            </a:r>
          </a:p>
          <a:p>
            <a:endParaRPr lang="en-US" sz="3200" dirty="0"/>
          </a:p>
          <a:p>
            <a:r>
              <a:rPr lang="en-US" sz="3200" dirty="0" smtClean="0"/>
              <a:t>10-16 year olds</a:t>
            </a:r>
          </a:p>
          <a:p>
            <a:r>
              <a:rPr lang="en-US" sz="3200" dirty="0" smtClean="0"/>
              <a:t>Online community, after school programs </a:t>
            </a:r>
            <a:endParaRPr lang="en-US" sz="3200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7931224" cy="4997152"/>
          </a:xfrm>
        </p:spPr>
        <p:txBody>
          <a:bodyPr>
            <a:noAutofit/>
          </a:bodyPr>
          <a:lstStyle/>
          <a:p>
            <a:r>
              <a:rPr lang="en-US" sz="3200" dirty="0" smtClean="0"/>
              <a:t>Using an </a:t>
            </a:r>
            <a:r>
              <a:rPr lang="en-US" sz="3200" dirty="0"/>
              <a:t>entire creative system in the everyday world can </a:t>
            </a:r>
            <a:r>
              <a:rPr lang="en-US" sz="3200" dirty="0" smtClean="0"/>
              <a:t>be a </a:t>
            </a:r>
            <a:r>
              <a:rPr lang="en-US" sz="3200" dirty="0"/>
              <a:t>challenging </a:t>
            </a:r>
            <a:r>
              <a:rPr lang="en-US" sz="3200" dirty="0" smtClean="0"/>
              <a:t>endeavor</a:t>
            </a:r>
          </a:p>
          <a:p>
            <a:r>
              <a:rPr lang="en-US" sz="3200" dirty="0" smtClean="0"/>
              <a:t>Players </a:t>
            </a:r>
            <a:r>
              <a:rPr lang="en-US" sz="3200" dirty="0"/>
              <a:t>formulate their ideas through immersion in a narrative, positioning them as active agents of change</a:t>
            </a:r>
          </a:p>
          <a:p>
            <a:r>
              <a:rPr lang="en-US" sz="3200" dirty="0" smtClean="0"/>
              <a:t>Explore </a:t>
            </a:r>
            <a:r>
              <a:rPr lang="en-US" sz="3200" dirty="0"/>
              <a:t>the nature of creativity and collaborative learning within the context </a:t>
            </a:r>
            <a:r>
              <a:rPr lang="en-US" sz="3200" dirty="0" smtClean="0"/>
              <a:t>of virtual </a:t>
            </a:r>
            <a:r>
              <a:rPr lang="en-US" sz="3200" dirty="0"/>
              <a:t>3D architectural </a:t>
            </a:r>
            <a:r>
              <a:rPr lang="en-US" sz="3200" dirty="0" smtClean="0"/>
              <a:t>construction</a:t>
            </a:r>
          </a:p>
          <a:p>
            <a:r>
              <a:rPr lang="en-US" sz="3200" dirty="0" smtClean="0"/>
              <a:t>Teacher as facilitator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07285"/>
            <a:ext cx="7772400" cy="1362075"/>
          </a:xfrm>
        </p:spPr>
        <p:txBody>
          <a:bodyPr/>
          <a:lstStyle/>
          <a:p>
            <a:r>
              <a:rPr lang="en-US" dirty="0" smtClean="0"/>
              <a:t>Section b: For the student</a:t>
            </a:r>
            <a:endParaRPr lang="el-GR" dirty="0"/>
          </a:p>
        </p:txBody>
      </p:sp>
      <p:pic>
        <p:nvPicPr>
          <p:cNvPr id="4" name="Picture 2" descr="C:\Users\nap094\Desktop\media building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499"/>
            <a:ext cx="7778629" cy="54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208912" cy="54006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Creativity </a:t>
            </a:r>
            <a:r>
              <a:rPr lang="en-US" sz="3200" dirty="0" err="1" smtClean="0"/>
              <a:t>Vs</a:t>
            </a:r>
            <a:r>
              <a:rPr lang="en-US" sz="3200" dirty="0" smtClean="0"/>
              <a:t> constraint </a:t>
            </a:r>
          </a:p>
          <a:p>
            <a:r>
              <a:rPr lang="en-US" sz="3200" dirty="0" smtClean="0"/>
              <a:t>Personal integrity </a:t>
            </a:r>
            <a:r>
              <a:rPr lang="en-US" sz="3200" dirty="0" err="1" smtClean="0"/>
              <a:t>Vs</a:t>
            </a:r>
            <a:r>
              <a:rPr lang="en-US" sz="3200" dirty="0" smtClean="0"/>
              <a:t> social alignment</a:t>
            </a:r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3200" b="1" dirty="0"/>
              <a:t>Howard </a:t>
            </a:r>
            <a:r>
              <a:rPr lang="en-US" sz="3200" b="1" dirty="0" smtClean="0"/>
              <a:t>Roark </a:t>
            </a:r>
            <a:r>
              <a:rPr lang="en-US" sz="3200" dirty="0" smtClean="0"/>
              <a:t>- struggle </a:t>
            </a:r>
            <a:r>
              <a:rPr lang="en-US" sz="3200" dirty="0"/>
              <a:t>in obscurity rather than compromise his artistic and personal </a:t>
            </a:r>
            <a:r>
              <a:rPr lang="en-US" sz="3200" dirty="0" smtClean="0"/>
              <a:t>vision</a:t>
            </a:r>
          </a:p>
          <a:p>
            <a:endParaRPr lang="en-US" sz="3200" dirty="0" smtClean="0"/>
          </a:p>
          <a:p>
            <a:pPr marL="0" indent="0">
              <a:buNone/>
            </a:pPr>
            <a:r>
              <a:rPr lang="en-US" sz="3200" b="1" dirty="0"/>
              <a:t>Peter </a:t>
            </a:r>
            <a:r>
              <a:rPr lang="en-US" sz="3200" b="1" dirty="0" smtClean="0"/>
              <a:t>Keating </a:t>
            </a:r>
            <a:r>
              <a:rPr lang="en-US" sz="3200" dirty="0" smtClean="0"/>
              <a:t>- chooses </a:t>
            </a:r>
            <a:r>
              <a:rPr lang="en-US" sz="3200" dirty="0"/>
              <a:t>to sacrifice his creative freedoms in favor of </a:t>
            </a:r>
            <a:r>
              <a:rPr lang="en-US" sz="3200" dirty="0" smtClean="0"/>
              <a:t>capital gains</a:t>
            </a:r>
            <a:r>
              <a:rPr lang="en-US" sz="3200" dirty="0"/>
              <a:t>, represents the antithesis of Roark’s philosophy in the work</a:t>
            </a:r>
            <a:endParaRPr lang="en-US" sz="3200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0" r="27667" b="28613"/>
          <a:stretch>
            <a:fillRect/>
          </a:stretch>
        </p:blipFill>
        <p:spPr bwMode="auto">
          <a:xfrm>
            <a:off x="2669549" y="3517404"/>
            <a:ext cx="6455258" cy="334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 r="27667" b="27745"/>
          <a:stretch>
            <a:fillRect/>
          </a:stretch>
        </p:blipFill>
        <p:spPr bwMode="auto">
          <a:xfrm>
            <a:off x="264682" y="332656"/>
            <a:ext cx="668889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9538" r="38062" b="15028"/>
          <a:stretch>
            <a:fillRect/>
          </a:stretch>
        </p:blipFill>
        <p:spPr bwMode="auto">
          <a:xfrm>
            <a:off x="539552" y="155668"/>
            <a:ext cx="4827050" cy="564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6" t="6358" r="35623" b="7515"/>
          <a:stretch>
            <a:fillRect/>
          </a:stretch>
        </p:blipFill>
        <p:spPr bwMode="auto">
          <a:xfrm>
            <a:off x="4737323" y="1196752"/>
            <a:ext cx="4083149" cy="560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1089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155</TotalTime>
  <Words>220</Words>
  <Application>Microsoft Office PowerPoint</Application>
  <PresentationFormat>On-screen Show (4:3)</PresentationFormat>
  <Paragraphs>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Adjacency</vt:lpstr>
      <vt:lpstr>Collaborative Creativity</vt:lpstr>
      <vt:lpstr>PowerPoint Presentation</vt:lpstr>
      <vt:lpstr>Section A: For the teacher</vt:lpstr>
      <vt:lpstr>Goals, Purpose and other stuff</vt:lpstr>
      <vt:lpstr>Rationale</vt:lpstr>
      <vt:lpstr>Section b: For the student</vt:lpstr>
      <vt:lpstr>Beginning</vt:lpstr>
      <vt:lpstr>PowerPoint Presentation</vt:lpstr>
      <vt:lpstr>PowerPoint Presentation</vt:lpstr>
      <vt:lpstr>Middle</vt:lpstr>
      <vt:lpstr>End</vt:lpstr>
      <vt:lpstr>Peter</vt:lpstr>
      <vt:lpstr>Howard</vt:lpstr>
      <vt:lpstr>PowerPoint Presentation</vt:lpstr>
      <vt:lpstr>Thank you!   For more information visit:  http://www.mariasolomou.com/architecture.html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&lt;scenario title&gt;</dc:title>
  <dc:creator>ea</dc:creator>
  <cp:lastModifiedBy>nap</cp:lastModifiedBy>
  <cp:revision>21</cp:revision>
  <dcterms:created xsi:type="dcterms:W3CDTF">2013-07-03T04:48:55Z</dcterms:created>
  <dcterms:modified xsi:type="dcterms:W3CDTF">2013-07-05T06:35:29Z</dcterms:modified>
</cp:coreProperties>
</file>