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3"/>
  </p:sldMasterIdLst>
  <p:sldIdLst>
    <p:sldId id="256" r:id="rId4"/>
    <p:sldId id="266" r:id="rId5"/>
    <p:sldId id="269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/>
            </a:lvl1pPr>
            <a:lvl2pPr marL="27432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/>
            </a:lvl2pPr>
            <a:lvl3pPr marL="54864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/>
            </a:lvl3pPr>
            <a:lvl4pPr marL="82296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/>
            </a:lvl4pPr>
            <a:lvl5pPr marL="105156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04487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51D16F-1100-47CF-B07B-4F0AD62E2B18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3661CE-B866-40F4-96C3-E26F1719D59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icrosoft.com/multipoint/mouse-mischief/en-us/download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hristina\Desktop\P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726410" cy="428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627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507288" cy="5856312"/>
          </a:xfrm>
        </p:spPr>
        <p:txBody>
          <a:bodyPr/>
          <a:lstStyle/>
          <a:p>
            <a:r>
              <a:rPr lang="el-GR" dirty="0" smtClean="0"/>
              <a:t>Ανάλογα με την άσκηση που επιθυμείτε να δημιουργήσετε (πολλαπλών επιλογών, σωστό-λάθος, ζωγραφικής) επιλέγετε με το ποντίκι σας μια από τις παρακάτω καρτέλες, που εμφανίζονται δίπλα στην καρτέλα </a:t>
            </a:r>
            <a:r>
              <a:rPr lang="en-US" dirty="0" smtClean="0">
                <a:solidFill>
                  <a:srgbClr val="C00000"/>
                </a:solidFill>
              </a:rPr>
              <a:t>New Slide</a:t>
            </a:r>
            <a:r>
              <a:rPr lang="en-US" dirty="0" smtClean="0"/>
              <a:t>.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  <p:pic>
        <p:nvPicPr>
          <p:cNvPr id="5122" name="Picture 2" descr="C:\Users\Christina\Desktop\vgjhlkjmn;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729"/>
            <a:ext cx="8676456" cy="123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7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856312"/>
          </a:xfrm>
        </p:spPr>
        <p:txBody>
          <a:bodyPr/>
          <a:lstStyle/>
          <a:p>
            <a:r>
              <a:rPr lang="el-GR" dirty="0"/>
              <a:t>Ας υποθέσουμε ότι επιθυμούμε να φτιάξουμε μια άσκηση πολλαπλής επιλογής. Από τις τρεις καρτέλες επιλέγουμε τη δεύτερη που ονομάζεται </a:t>
            </a:r>
            <a:r>
              <a:rPr lang="en-US" dirty="0">
                <a:solidFill>
                  <a:srgbClr val="C00000"/>
                </a:solidFill>
              </a:rPr>
              <a:t>Multiple Choice</a:t>
            </a:r>
            <a:r>
              <a:rPr lang="en-US" dirty="0"/>
              <a:t>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 descr="C:\Users\Christina\Desktop\jl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1071"/>
            <a:ext cx="5256627" cy="383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1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Αμέσως εμφανίζεται το παρακάτω πλαίσιο μέσω του οποίου ορίζουμε τις επιλογές που θα έχει η ερώτησή μας. Στη συγκεκριμένη ερώτηση ορίζουμε 5 επιλογές.</a:t>
            </a:r>
            <a:endParaRPr lang="el-G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325896" cy="330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0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6492"/>
            <a:ext cx="8291264" cy="5640288"/>
          </a:xfrm>
        </p:spPr>
        <p:txBody>
          <a:bodyPr/>
          <a:lstStyle/>
          <a:p>
            <a:r>
              <a:rPr lang="el-GR" dirty="0" smtClean="0"/>
              <a:t>Η κενή Διαφάνεια που έχουμε δημιουργήσει παίρνει την παρακάτω μορφή.</a:t>
            </a:r>
          </a:p>
          <a:p>
            <a:r>
              <a:rPr lang="el-GR" dirty="0" smtClean="0"/>
              <a:t>Μέσα στα πλαίσια γράφουμε την ερώτηση και τις 5 πιθανές απαντήσεις.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23726"/>
            <a:ext cx="5184460" cy="39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1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35280" cy="5568280"/>
          </a:xfrm>
        </p:spPr>
        <p:txBody>
          <a:bodyPr/>
          <a:lstStyle/>
          <a:p>
            <a:r>
              <a:rPr lang="el-GR" dirty="0"/>
              <a:t>Αν θέλουμε να έχουμε ανατροφοδότηση στην ερώτησή </a:t>
            </a:r>
            <a:r>
              <a:rPr lang="el-GR" dirty="0" smtClean="0"/>
              <a:t>μας επιλέγουμε </a:t>
            </a:r>
            <a:r>
              <a:rPr lang="el-GR" dirty="0"/>
              <a:t>την καρτέλα </a:t>
            </a:r>
            <a:r>
              <a:rPr lang="en-US" dirty="0">
                <a:solidFill>
                  <a:srgbClr val="C00000"/>
                </a:solidFill>
              </a:rPr>
              <a:t>Assign Answer</a:t>
            </a:r>
            <a:r>
              <a:rPr lang="en-US" dirty="0"/>
              <a:t> </a:t>
            </a:r>
            <a:r>
              <a:rPr lang="el-GR" dirty="0"/>
              <a:t>από την Γραμμή </a:t>
            </a:r>
            <a:r>
              <a:rPr lang="el-GR" dirty="0" smtClean="0"/>
              <a:t>Εργαλείων, ορίζοντας ταυτόχρονα και τη σωστή απάντηση π.χ. την απάντηση 3, όπως φαίνεται στην εικόνα.</a:t>
            </a:r>
            <a:endParaRPr lang="el-GR" dirty="0"/>
          </a:p>
          <a:p>
            <a:endParaRPr lang="el-GR" dirty="0"/>
          </a:p>
        </p:txBody>
      </p:sp>
      <p:pic>
        <p:nvPicPr>
          <p:cNvPr id="9219" name="Picture 3" descr="C:\Users\Christina\Desktop\hlk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348880"/>
            <a:ext cx="6392763" cy="442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7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35696" y="109199"/>
            <a:ext cx="5570756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sz="3200" u="sng" dirty="0" smtClean="0">
              <a:latin typeface="Comic Sans MS" pitchFamily="66" charset="0"/>
            </a:endParaRPr>
          </a:p>
          <a:p>
            <a:r>
              <a:rPr lang="en-US" sz="3200" u="sng" dirty="0" smtClean="0">
                <a:latin typeface="Comic Sans MS" pitchFamily="66" charset="0"/>
              </a:rPr>
              <a:t>P</a:t>
            </a:r>
            <a:r>
              <a:rPr lang="el-GR" sz="3200" u="sng" dirty="0" smtClean="0">
                <a:latin typeface="Comic Sans MS" pitchFamily="66" charset="0"/>
              </a:rPr>
              <a:t>Ο</a:t>
            </a:r>
            <a:r>
              <a:rPr lang="en-US" sz="3200" u="sng" dirty="0" smtClean="0">
                <a:latin typeface="Comic Sans MS" pitchFamily="66" charset="0"/>
              </a:rPr>
              <a:t>WERPOINT  MISCHIEF 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064896" cy="27363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Το </a:t>
            </a:r>
            <a:r>
              <a:rPr lang="en-US" sz="3200" i="1" dirty="0" err="1" smtClean="0">
                <a:latin typeface="Comic Sans MS" pitchFamily="66" charset="0"/>
                <a:ea typeface="+mj-ea"/>
                <a:cs typeface="+mj-cs"/>
              </a:rPr>
              <a:t>Powerpoint</a:t>
            </a:r>
            <a:r>
              <a:rPr lang="en-US" sz="3200" i="1" dirty="0" smtClean="0">
                <a:latin typeface="Comic Sans MS" pitchFamily="66" charset="0"/>
                <a:ea typeface="+mj-ea"/>
                <a:cs typeface="+mj-cs"/>
              </a:rPr>
              <a:t> Mischief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είναι μια πρόσθετη εφαρμογή που ενσωματώνεται στο πρόγραμμα δημιουργίας παρουσιάσεων </a:t>
            </a:r>
            <a:r>
              <a:rPr lang="en-US" sz="3200" dirty="0" smtClean="0">
                <a:latin typeface="Comic Sans MS" pitchFamily="66" charset="0"/>
                <a:ea typeface="+mj-ea"/>
                <a:cs typeface="+mj-cs"/>
              </a:rPr>
              <a:t>Microsoft </a:t>
            </a:r>
            <a:r>
              <a:rPr lang="en-US" sz="3200" dirty="0" err="1" smtClean="0">
                <a:latin typeface="Comic Sans MS" pitchFamily="66" charset="0"/>
                <a:ea typeface="+mj-ea"/>
                <a:cs typeface="+mj-cs"/>
              </a:rPr>
              <a:t>Powerpoint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 (2007/2010)</a:t>
            </a:r>
            <a:r>
              <a:rPr lang="en-US" sz="3200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και επιτρέπει σε κάθε μαθητή </a:t>
            </a:r>
            <a:r>
              <a:rPr lang="el-GR" sz="3200" u="sng" dirty="0" smtClean="0">
                <a:latin typeface="Comic Sans MS" pitchFamily="66" charset="0"/>
                <a:ea typeface="+mj-ea"/>
                <a:cs typeface="+mj-cs"/>
              </a:rPr>
              <a:t>να συμμετέχει ενεργά στο μάθημα λύνοντας ασκήσεις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74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285750"/>
            <a:ext cx="7215187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l-GR" sz="3600" b="1" dirty="0" smtClean="0"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Comic Sans MS" pitchFamily="66" charset="0"/>
                <a:ea typeface="+mj-ea"/>
                <a:cs typeface="+mj-cs"/>
              </a:rPr>
              <a:t>MOUSE </a:t>
            </a:r>
            <a:r>
              <a:rPr lang="en-US" sz="3600" b="1" dirty="0" smtClean="0">
                <a:latin typeface="Comic Sans MS" pitchFamily="66" charset="0"/>
                <a:ea typeface="+mj-ea"/>
                <a:cs typeface="+mj-cs"/>
              </a:rPr>
              <a:t>MISCHIEF</a:t>
            </a:r>
            <a:endParaRPr lang="en-US" sz="36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2" descr="C:\Users\Christina\Desktop\llll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" y="1556792"/>
            <a:ext cx="6875660" cy="4698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2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857250"/>
            <a:ext cx="8429625" cy="47148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200" u="sng" dirty="0" smtClean="0"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l-GR" sz="3200" u="sng" dirty="0" smtClean="0">
                <a:latin typeface="Comic Sans MS" pitchFamily="66" charset="0"/>
                <a:ea typeface="+mj-ea"/>
                <a:cs typeface="+mj-cs"/>
              </a:rPr>
              <a:t>ΑΠΑΙΤΟΥΜΕΝΟΣ </a:t>
            </a:r>
            <a:r>
              <a:rPr lang="el-GR" sz="3200" u="sng" dirty="0" smtClean="0">
                <a:latin typeface="Comic Sans MS" pitchFamily="66" charset="0"/>
                <a:ea typeface="+mj-ea"/>
                <a:cs typeface="+mj-cs"/>
              </a:rPr>
              <a:t>ΕΞΟΠΛΙΣΜΟΣ</a:t>
            </a:r>
            <a:endParaRPr lang="en-US" sz="3200" u="sng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u="sng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  <a:ea typeface="+mj-ea"/>
                <a:cs typeface="+mj-cs"/>
              </a:rPr>
              <a:t> 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1 Ηλεκτρονικός υπολογιστής-</a:t>
            </a:r>
            <a:r>
              <a:rPr lang="en-US" sz="3200" dirty="0" smtClean="0">
                <a:latin typeface="Comic Sans MS" pitchFamily="66" charset="0"/>
                <a:ea typeface="+mj-ea"/>
                <a:cs typeface="+mj-cs"/>
              </a:rPr>
              <a:t>Windows 2007/2010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200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Βιντεοπροβολέας ή Διαδραστικός Πίνακας</a:t>
            </a: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  <a:ea typeface="+mj-ea"/>
                <a:cs typeface="+mj-cs"/>
              </a:rPr>
              <a:t>  </a:t>
            </a:r>
            <a:r>
              <a:rPr lang="en-US" sz="3200" dirty="0" smtClean="0">
                <a:latin typeface="Comic Sans MS" pitchFamily="66" charset="0"/>
                <a:ea typeface="+mj-ea"/>
                <a:cs typeface="+mj-cs"/>
              </a:rPr>
              <a:t>1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ή 2</a:t>
            </a:r>
            <a:r>
              <a:rPr lang="en-US" sz="3200" dirty="0" smtClean="0">
                <a:latin typeface="Comic Sans MS" pitchFamily="66" charset="0"/>
                <a:ea typeface="+mj-ea"/>
                <a:cs typeface="+mj-cs"/>
              </a:rPr>
              <a:t> Hub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πολλαπλών </a:t>
            </a:r>
            <a:r>
              <a:rPr lang="en-US" sz="3200" dirty="0" err="1" smtClean="0">
                <a:latin typeface="Comic Sans MS" pitchFamily="66" charset="0"/>
                <a:ea typeface="+mj-ea"/>
                <a:cs typeface="+mj-cs"/>
              </a:rPr>
              <a:t>usb</a:t>
            </a:r>
            <a:r>
              <a:rPr lang="en-US" sz="3200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θυρών</a:t>
            </a: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  <a:ea typeface="+mj-ea"/>
                <a:cs typeface="+mj-cs"/>
              </a:rPr>
              <a:t>   </a:t>
            </a:r>
            <a:r>
              <a:rPr lang="el-GR" sz="3200" dirty="0" smtClean="0">
                <a:latin typeface="Comic Sans MS" pitchFamily="66" charset="0"/>
                <a:ea typeface="+mj-ea"/>
                <a:cs typeface="+mj-cs"/>
              </a:rPr>
              <a:t>Ασύρματα «ποντίκια»</a:t>
            </a: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499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Οδηγιεσ εκαταστασησ &amp; χρησησ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744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712296"/>
          </a:xfrm>
        </p:spPr>
        <p:txBody>
          <a:bodyPr/>
          <a:lstStyle/>
          <a:p>
            <a:r>
              <a:rPr lang="el-GR" dirty="0" smtClean="0"/>
              <a:t>Επισκέπτεσθε την παρακάτω διεύθυνση: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www.microsoft.com/multipoint/mouse-mischief/en-us/download.aspx</a:t>
            </a:r>
            <a:endParaRPr lang="el-GR" dirty="0" smtClean="0"/>
          </a:p>
          <a:p>
            <a:r>
              <a:rPr lang="el-GR" dirty="0" smtClean="0"/>
              <a:t>Επιλέγετε το </a:t>
            </a:r>
            <a:r>
              <a:rPr lang="en-US" dirty="0" smtClean="0">
                <a:solidFill>
                  <a:srgbClr val="C00000"/>
                </a:solidFill>
              </a:rPr>
              <a:t>Install Mouse Mischief </a:t>
            </a:r>
            <a:r>
              <a:rPr lang="el-GR" dirty="0" smtClean="0"/>
              <a:t>όπως φαίνεται στη φωτογραφία: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C:\Users\Christina\Desktop\123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098986" cy="392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35280" cy="5784304"/>
          </a:xfrm>
        </p:spPr>
        <p:txBody>
          <a:bodyPr/>
          <a:lstStyle/>
          <a:p>
            <a:r>
              <a:rPr lang="el-GR" dirty="0" smtClean="0"/>
              <a:t>Αμέσως εμφανίζεται ένα εκτελέσιμο αρχείο που ονομάζεται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MicrosoftMouseMischief.exe. </a:t>
            </a:r>
            <a:r>
              <a:rPr lang="el-GR" dirty="0" smtClean="0"/>
              <a:t>Επιλέγετε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Save File, </a:t>
            </a:r>
            <a:r>
              <a:rPr lang="el-GR" dirty="0" smtClean="0"/>
              <a:t>το σώζετε και το τρέχετε να εγκατασταθεί.</a:t>
            </a:r>
            <a:endParaRPr lang="el-GR" dirty="0"/>
          </a:p>
        </p:txBody>
      </p:sp>
      <p:pic>
        <p:nvPicPr>
          <p:cNvPr id="2050" name="Picture 2" descr="C:\Users\Christina\Desktop\gkughy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24433" cy="468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5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363272" cy="5784304"/>
          </a:xfrm>
        </p:spPr>
        <p:txBody>
          <a:bodyPr/>
          <a:lstStyle/>
          <a:p>
            <a:r>
              <a:rPr lang="el-GR" dirty="0" smtClean="0"/>
              <a:t>Μόλις τρέξετε και εγκαταστήσετε το πρόγραμμα, ανοίγετε το </a:t>
            </a:r>
            <a:r>
              <a:rPr lang="en-US" dirty="0" smtClean="0"/>
              <a:t>POWERPOINT. </a:t>
            </a:r>
            <a:r>
              <a:rPr lang="el-GR" dirty="0" smtClean="0"/>
              <a:t>Αν το πρόγραμμα έχει εγκατασταθεί επιτυχώς μια νέα καρτέλα εμφανίζεται, που ονομάζεται </a:t>
            </a:r>
            <a:r>
              <a:rPr lang="en-US" dirty="0" smtClean="0">
                <a:solidFill>
                  <a:srgbClr val="C00000"/>
                </a:solidFill>
              </a:rPr>
              <a:t>Multiple-Mouse.</a:t>
            </a:r>
          </a:p>
          <a:p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Christina\Desktop\bkjh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0580"/>
            <a:ext cx="8892480" cy="109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579296" cy="5784304"/>
          </a:xfrm>
        </p:spPr>
        <p:txBody>
          <a:bodyPr>
            <a:normAutofit/>
          </a:bodyPr>
          <a:lstStyle/>
          <a:p>
            <a:r>
              <a:rPr lang="el-GR" dirty="0" smtClean="0"/>
              <a:t>Όταν ξεκινήσετε να δημιουργήσετε μια Διαδραστική Παρουσίαση,ανοίγετε το </a:t>
            </a:r>
            <a:r>
              <a:rPr lang="en-US" dirty="0" err="1" smtClean="0"/>
              <a:t>Powerpoint</a:t>
            </a:r>
            <a:r>
              <a:rPr lang="en-US" dirty="0" smtClean="0"/>
              <a:t>, </a:t>
            </a:r>
            <a:r>
              <a:rPr lang="el-GR" dirty="0" smtClean="0"/>
              <a:t>επιλέγετε κατευθείαν την καρτέλα </a:t>
            </a:r>
            <a:r>
              <a:rPr lang="en-US" dirty="0" smtClean="0">
                <a:solidFill>
                  <a:srgbClr val="C00000"/>
                </a:solidFill>
              </a:rPr>
              <a:t>Multiple-Mouse </a:t>
            </a:r>
            <a:r>
              <a:rPr lang="el-GR" dirty="0" smtClean="0"/>
              <a:t>και έπειτα την εντολή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New Slide.</a:t>
            </a:r>
            <a:endParaRPr lang="el-GR" dirty="0" smtClean="0">
              <a:solidFill>
                <a:srgbClr val="C00000"/>
              </a:solidFill>
            </a:endParaRPr>
          </a:p>
          <a:p>
            <a:endParaRPr lang="el-G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C00000"/>
              </a:solidFill>
            </a:endParaRPr>
          </a:p>
          <a:p>
            <a:r>
              <a:rPr lang="el-GR" dirty="0" smtClean="0"/>
              <a:t>Αμέσως μια καινούρια Διαφάνεια εμφανίζεται, η οποία είναι κενή.</a:t>
            </a:r>
            <a:endParaRPr lang="el-GR" dirty="0"/>
          </a:p>
        </p:txBody>
      </p:sp>
      <p:pic>
        <p:nvPicPr>
          <p:cNvPr id="4098" name="Picture 2" descr="C:\Users\Christina\Desktop\gkh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3" y="2911878"/>
            <a:ext cx="8676456" cy="116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89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ayout>
  <Type>MultipleChoice</Type>
  <ChoicesCount>5</ChoicesCount>
  <Orientation>Left</Orientation>
</Layout>
</file>

<file path=customXml/item2.xml><?xml version="1.0" encoding="utf-8"?>
<Layout>
  <Type>MultipleChoice</Type>
  <ChoicesCount>6</ChoicesCount>
  <Orientation>Left</Orientation>
</Layout>
</file>

<file path=customXml/itemProps1.xml><?xml version="1.0" encoding="utf-8"?>
<ds:datastoreItem xmlns:ds="http://schemas.openxmlformats.org/officeDocument/2006/customXml" ds:itemID="{12DD90BD-36E7-4D56-911D-516314F65147}">
  <ds:schemaRefs/>
</ds:datastoreItem>
</file>

<file path=customXml/itemProps2.xml><?xml version="1.0" encoding="utf-8"?>
<ds:datastoreItem xmlns:ds="http://schemas.openxmlformats.org/officeDocument/2006/customXml" ds:itemID="{78A66FC1-102C-47C0-A6DB-202065349B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</TotalTime>
  <Words>306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PowerPoint Presentation</vt:lpstr>
      <vt:lpstr>PowerPoint Presentation</vt:lpstr>
      <vt:lpstr>PowerPoint Presentation</vt:lpstr>
      <vt:lpstr>Οδηγιεσ εκαταστασησ &amp; χρησησ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Christina</cp:lastModifiedBy>
  <cp:revision>11</cp:revision>
  <dcterms:created xsi:type="dcterms:W3CDTF">2015-02-16T18:52:15Z</dcterms:created>
  <dcterms:modified xsi:type="dcterms:W3CDTF">2015-05-10T21:06:46Z</dcterms:modified>
</cp:coreProperties>
</file>