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116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75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7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9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75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23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502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05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740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87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18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3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725C-61A9-4249-ABD9-4F39A59B9E34}" type="datetimeFigureOut">
              <a:rPr lang="he-IL" smtClean="0"/>
              <a:t>י"ד/טבת/תשע"ח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2E1B-EC4B-4C73-9991-8B8F0A7A1A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6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DE350F5C-F73E-4061-BB35-FB3330B9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r="10714" b="4529"/>
          <a:stretch/>
        </p:blipFill>
        <p:spPr>
          <a:xfrm>
            <a:off x="0" y="-41430"/>
            <a:ext cx="6858000" cy="990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8B3630-354F-47D5-8973-DA141FC17412}"/>
              </a:ext>
            </a:extLst>
          </p:cNvPr>
          <p:cNvSpPr txBox="1"/>
          <p:nvPr/>
        </p:nvSpPr>
        <p:spPr>
          <a:xfrm rot="1333918">
            <a:off x="305" y="8516831"/>
            <a:ext cx="2539721" cy="5610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46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YonaTon</a:t>
            </a:r>
            <a:r>
              <a:rPr lang="en-US" sz="3046" dirty="0">
                <a:solidFill>
                  <a:schemeClr val="bg1"/>
                </a:solidFill>
                <a:latin typeface="Bernard MT Condensed" panose="02050806060905020404" pitchFamily="18" charset="0"/>
              </a:rPr>
              <a:t>-</a:t>
            </a:r>
            <a:r>
              <a:rPr lang="he-IL" sz="3046" dirty="0" err="1">
                <a:solidFill>
                  <a:schemeClr val="bg1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יונתון</a:t>
            </a:r>
            <a:endParaRPr lang="he-IL" sz="3046" dirty="0">
              <a:solidFill>
                <a:schemeClr val="bg1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C7B11466-9C61-4B4D-B17D-0B4D433A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44" y="210751"/>
            <a:ext cx="3237253" cy="110802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1662FC37-E987-418C-9897-951D5CBF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584" y="674390"/>
            <a:ext cx="583366" cy="18993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xmlns="" id="{0CF14B26-0CB6-4CCB-81F4-65448505F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070" y="457821"/>
            <a:ext cx="812405" cy="306943"/>
          </a:xfrm>
          <a:prstGeom prst="rect">
            <a:avLst/>
          </a:prstGeom>
        </p:spPr>
      </p:pic>
      <p:pic>
        <p:nvPicPr>
          <p:cNvPr id="21" name="תמונה 20" descr="גזירת מסך">
            <a:extLst>
              <a:ext uri="{FF2B5EF4-FFF2-40B4-BE49-F238E27FC236}">
                <a16:creationId xmlns:a16="http://schemas.microsoft.com/office/drawing/2014/main" xmlns="" id="{9F570B89-09E3-4498-8429-061DFB51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02" b="88172" l="0" r="100000">
                        <a14:foregroundMark x1="94030" y1="45161" x2="94030" y2="45161"/>
                        <a14:foregroundMark x1="86780" y1="51613" x2="86780" y2="51613"/>
                        <a14:foregroundMark x1="79957" y1="58065" x2="79957" y2="58065"/>
                        <a14:foregroundMark x1="77186" y1="59140" x2="77186" y2="59140"/>
                        <a14:foregroundMark x1="70149" y1="52688" x2="70149" y2="52688"/>
                        <a14:foregroundMark x1="51599" y1="53763" x2="51599" y2="53763"/>
                        <a14:foregroundMark x1="46482" y1="61290" x2="46482" y2="61290"/>
                        <a14:foregroundMark x1="42431" y1="61290" x2="42431" y2="61290"/>
                        <a14:foregroundMark x1="35394" y1="62366" x2="35394" y2="62366"/>
                        <a14:foregroundMark x1="28571" y1="47312" x2="28571" y2="47312"/>
                        <a14:foregroundMark x1="23454" y1="59140" x2="23454" y2="59140"/>
                        <a14:foregroundMark x1="10661" y1="50538" x2="10661" y2="50538"/>
                        <a14:foregroundMark x1="4904" y1="53763" x2="4904" y2="53763"/>
                        <a14:backgroundMark x1="77612" y1="52688" x2="77612" y2="52688"/>
                        <a14:backgroundMark x1="77825" y1="60215" x2="77825" y2="60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3" y="393172"/>
            <a:ext cx="3531580" cy="700292"/>
          </a:xfrm>
          <a:prstGeom prst="rect">
            <a:avLst/>
          </a:prstGeom>
        </p:spPr>
      </p:pic>
      <p:pic>
        <p:nvPicPr>
          <p:cNvPr id="25" name="תמונה 24" descr="גזירת מסך">
            <a:extLst>
              <a:ext uri="{FF2B5EF4-FFF2-40B4-BE49-F238E27FC236}">
                <a16:creationId xmlns:a16="http://schemas.microsoft.com/office/drawing/2014/main" xmlns="" id="{58C0C62E-B37F-4B54-9467-1DEF20749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7" b="93827" l="9877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0" y="928716"/>
            <a:ext cx="909859" cy="909859"/>
          </a:xfrm>
          <a:prstGeom prst="rect">
            <a:avLst/>
          </a:prstGeom>
        </p:spPr>
      </p:pic>
      <p:pic>
        <p:nvPicPr>
          <p:cNvPr id="29" name="תמונה 28" descr="גזירת מסך">
            <a:extLst>
              <a:ext uri="{FF2B5EF4-FFF2-40B4-BE49-F238E27FC236}">
                <a16:creationId xmlns:a16="http://schemas.microsoft.com/office/drawing/2014/main" xmlns="" id="{D08A5D0F-9A52-4A64-A1E2-864FBF0EAC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967" r="100000">
                        <a14:foregroundMark x1="87417" y1="46825" x2="87417" y2="46825"/>
                        <a14:foregroundMark x1="78477" y1="53968" x2="78477" y2="53968"/>
                        <a14:foregroundMark x1="62583" y1="53968" x2="62583" y2="53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3" y="1010768"/>
            <a:ext cx="2016522" cy="841331"/>
          </a:xfrm>
          <a:prstGeom prst="rect">
            <a:avLst/>
          </a:prstGeom>
        </p:spPr>
      </p:pic>
      <p:pic>
        <p:nvPicPr>
          <p:cNvPr id="31" name="תמונה 30" descr="גזירת מסך">
            <a:extLst>
              <a:ext uri="{FF2B5EF4-FFF2-40B4-BE49-F238E27FC236}">
                <a16:creationId xmlns:a16="http://schemas.microsoft.com/office/drawing/2014/main" xmlns="" id="{63DA9748-23B9-48F3-9C7A-D0C16623CF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0" y="1141317"/>
            <a:ext cx="585462" cy="1113555"/>
          </a:xfrm>
          <a:prstGeom prst="rect">
            <a:avLst/>
          </a:prstGeom>
        </p:spPr>
      </p:pic>
      <p:pic>
        <p:nvPicPr>
          <p:cNvPr id="33" name="תמונה 32" descr="גזירת מסך">
            <a:extLst>
              <a:ext uri="{FF2B5EF4-FFF2-40B4-BE49-F238E27FC236}">
                <a16:creationId xmlns:a16="http://schemas.microsoft.com/office/drawing/2014/main" xmlns="" id="{D2701BFC-06BD-4BA6-969F-7BFD20BAB4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34" b="89623" l="0" r="99342">
                        <a14:foregroundMark x1="89474" y1="51887" x2="89474" y2="51887"/>
                        <a14:foregroundMark x1="50000" y1="33962" x2="50000" y2="33962"/>
                        <a14:foregroundMark x1="42105" y1="45283" x2="42105" y2="45283"/>
                        <a14:foregroundMark x1="23684" y1="48113" x2="23684" y2="48113"/>
                        <a14:foregroundMark x1="17763" y1="56604" x2="17763" y2="56604"/>
                        <a14:foregroundMark x1="7566" y1="28302" x2="7566" y2="28302"/>
                        <a14:foregroundMark x1="6250" y1="64151" x2="6250" y2="64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9" y="1626763"/>
            <a:ext cx="762483" cy="2658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4976" y="2182066"/>
            <a:ext cx="5060712" cy="42473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צינור שקוף </a:t>
            </a:r>
            <a:r>
              <a:rPr lang="he-IL" dirty="0" smtClean="0"/>
              <a:t>---------------------------------------	 </a:t>
            </a:r>
            <a:r>
              <a:rPr lang="en-US" dirty="0" err="1" smtClean="0"/>
              <a:t>y.c</a:t>
            </a:r>
            <a:r>
              <a:rPr lang="en-US" dirty="0" smtClean="0"/>
              <a:t> 3 </a:t>
            </a:r>
            <a:endParaRPr lang="en-US" dirty="0"/>
          </a:p>
          <a:p>
            <a:pPr algn="r" rtl="1"/>
            <a:r>
              <a:rPr lang="he-IL" dirty="0"/>
              <a:t>יריעת פלסטיק חממה </a:t>
            </a:r>
            <a:r>
              <a:rPr lang="he-IL" dirty="0" smtClean="0"/>
              <a:t>---------------------------</a:t>
            </a:r>
            <a:r>
              <a:rPr lang="he-IL" dirty="0"/>
              <a:t>	</a:t>
            </a:r>
            <a:r>
              <a:rPr lang="he-IL" dirty="0" smtClean="0"/>
              <a:t>  </a:t>
            </a:r>
            <a:r>
              <a:rPr lang="en-US" dirty="0" err="1" smtClean="0"/>
              <a:t>y.c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  <a:p>
            <a:pPr algn="r" rtl="1"/>
            <a:r>
              <a:rPr lang="en-US" dirty="0"/>
              <a:t>7 </a:t>
            </a:r>
            <a:r>
              <a:rPr lang="he-IL" dirty="0"/>
              <a:t>קוביות עץ צבעוניות-</a:t>
            </a:r>
            <a:r>
              <a:rPr lang="he-IL" dirty="0" smtClean="0"/>
              <a:t>---------------------------</a:t>
            </a:r>
            <a:r>
              <a:rPr lang="he-IL" dirty="0"/>
              <a:t>	</a:t>
            </a:r>
            <a:r>
              <a:rPr lang="en-US" dirty="0" err="1"/>
              <a:t>y.c</a:t>
            </a:r>
            <a:r>
              <a:rPr lang="en-US" dirty="0"/>
              <a:t> </a:t>
            </a:r>
            <a:r>
              <a:rPr lang="en-US" dirty="0" smtClean="0"/>
              <a:t>1  </a:t>
            </a:r>
            <a:endParaRPr lang="en-US" dirty="0"/>
          </a:p>
          <a:p>
            <a:pPr algn="r" rtl="1"/>
            <a:r>
              <a:rPr lang="he-IL" dirty="0"/>
              <a:t>שקית נוצות צבעוניות-</a:t>
            </a:r>
            <a:r>
              <a:rPr lang="he-IL" dirty="0" smtClean="0"/>
              <a:t>---------------------------</a:t>
            </a:r>
            <a:r>
              <a:rPr lang="en-US" dirty="0" err="1" smtClean="0"/>
              <a:t>y.c</a:t>
            </a:r>
            <a:r>
              <a:rPr lang="en-US" dirty="0" smtClean="0"/>
              <a:t> 5     </a:t>
            </a:r>
          </a:p>
          <a:p>
            <a:pPr algn="r" rtl="1"/>
            <a:r>
              <a:rPr lang="en-US" dirty="0" smtClean="0"/>
              <a:t> 5 </a:t>
            </a:r>
            <a:r>
              <a:rPr lang="he-IL" dirty="0" smtClean="0"/>
              <a:t>בלונים------------------------------------------</a:t>
            </a:r>
            <a:r>
              <a:rPr lang="en-US" dirty="0" err="1" smtClean="0"/>
              <a:t>y.c</a:t>
            </a:r>
            <a:r>
              <a:rPr lang="en-US" dirty="0" smtClean="0"/>
              <a:t> 1    </a:t>
            </a:r>
          </a:p>
          <a:p>
            <a:pPr algn="r" rtl="1"/>
            <a:r>
              <a:rPr lang="en-US" dirty="0" smtClean="0"/>
              <a:t>10 </a:t>
            </a:r>
            <a:r>
              <a:rPr lang="he-IL" dirty="0"/>
              <a:t>מקלות קרטיב-</a:t>
            </a:r>
            <a:r>
              <a:rPr lang="he-IL" dirty="0" smtClean="0"/>
              <a:t>--------------------------------   </a:t>
            </a:r>
            <a:r>
              <a:rPr lang="en-US" dirty="0" err="1" smtClean="0"/>
              <a:t>y.c</a:t>
            </a:r>
            <a:r>
              <a:rPr lang="en-US" dirty="0" smtClean="0"/>
              <a:t> 1</a:t>
            </a:r>
            <a:endParaRPr lang="en-US" dirty="0"/>
          </a:p>
          <a:p>
            <a:pPr algn="r" rtl="1"/>
            <a:r>
              <a:rPr lang="en-US" dirty="0"/>
              <a:t>20 </a:t>
            </a:r>
            <a:r>
              <a:rPr lang="he-IL" dirty="0"/>
              <a:t>קשיות שתיה </a:t>
            </a:r>
            <a:r>
              <a:rPr lang="he-IL" dirty="0" smtClean="0"/>
              <a:t>---------------------------------</a:t>
            </a:r>
            <a:r>
              <a:rPr lang="en-US" dirty="0" err="1" smtClean="0"/>
              <a:t>y.c</a:t>
            </a:r>
            <a:r>
              <a:rPr lang="en-US" dirty="0" smtClean="0"/>
              <a:t> 1     </a:t>
            </a:r>
            <a:endParaRPr lang="en-US" dirty="0"/>
          </a:p>
          <a:p>
            <a:pPr algn="r" rtl="1"/>
            <a:r>
              <a:rPr lang="en-US" dirty="0"/>
              <a:t>1 </a:t>
            </a:r>
            <a:r>
              <a:rPr lang="he-IL" dirty="0"/>
              <a:t>בריסטול (צבעים שונים</a:t>
            </a:r>
            <a:r>
              <a:rPr lang="he-IL" dirty="0" smtClean="0"/>
              <a:t>)-----------------------  </a:t>
            </a:r>
            <a:r>
              <a:rPr lang="en-US" dirty="0" err="1" smtClean="0"/>
              <a:t>y.c</a:t>
            </a:r>
            <a:r>
              <a:rPr lang="en-US" dirty="0" smtClean="0"/>
              <a:t> 2  </a:t>
            </a:r>
            <a:endParaRPr lang="en-US" dirty="0"/>
          </a:p>
          <a:p>
            <a:pPr algn="r" rtl="1"/>
            <a:r>
              <a:rPr lang="he-IL" dirty="0"/>
              <a:t>לוח קלקר-</a:t>
            </a:r>
            <a:r>
              <a:rPr lang="he-IL" dirty="0" smtClean="0"/>
              <a:t>----------------------------------------</a:t>
            </a:r>
            <a:r>
              <a:rPr lang="en-US" dirty="0" err="1" smtClean="0"/>
              <a:t>y.c</a:t>
            </a:r>
            <a:r>
              <a:rPr lang="en-US" dirty="0" smtClean="0"/>
              <a:t> 8     </a:t>
            </a:r>
            <a:endParaRPr lang="en-US" dirty="0"/>
          </a:p>
          <a:p>
            <a:pPr lvl="0" algn="r" rtl="1"/>
            <a:r>
              <a:rPr lang="he-IL" dirty="0"/>
              <a:t>דבק סלוטייפ- 2 סלילים-</a:t>
            </a:r>
            <a:r>
              <a:rPr lang="he-IL" dirty="0" smtClean="0"/>
              <a:t>------------------------</a:t>
            </a:r>
            <a:r>
              <a:rPr lang="he-IL" dirty="0"/>
              <a:t>	</a:t>
            </a:r>
            <a:r>
              <a:rPr lang="he-IL" dirty="0" smtClean="0"/>
              <a:t>  </a:t>
            </a:r>
            <a:r>
              <a:rPr lang="en-US" dirty="0" err="1">
                <a:solidFill>
                  <a:prstClr val="white"/>
                </a:solidFill>
              </a:rPr>
              <a:t>y.c</a:t>
            </a:r>
            <a:r>
              <a:rPr lang="en-US" dirty="0">
                <a:solidFill>
                  <a:prstClr val="white"/>
                </a:solidFill>
              </a:rPr>
              <a:t> 1</a:t>
            </a:r>
          </a:p>
          <a:p>
            <a:pPr algn="r" rtl="1"/>
            <a:r>
              <a:rPr lang="he-IL" dirty="0" smtClean="0"/>
              <a:t>לוח </a:t>
            </a:r>
            <a:r>
              <a:rPr lang="he-IL" dirty="0"/>
              <a:t>פוליגל (צבעים שונים</a:t>
            </a:r>
            <a:r>
              <a:rPr lang="he-IL" dirty="0" smtClean="0"/>
              <a:t>)-----------------------</a:t>
            </a:r>
            <a:r>
              <a:rPr lang="he-IL" dirty="0"/>
              <a:t>	</a:t>
            </a:r>
            <a:r>
              <a:rPr lang="he-IL" dirty="0" smtClean="0"/>
              <a:t> </a:t>
            </a:r>
            <a:r>
              <a:rPr lang="en-US" dirty="0" err="1"/>
              <a:t>y.c</a:t>
            </a:r>
            <a:r>
              <a:rPr lang="en-US" dirty="0"/>
              <a:t> 6</a:t>
            </a:r>
          </a:p>
          <a:p>
            <a:pPr algn="r" rtl="1"/>
            <a:r>
              <a:rPr lang="he-IL" dirty="0" smtClean="0"/>
              <a:t> </a:t>
            </a:r>
            <a:r>
              <a:rPr lang="en-US" dirty="0" smtClean="0"/>
              <a:t>1 </a:t>
            </a:r>
            <a:r>
              <a:rPr lang="he-IL" dirty="0"/>
              <a:t>כדור קלקר 70 מ"מ-</a:t>
            </a:r>
            <a:r>
              <a:rPr lang="he-IL" dirty="0" smtClean="0"/>
              <a:t>---------------------------</a:t>
            </a:r>
            <a:r>
              <a:rPr lang="he-IL" dirty="0"/>
              <a:t>	</a:t>
            </a:r>
            <a:r>
              <a:rPr lang="he-IL" dirty="0" smtClean="0"/>
              <a:t> </a:t>
            </a:r>
            <a:r>
              <a:rPr lang="en-US" dirty="0" err="1" smtClean="0"/>
              <a:t>y.c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  <a:p>
            <a:pPr algn="r" rtl="1"/>
            <a:r>
              <a:rPr lang="en-US" dirty="0"/>
              <a:t>2 </a:t>
            </a:r>
            <a:r>
              <a:rPr lang="he-IL" dirty="0"/>
              <a:t>כדורי קלקר 30 מ"מ-</a:t>
            </a:r>
            <a:r>
              <a:rPr lang="he-IL" dirty="0" smtClean="0"/>
              <a:t>--------------------------</a:t>
            </a:r>
            <a:r>
              <a:rPr lang="he-IL" dirty="0"/>
              <a:t>	</a:t>
            </a:r>
            <a:r>
              <a:rPr lang="he-IL" dirty="0" smtClean="0"/>
              <a:t> </a:t>
            </a:r>
            <a:r>
              <a:rPr lang="en-US" dirty="0" err="1" smtClean="0"/>
              <a:t>y.c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  <a:p>
            <a:pPr algn="r" rtl="1"/>
            <a:r>
              <a:rPr lang="en-US" dirty="0"/>
              <a:t>2 </a:t>
            </a:r>
            <a:r>
              <a:rPr lang="he-IL" dirty="0"/>
              <a:t>כדור1 קלקר 70 מ"מ חצוי-</a:t>
            </a:r>
            <a:r>
              <a:rPr lang="he-IL" dirty="0" smtClean="0"/>
              <a:t>--------------------</a:t>
            </a:r>
            <a:r>
              <a:rPr lang="he-IL" dirty="0"/>
              <a:t>	</a:t>
            </a:r>
            <a:r>
              <a:rPr lang="he-IL" dirty="0" smtClean="0"/>
              <a:t> </a:t>
            </a:r>
            <a:r>
              <a:rPr lang="en-US" dirty="0" err="1" smtClean="0"/>
              <a:t>y.c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  <a:p>
            <a:pPr algn="r" rtl="1"/>
            <a:r>
              <a:rPr lang="en-US" dirty="0"/>
              <a:t>1 </a:t>
            </a:r>
            <a:r>
              <a:rPr lang="he-IL" dirty="0"/>
              <a:t>ביצת קלקר-</a:t>
            </a:r>
            <a:r>
              <a:rPr lang="he-IL" dirty="0" smtClean="0"/>
              <a:t>------------------------------------ </a:t>
            </a:r>
            <a:r>
              <a:rPr lang="he-IL" dirty="0"/>
              <a:t>	</a:t>
            </a:r>
            <a:r>
              <a:rPr lang="he-IL" dirty="0" smtClean="0"/>
              <a:t> </a:t>
            </a:r>
            <a:r>
              <a:rPr lang="en-US" dirty="0" err="1" smtClean="0"/>
              <a:t>y.c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44088" y="6442907"/>
            <a:ext cx="4114800" cy="258532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he-IL" dirty="0">
                <a:solidFill>
                  <a:prstClr val="white"/>
                </a:solidFill>
              </a:rPr>
              <a:t>פלסטלינה חצי חבילה-</a:t>
            </a:r>
            <a:r>
              <a:rPr lang="he-IL" dirty="0" smtClean="0">
                <a:solidFill>
                  <a:prstClr val="white"/>
                </a:solidFill>
              </a:rPr>
              <a:t>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2</a:t>
            </a:r>
          </a:p>
          <a:p>
            <a:pPr lvl="0" algn="r" rtl="1"/>
            <a:r>
              <a:rPr lang="en-US" dirty="0" smtClean="0">
                <a:solidFill>
                  <a:prstClr val="white"/>
                </a:solidFill>
              </a:rPr>
              <a:t>10 </a:t>
            </a:r>
            <a:r>
              <a:rPr lang="he-IL" dirty="0" smtClean="0">
                <a:solidFill>
                  <a:prstClr val="white"/>
                </a:solidFill>
              </a:rPr>
              <a:t>מנקה מקטרות----------------------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1</a:t>
            </a:r>
            <a:endParaRPr lang="en-US" dirty="0">
              <a:solidFill>
                <a:prstClr val="white"/>
              </a:solidFill>
            </a:endParaRPr>
          </a:p>
          <a:p>
            <a:pPr lvl="0" algn="r" rtl="1"/>
            <a:r>
              <a:rPr lang="en-US" dirty="0">
                <a:solidFill>
                  <a:prstClr val="white"/>
                </a:solidFill>
              </a:rPr>
              <a:t>10 </a:t>
            </a:r>
            <a:r>
              <a:rPr lang="he-IL" dirty="0">
                <a:solidFill>
                  <a:prstClr val="white"/>
                </a:solidFill>
              </a:rPr>
              <a:t>שיפודים-</a:t>
            </a:r>
            <a:r>
              <a:rPr lang="he-IL" dirty="0" smtClean="0">
                <a:solidFill>
                  <a:prstClr val="white"/>
                </a:solidFill>
              </a:rPr>
              <a:t>----------------------------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1</a:t>
            </a:r>
          </a:p>
          <a:p>
            <a:pPr lvl="0" algn="r" rtl="1"/>
            <a:r>
              <a:rPr lang="en-US" dirty="0" smtClean="0">
                <a:solidFill>
                  <a:prstClr val="white"/>
                </a:solidFill>
              </a:rPr>
              <a:t>1 </a:t>
            </a:r>
            <a:r>
              <a:rPr lang="he-IL" dirty="0">
                <a:solidFill>
                  <a:prstClr val="white"/>
                </a:solidFill>
              </a:rPr>
              <a:t>מראה (פלסטיק) 12 ס"מ-</a:t>
            </a:r>
            <a:r>
              <a:rPr lang="he-IL" dirty="0" smtClean="0">
                <a:solidFill>
                  <a:prstClr val="white"/>
                </a:solidFill>
              </a:rPr>
              <a:t>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4</a:t>
            </a:r>
          </a:p>
          <a:p>
            <a:pPr lvl="0" algn="r" rtl="1"/>
            <a:r>
              <a:rPr lang="he-IL" dirty="0">
                <a:solidFill>
                  <a:prstClr val="white"/>
                </a:solidFill>
              </a:rPr>
              <a:t>מוט עץ </a:t>
            </a:r>
            <a:r>
              <a:rPr lang="he-IL" dirty="0" smtClean="0">
                <a:solidFill>
                  <a:prstClr val="white"/>
                </a:solidFill>
              </a:rPr>
              <a:t>---------------------------------	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1</a:t>
            </a:r>
          </a:p>
          <a:p>
            <a:pPr lvl="0" algn="r" rtl="1"/>
            <a:r>
              <a:rPr lang="en-US" dirty="0">
                <a:solidFill>
                  <a:prstClr val="white"/>
                </a:solidFill>
              </a:rPr>
              <a:t>1 </a:t>
            </a:r>
            <a:r>
              <a:rPr lang="he-IL" dirty="0">
                <a:solidFill>
                  <a:prstClr val="white"/>
                </a:solidFill>
              </a:rPr>
              <a:t>סליל נייר דבק רחב-</a:t>
            </a:r>
            <a:r>
              <a:rPr lang="he-IL" dirty="0" smtClean="0">
                <a:solidFill>
                  <a:prstClr val="white"/>
                </a:solidFill>
              </a:rPr>
              <a:t>-----------------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1</a:t>
            </a:r>
          </a:p>
          <a:p>
            <a:pPr lvl="0" algn="r" rtl="1"/>
            <a:r>
              <a:rPr lang="en-US" dirty="0">
                <a:solidFill>
                  <a:prstClr val="white"/>
                </a:solidFill>
              </a:rPr>
              <a:t>1 </a:t>
            </a:r>
            <a:r>
              <a:rPr lang="he-IL" dirty="0">
                <a:solidFill>
                  <a:prstClr val="white"/>
                </a:solidFill>
              </a:rPr>
              <a:t>צלופן צבעוני </a:t>
            </a:r>
            <a:r>
              <a:rPr lang="he-IL" dirty="0" smtClean="0">
                <a:solidFill>
                  <a:prstClr val="white"/>
                </a:solidFill>
              </a:rPr>
              <a:t>-------------------------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1</a:t>
            </a:r>
          </a:p>
          <a:p>
            <a:pPr lvl="0" algn="r" rtl="1"/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he-IL" dirty="0">
                <a:solidFill>
                  <a:prstClr val="white"/>
                </a:solidFill>
              </a:rPr>
              <a:t>שקית פרחים יבשים-</a:t>
            </a:r>
            <a:r>
              <a:rPr lang="he-IL" dirty="0" smtClean="0">
                <a:solidFill>
                  <a:prstClr val="white"/>
                </a:solidFill>
              </a:rPr>
              <a:t>------------------</a:t>
            </a:r>
            <a:r>
              <a:rPr lang="en-US" dirty="0" err="1" smtClean="0">
                <a:solidFill>
                  <a:prstClr val="white"/>
                </a:solidFill>
              </a:rPr>
              <a:t>y.c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1</a:t>
            </a:r>
          </a:p>
          <a:p>
            <a:pPr lvl="0" algn="r" rtl="1"/>
            <a:r>
              <a:rPr lang="he-IL" dirty="0">
                <a:solidFill>
                  <a:prstClr val="white"/>
                </a:solidFill>
              </a:rPr>
              <a:t>רדיד אלומיניום </a:t>
            </a:r>
            <a:r>
              <a:rPr lang="he-IL" dirty="0" smtClean="0">
                <a:solidFill>
                  <a:prstClr val="white"/>
                </a:solidFill>
              </a:rPr>
              <a:t>------------------------</a:t>
            </a:r>
            <a:r>
              <a:rPr lang="he-IL" dirty="0">
                <a:solidFill>
                  <a:prstClr val="white"/>
                </a:solidFill>
              </a:rPr>
              <a:t>	</a:t>
            </a:r>
            <a:r>
              <a:rPr lang="en-US" dirty="0" err="1">
                <a:solidFill>
                  <a:prstClr val="white"/>
                </a:solidFill>
              </a:rPr>
              <a:t>y.c</a:t>
            </a:r>
            <a:r>
              <a:rPr lang="en-US" dirty="0">
                <a:solidFill>
                  <a:prstClr val="white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1956623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35</Words>
  <Application>Microsoft Office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8" baseType="lpstr">
      <vt:lpstr>Arial</vt:lpstr>
      <vt:lpstr>Bernard MT Condensed</vt:lpstr>
      <vt:lpstr>Calibri</vt:lpstr>
      <vt:lpstr>Calibri Light</vt:lpstr>
      <vt:lpstr>Guttman Haim</vt:lpstr>
      <vt:lpstr>Times New Roman</vt:lpstr>
      <vt:lpstr>ערכת נושא Office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amira birinbaum</cp:lastModifiedBy>
  <cp:revision>15</cp:revision>
  <dcterms:created xsi:type="dcterms:W3CDTF">2017-12-13T20:25:19Z</dcterms:created>
  <dcterms:modified xsi:type="dcterms:W3CDTF">2018-01-01T09:38:27Z</dcterms:modified>
</cp:coreProperties>
</file>