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384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5235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562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1925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314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35264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80163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7622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491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1076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6040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54B9D-9FC0-470A-9410-21FCB870B568}" type="datetimeFigureOut">
              <a:rPr lang="el-GR" smtClean="0"/>
              <a:t>20/10/2014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6A6C-8B03-4359-BA28-60EC0F217B15}" type="slidenum">
              <a:rPr lang="el-GR" smtClean="0"/>
              <a:t>‹#›</a:t>
            </a:fld>
            <a:endParaRPr lang="el-GR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60647"/>
            <a:ext cx="1142256" cy="11422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17490"/>
            <a:ext cx="933333" cy="8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131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4437112"/>
            <a:ext cx="7920880" cy="2976736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Το ανακαλυπτικό μοντέλο μάθησης</a:t>
            </a:r>
          </a:p>
          <a:p>
            <a:r>
              <a:rPr lang="el-GR" sz="2400" b="1" dirty="0" smtClean="0">
                <a:solidFill>
                  <a:schemeClr val="tx2"/>
                </a:solidFill>
              </a:rPr>
              <a:t>Ευγενία Κυπριώτη</a:t>
            </a:r>
          </a:p>
          <a:p>
            <a:r>
              <a:rPr lang="el-GR" sz="2400" dirty="0" smtClean="0">
                <a:solidFill>
                  <a:srgbClr val="C00000"/>
                </a:solidFill>
              </a:rPr>
              <a:t>Οκτώβριος</a:t>
            </a:r>
            <a:r>
              <a:rPr lang="en-US" sz="2400" dirty="0" smtClean="0">
                <a:solidFill>
                  <a:srgbClr val="C00000"/>
                </a:solidFill>
              </a:rPr>
              <a:t> 2014</a:t>
            </a:r>
            <a:r>
              <a:rPr lang="el-GR" sz="2400" dirty="0" smtClean="0">
                <a:solidFill>
                  <a:srgbClr val="C00000"/>
                </a:solidFill>
              </a:rPr>
              <a:t>,  Ίδρυμα Ευγενίδου</a:t>
            </a:r>
            <a:endParaRPr lang="en-US" sz="2400" dirty="0" smtClean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523090"/>
            <a:ext cx="4148396" cy="4148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06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39" y="188640"/>
            <a:ext cx="8229600" cy="1143000"/>
          </a:xfrm>
        </p:spPr>
        <p:txBody>
          <a:bodyPr/>
          <a:lstStyle/>
          <a:p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446" y="2742303"/>
            <a:ext cx="8229600" cy="4525963"/>
          </a:xfrm>
        </p:spPr>
        <p:txBody>
          <a:bodyPr/>
          <a:lstStyle/>
          <a:p>
            <a:pPr marL="0" indent="0">
              <a:buNone/>
            </a:pPr>
            <a:endParaRPr lang="el-G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Περιγράφει προσεγγίσεις μάθησης που βασίζονται στην </a:t>
            </a:r>
            <a:r>
              <a:rPr lang="el-GR" dirty="0" smtClean="0">
                <a:solidFill>
                  <a:srgbClr val="C00000"/>
                </a:solidFill>
              </a:rPr>
              <a:t>εξέταση ερωτημάτων, σεναρίων ή προβλημάτων.</a:t>
            </a:r>
          </a:p>
          <a:p>
            <a:pPr marL="0" indent="0" algn="ctr">
              <a:buNone/>
            </a:pP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Οι μαθητές </a:t>
            </a:r>
            <a:r>
              <a:rPr lang="el-GR" dirty="0" smtClean="0">
                <a:solidFill>
                  <a:srgbClr val="C00000"/>
                </a:solidFill>
              </a:rPr>
              <a:t>αναπτύσσουν τις γνώσεις τους  βρίσκοντας λύσεις </a:t>
            </a:r>
            <a:r>
              <a:rPr lang="el-GR" dirty="0" smtClean="0">
                <a:solidFill>
                  <a:schemeClr val="accent1">
                    <a:lumMod val="75000"/>
                  </a:schemeClr>
                </a:solidFill>
              </a:rPr>
              <a:t>μέσα από την έρευνα.</a:t>
            </a:r>
          </a:p>
          <a:p>
            <a:endParaRPr lang="el-GR" dirty="0"/>
          </a:p>
        </p:txBody>
      </p:sp>
      <p:sp>
        <p:nvSpPr>
          <p:cNvPr id="4" name="Curved Up Ribbon 3"/>
          <p:cNvSpPr/>
          <p:nvPr/>
        </p:nvSpPr>
        <p:spPr>
          <a:xfrm>
            <a:off x="279766" y="1844824"/>
            <a:ext cx="8488960" cy="1080120"/>
          </a:xfrm>
          <a:prstGeom prst="ellipseRibbon2">
            <a:avLst>
              <a:gd name="adj1" fmla="val 25000"/>
              <a:gd name="adj2" fmla="val 67457"/>
              <a:gd name="adj3" fmla="val 12500"/>
            </a:avLst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b="1" dirty="0">
                <a:solidFill>
                  <a:srgbClr val="C00000"/>
                </a:solidFill>
              </a:rPr>
              <a:t>Ανακαλυπτικό μοντέλο μάθησης</a:t>
            </a:r>
          </a:p>
        </p:txBody>
      </p:sp>
    </p:spTree>
    <p:extLst>
      <p:ext uri="{BB962C8B-B14F-4D97-AF65-F5344CB8AC3E}">
        <p14:creationId xmlns:p14="http://schemas.microsoft.com/office/powerpoint/2010/main" val="145463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Rounded Rectangle 4"/>
          <p:cNvSpPr/>
          <p:nvPr/>
        </p:nvSpPr>
        <p:spPr>
          <a:xfrm>
            <a:off x="1043608" y="1866528"/>
            <a:ext cx="7056784" cy="113042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Πριν την 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043608" y="3429000"/>
            <a:ext cx="7056784" cy="1130424"/>
          </a:xfrm>
          <a:prstGeom prst="roundRect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 smtClean="0">
                <a:solidFill>
                  <a:srgbClr val="C00000"/>
                </a:solidFill>
              </a:rPr>
              <a:t>Επίσκεψη</a:t>
            </a:r>
            <a:endParaRPr lang="el-GR" sz="4000" b="1" dirty="0">
              <a:solidFill>
                <a:srgbClr val="C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043608" y="4941168"/>
            <a:ext cx="7056784" cy="113042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Μετά την 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8355559" y="1923419"/>
            <a:ext cx="539552" cy="4205064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988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41346" y="1628800"/>
            <a:ext cx="8219256" cy="96470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Πριν την 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2852936"/>
            <a:ext cx="8208912" cy="9144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Δραστηριότητες Εκμαίευσης Ερωτήσεων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6398" y="4168001"/>
            <a:ext cx="6093834" cy="9144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Πρόκληση της Περιέργειας</a:t>
            </a:r>
            <a:endParaRPr lang="el-GR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566398" y="5445224"/>
            <a:ext cx="6093834" cy="9144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Προσδιορισμός των ερωτήσεων με βάση την υφιστάμενη γνώση</a:t>
            </a:r>
            <a:endParaRPr lang="el-GR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168001"/>
            <a:ext cx="1884040" cy="219162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38100">
            <a:solidFill>
              <a:schemeClr val="tx1">
                <a:lumMod val="65000"/>
                <a:lumOff val="35000"/>
              </a:schemeClr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81655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9188" y="1628800"/>
            <a:ext cx="8219256" cy="96470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Πριν την </a:t>
            </a: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2852936"/>
            <a:ext cx="8208912" cy="9144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Ενεργή Διερεύνηση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771800" y="4140696"/>
            <a:ext cx="5976664" cy="9144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Πρόταση Προκαταρτικών Εξηγήσεων</a:t>
            </a:r>
          </a:p>
          <a:p>
            <a:pPr algn="ctr"/>
            <a:r>
              <a:rPr lang="el-GR" sz="2800" dirty="0" smtClean="0"/>
              <a:t> ή Υποθέσεων</a:t>
            </a:r>
            <a:endParaRPr lang="el-GR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2771800" y="5282116"/>
            <a:ext cx="5976664" cy="91440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Σχεδιασμός και υλοποίηση απλής διερεύνησης</a:t>
            </a:r>
            <a:endParaRPr lang="el-GR" sz="28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488" r="8506"/>
          <a:stretch/>
        </p:blipFill>
        <p:spPr>
          <a:xfrm>
            <a:off x="683568" y="4374525"/>
            <a:ext cx="1702103" cy="147721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 w="28575">
            <a:solidFill>
              <a:srgbClr val="C00000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1516854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4440" y="1772816"/>
            <a:ext cx="8219256" cy="96470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3140968"/>
            <a:ext cx="8208912" cy="9144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Δημιουργία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1709" y="4456245"/>
            <a:ext cx="5388443" cy="1808584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Συλλογή Στοιχείων μέσω παρατήρησης</a:t>
            </a:r>
            <a:endParaRPr lang="el-GR" sz="2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4287263"/>
            <a:ext cx="2140585" cy="214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57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4440" y="1772816"/>
            <a:ext cx="8219256" cy="96470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2996952"/>
            <a:ext cx="8208912" cy="9144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Συζήτηση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66398" y="4293096"/>
            <a:ext cx="5229738" cy="10813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Επεξήγηση βασισμένη στα Στοιχεία της Παρατήρησης</a:t>
            </a:r>
            <a:endParaRPr lang="el-GR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562013" y="5486136"/>
            <a:ext cx="5234123" cy="10813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Θεώρηση άλλων Εξηγήσεων</a:t>
            </a:r>
            <a:endParaRPr lang="el-GR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4519943"/>
            <a:ext cx="2373605" cy="170909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7681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4440" y="1772816"/>
            <a:ext cx="8219256" cy="964704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l-G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Μετά την Επίσκεψη</a:t>
            </a:r>
            <a:endParaRPr lang="el-G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9552" y="2996952"/>
            <a:ext cx="8208912" cy="914400"/>
          </a:xfrm>
          <a:prstGeom prst="roundRect">
            <a:avLst/>
          </a:prstGeom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3200" dirty="0" smtClean="0">
                <a:solidFill>
                  <a:srgbClr val="C00000"/>
                </a:solidFill>
              </a:rPr>
              <a:t>Ανασκόπηση</a:t>
            </a:r>
            <a:endParaRPr lang="el-GR" sz="3200" dirty="0">
              <a:solidFill>
                <a:srgbClr val="C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374252" y="4121491"/>
            <a:ext cx="4392488" cy="1081396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Εξήγηση</a:t>
            </a:r>
            <a:endParaRPr lang="el-GR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647564" y="5570625"/>
            <a:ext cx="8100900" cy="1080120"/>
          </a:xfrm>
          <a:prstGeom prst="roundRect">
            <a:avLst/>
          </a:prstGeom>
          <a:solidFill>
            <a:srgbClr val="C000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800" dirty="0" smtClean="0"/>
              <a:t>Δραστηριότητες και υλικά για επόμενες δραστηριότητες</a:t>
            </a:r>
            <a:endParaRPr lang="el-GR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7681" y="4111232"/>
            <a:ext cx="1520265" cy="120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05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996952"/>
            <a:ext cx="7653114" cy="3064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756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108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Eugenia Kypriotis</dc:creator>
  <cp:lastModifiedBy>Eugenia Kypriotis</cp:lastModifiedBy>
  <cp:revision>3</cp:revision>
  <dcterms:created xsi:type="dcterms:W3CDTF">2014-10-20T08:10:02Z</dcterms:created>
  <dcterms:modified xsi:type="dcterms:W3CDTF">2014-10-20T08:53:40Z</dcterms:modified>
</cp:coreProperties>
</file>