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58" r:id="rId4"/>
    <p:sldId id="261" r:id="rId5"/>
    <p:sldId id="260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Burn" initials="HB" lastIdx="4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621" autoAdjust="0"/>
  </p:normalViewPr>
  <p:slideViewPr>
    <p:cSldViewPr snapToGrid="0">
      <p:cViewPr varScale="1">
        <p:scale>
          <a:sx n="92" d="100"/>
          <a:sy n="92" d="100"/>
        </p:scale>
        <p:origin x="-11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B539A-660F-4913-86A0-B39C28D0F4C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3E667-D5D9-4609-8DF3-BEB441CC6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8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Time - Lack thereof</a:t>
            </a:r>
          </a:p>
          <a:p>
            <a:r>
              <a:rPr lang="en-GB" dirty="0" smtClean="0"/>
              <a:t>Timing</a:t>
            </a:r>
            <a:r>
              <a:rPr lang="en-GB" baseline="0" dirty="0" smtClean="0"/>
              <a:t> – more time over summer to improve</a:t>
            </a:r>
          </a:p>
          <a:p>
            <a:r>
              <a:rPr lang="en-GB" baseline="0" dirty="0" smtClean="0"/>
              <a:t>Deadlines – moved forward a month for this unit</a:t>
            </a:r>
          </a:p>
          <a:p>
            <a:r>
              <a:rPr lang="en-GB" baseline="0" dirty="0" smtClean="0"/>
              <a:t>Ext Pressures - Was made Lead IV for science across 4 centres! </a:t>
            </a:r>
            <a:r>
              <a:rPr lang="en-GB" baseline="0" dirty="0" err="1" smtClean="0"/>
              <a:t>Arghhhhhhh</a:t>
            </a:r>
            <a:endParaRPr lang="en-GB" baseline="0" dirty="0" smtClean="0"/>
          </a:p>
          <a:p>
            <a:r>
              <a:rPr lang="en-GB" baseline="0" dirty="0" smtClean="0"/>
              <a:t>ICT issues – had to get a Technician to install new software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E667-D5D9-4609-8DF3-BEB441CC650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4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0C930-077A-4C46-B487-67FC0C9F200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1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74C23-FF75-4E6E-A61A-BDD600427ED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91E70-37D5-478C-B25D-59FA970754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6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1235A-CE5B-4612-8CD4-F6CEF61A7B6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6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126CA-9505-4170-AA7D-41563DFB81A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2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CD52E-B9A6-410C-B99C-7120F120384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9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51231-CBC4-4B0E-8472-BAE3FCCE375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DBC9C-35EC-4873-85EA-7DB5F8D4A92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2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B2F02-1731-48DB-BBD4-89D4757CBF4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2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83580-3495-4636-B9DE-08447923DF3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5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2CBB-CC2E-4BEF-817F-10FF4E874828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7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modificar el estilo de texto del patrón</a:t>
            </a:r>
          </a:p>
          <a:p>
            <a:pPr lvl="1"/>
            <a:r>
              <a:rPr lang="es-ES" altLang="en-US" dirty="0" smtClean="0"/>
              <a:t>Segundo nivel</a:t>
            </a:r>
          </a:p>
          <a:p>
            <a:pPr lvl="2"/>
            <a:r>
              <a:rPr lang="es-ES" altLang="en-US" dirty="0" smtClean="0"/>
              <a:t>Tercer nivel</a:t>
            </a:r>
          </a:p>
          <a:p>
            <a:pPr lvl="3"/>
            <a:r>
              <a:rPr lang="es-ES" altLang="en-US" dirty="0" smtClean="0"/>
              <a:t>Cuarto nivel</a:t>
            </a:r>
          </a:p>
          <a:p>
            <a:pPr lvl="4"/>
            <a:r>
              <a:rPr lang="es-ES" altLang="en-US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52E8CE-B8A6-4400-A5EB-5A9CB46558EC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3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raasp.eu/spaces/552cdfd44622e942b7053c5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938" y="1784351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GB" dirty="0" smtClean="0">
                <a:solidFill>
                  <a:schemeClr val="bg1"/>
                </a:solidFill>
              </a:rPr>
              <a:t>Hands-on Astronomy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Enquiry Based Learning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>
          <a:xfrm>
            <a:off x="609793" y="4714731"/>
            <a:ext cx="10363200" cy="1500187"/>
          </a:xfrm>
        </p:spPr>
        <p:txBody>
          <a:bodyPr/>
          <a:lstStyle/>
          <a:p>
            <a:pPr algn="ctr"/>
            <a:r>
              <a:rPr lang="en-GB" altLang="en-US" dirty="0" smtClean="0">
                <a:solidFill>
                  <a:schemeClr val="bg1"/>
                </a:solidFill>
              </a:rPr>
              <a:t>The Solar System </a:t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>(Learning Aim A)</a:t>
            </a:r>
          </a:p>
          <a:p>
            <a:pPr algn="ctr"/>
            <a:endParaRPr lang="en-GB" altLang="en-US" dirty="0">
              <a:solidFill>
                <a:schemeClr val="bg1"/>
              </a:solidFill>
            </a:endParaRPr>
          </a:p>
          <a:p>
            <a:pPr algn="ctr"/>
            <a:r>
              <a:rPr lang="en-GB" altLang="en-US" sz="4000" dirty="0" smtClean="0">
                <a:solidFill>
                  <a:schemeClr val="bg1"/>
                </a:solidFill>
              </a:rPr>
              <a:t>Helen Burn</a:t>
            </a:r>
            <a:endParaRPr lang="en-GB" alt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- Were </a:t>
            </a:r>
            <a:r>
              <a:rPr lang="en-GB" dirty="0" smtClean="0"/>
              <a:t>the activities </a:t>
            </a:r>
            <a:r>
              <a:rPr lang="en-GB" dirty="0"/>
              <a:t>successful, and what would you do differently?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students really enjoyed the EBL. </a:t>
            </a:r>
          </a:p>
          <a:p>
            <a:r>
              <a:rPr lang="en-GB" dirty="0" smtClean="0"/>
              <a:t>They collaborated to produce a display board: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  <a:endParaRPr lang="en-GB" dirty="0"/>
          </a:p>
        </p:txBody>
      </p:sp>
      <p:pic>
        <p:nvPicPr>
          <p:cNvPr id="1026" name="Picture 2" descr="F:\BTEC L2 Applied Science\Unit 20\L2 Unit 20 learner assessments\Solar System  Sebastian - display bo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6" y="3227427"/>
            <a:ext cx="9763125" cy="3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activities did </a:t>
            </a:r>
            <a:r>
              <a:rPr lang="en-GB" dirty="0" smtClean="0"/>
              <a:t>I </a:t>
            </a:r>
            <a:r>
              <a:rPr lang="en-GB" dirty="0"/>
              <a:t>intend to use, and which did </a:t>
            </a:r>
            <a:r>
              <a:rPr lang="en-GB" dirty="0" smtClean="0"/>
              <a:t>I achieve?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 initially intended to use:</a:t>
            </a:r>
          </a:p>
          <a:p>
            <a:r>
              <a:rPr lang="en-GB" dirty="0" smtClean="0"/>
              <a:t>EBL</a:t>
            </a:r>
          </a:p>
          <a:p>
            <a:r>
              <a:rPr lang="en-GB" dirty="0" err="1" smtClean="0"/>
              <a:t>Faulkes</a:t>
            </a:r>
            <a:endParaRPr lang="en-GB" dirty="0" smtClean="0"/>
          </a:p>
          <a:p>
            <a:r>
              <a:rPr lang="en-GB" dirty="0" smtClean="0"/>
              <a:t>NSO</a:t>
            </a:r>
          </a:p>
          <a:p>
            <a:pPr marL="0" indent="0">
              <a:buNone/>
            </a:pPr>
            <a:r>
              <a:rPr lang="en-GB" dirty="0" smtClean="0"/>
              <a:t>In reality I finally managed to use just the EBL for my Solar System BTEC L2 group:</a:t>
            </a:r>
            <a:endParaRPr lang="en-GB" dirty="0"/>
          </a:p>
          <a:p>
            <a:pPr marL="0" indent="0">
              <a:buNone/>
            </a:pPr>
            <a:r>
              <a:rPr lang="en-GB" u="sng" dirty="0">
                <a:hlinkClick r:id="rId2"/>
              </a:rPr>
              <a:t>http://graasp.eu/spaces/552cdfd44622e942b7053c5b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And this was not to the extend I had hoped…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38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Were the activities successful, and what would you do differently?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produced individual pieces of work for the Learning Aim A (Solar System):</a:t>
            </a:r>
          </a:p>
          <a:p>
            <a:r>
              <a:rPr lang="en-GB" dirty="0" smtClean="0"/>
              <a:t>I stole their PPT designs…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5819" r="12925" b="16989"/>
          <a:stretch/>
        </p:blipFill>
        <p:spPr bwMode="auto">
          <a:xfrm>
            <a:off x="0" y="3244152"/>
            <a:ext cx="5007429" cy="371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85" y="3349276"/>
            <a:ext cx="466251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53" y="3526971"/>
            <a:ext cx="4174748" cy="284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4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would </a:t>
            </a:r>
            <a:r>
              <a:rPr lang="en-GB" dirty="0" smtClean="0"/>
              <a:t>I do </a:t>
            </a:r>
            <a:r>
              <a:rPr lang="en-GB" dirty="0"/>
              <a:t>differently?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343"/>
            <a:ext cx="10972800" cy="4525963"/>
          </a:xfrm>
        </p:spPr>
        <p:txBody>
          <a:bodyPr/>
          <a:lstStyle/>
          <a:p>
            <a:r>
              <a:rPr lang="en-GB" dirty="0" smtClean="0"/>
              <a:t>I would definitely approach the  building of the EBL differently and make sure that evidence of discussions, peer feedback and self-assessment was added as soon as it was completed.</a:t>
            </a:r>
          </a:p>
          <a:p>
            <a:r>
              <a:rPr lang="en-GB" dirty="0" smtClean="0"/>
              <a:t>I would take this wider to the other Science groups at L3 / FD and GCSE</a:t>
            </a:r>
          </a:p>
          <a:p>
            <a:r>
              <a:rPr lang="en-GB" dirty="0" smtClean="0"/>
              <a:t>I would like to include some actual observations using the </a:t>
            </a:r>
            <a:r>
              <a:rPr lang="en-GB" dirty="0" err="1" smtClean="0"/>
              <a:t>Faulkes</a:t>
            </a:r>
            <a:r>
              <a:rPr lang="en-GB" dirty="0" smtClean="0"/>
              <a:t> telescope and NSO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60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 </a:t>
            </a:r>
            <a:r>
              <a:rPr lang="en-GB" dirty="0" smtClean="0"/>
              <a:t> (ODS/</a:t>
            </a:r>
            <a:r>
              <a:rPr lang="en-GB" dirty="0" err="1" smtClean="0"/>
              <a:t>GoLab</a:t>
            </a:r>
            <a:r>
              <a:rPr lang="en-GB" dirty="0" smtClean="0"/>
              <a:t>/ISE Portals, </a:t>
            </a:r>
            <a:r>
              <a:rPr lang="en-GB" dirty="0"/>
              <a:t>and if so how did you find them?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8944"/>
            <a:ext cx="11988800" cy="45259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Did I use </a:t>
            </a:r>
            <a:r>
              <a:rPr lang="en-GB" dirty="0">
                <a:solidFill>
                  <a:srgbClr val="FF0000"/>
                </a:solidFill>
              </a:rPr>
              <a:t>the online </a:t>
            </a:r>
            <a:r>
              <a:rPr lang="en-GB" dirty="0" smtClean="0">
                <a:solidFill>
                  <a:srgbClr val="FF0000"/>
                </a:solidFill>
              </a:rPr>
              <a:t>portals?</a:t>
            </a:r>
          </a:p>
          <a:p>
            <a:r>
              <a:rPr lang="en-GB" dirty="0" smtClean="0"/>
              <a:t>I reality, NO! But I did make a whole Moodle course for L2 Astronomy:</a:t>
            </a:r>
          </a:p>
          <a:p>
            <a:r>
              <a:rPr lang="en-GB" dirty="0" smtClean="0"/>
              <a:t>I had a look but didn’t have time to use them all.</a:t>
            </a:r>
          </a:p>
          <a:p>
            <a:r>
              <a:rPr lang="en-GB" dirty="0" smtClean="0"/>
              <a:t>I really want to use </a:t>
            </a:r>
            <a:r>
              <a:rPr lang="en-GB" dirty="0" err="1" smtClean="0"/>
              <a:t>GoLab</a:t>
            </a:r>
            <a:r>
              <a:rPr lang="en-GB" dirty="0" smtClean="0"/>
              <a:t> for the Medical Physics Radioactivity in L3 year 2 next year, so that will be one of my pilots along with a new Astronomy Unit for L3 year 2 which will be IBL similar to the Level 2 course I showed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2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2" y="318952"/>
            <a:ext cx="7612743" cy="647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02286" y="2311790"/>
            <a:ext cx="3846285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beginning of my Moodle page: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05714" y="2496456"/>
            <a:ext cx="1480457" cy="899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0" y="444723"/>
            <a:ext cx="4495325" cy="58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10" y="464456"/>
            <a:ext cx="5163446" cy="582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57356" y="3053444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Final 2 Learning Aims: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963886" y="3497943"/>
            <a:ext cx="4093470" cy="1582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8113486" y="3164114"/>
            <a:ext cx="943870" cy="3338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6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Time…</a:t>
            </a:r>
          </a:p>
          <a:p>
            <a:r>
              <a:rPr lang="en-GB" dirty="0" smtClean="0"/>
              <a:t>Timing…</a:t>
            </a:r>
          </a:p>
          <a:p>
            <a:r>
              <a:rPr lang="en-GB" dirty="0" smtClean="0"/>
              <a:t>Moving Deadlines… (always forward)</a:t>
            </a:r>
          </a:p>
          <a:p>
            <a:r>
              <a:rPr lang="en-GB" dirty="0" smtClean="0"/>
              <a:t>External pressures (Standards Verifier)</a:t>
            </a:r>
          </a:p>
          <a:p>
            <a:r>
              <a:rPr lang="en-GB" dirty="0" smtClean="0"/>
              <a:t>ICT issues (access to internet and software mainly)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343" y="432389"/>
            <a:ext cx="1097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  <a:r>
              <a:rPr lang="en-GB" dirty="0" smtClean="0"/>
              <a:t>What </a:t>
            </a:r>
            <a:r>
              <a:rPr lang="en-GB" dirty="0"/>
              <a:t>were the major challenges </a:t>
            </a:r>
            <a:r>
              <a:rPr lang="en-GB" dirty="0" smtClean="0"/>
              <a:t>I faced</a:t>
            </a:r>
            <a:r>
              <a:rPr lang="en-GB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1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362</Words>
  <Application>Microsoft Office PowerPoint</Application>
  <PresentationFormat>Custom</PresentationFormat>
  <Paragraphs>42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Diseño predeterminado</vt:lpstr>
      <vt:lpstr>Hands-on Astronomy Enquiry Based Learning</vt:lpstr>
      <vt:lpstr>- Were the activities successful, and what would you do differently? </vt:lpstr>
      <vt:lpstr>Which activities did I intend to use, and which did I achieve?</vt:lpstr>
      <vt:lpstr>Were the activities successful, and what would you do differently?</vt:lpstr>
      <vt:lpstr>What would I do differently?</vt:lpstr>
      <vt:lpstr>  (ODS/GoLab/ISE Portals, and if so how did you find them? </vt:lpstr>
      <vt:lpstr>PowerPoint Presentation</vt:lpstr>
      <vt:lpstr>PowerPoint Presentation</vt:lpstr>
      <vt:lpstr> What were the major challenges I faced?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stone</dc:creator>
  <cp:lastModifiedBy>Helen Burn</cp:lastModifiedBy>
  <cp:revision>80</cp:revision>
  <dcterms:created xsi:type="dcterms:W3CDTF">2015-06-03T18:13:15Z</dcterms:created>
  <dcterms:modified xsi:type="dcterms:W3CDTF">2015-07-02T10:01:02Z</dcterms:modified>
</cp:coreProperties>
</file>