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30275213" cy="42803763"/>
  <p:notesSz cx="6715125" cy="923925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8200" kern="1200">
        <a:solidFill>
          <a:schemeClr val="tx1"/>
        </a:solidFill>
        <a:latin typeface="Arial" charset="0"/>
        <a:ea typeface="+mn-ea"/>
        <a:cs typeface="+mn-cs"/>
      </a:defRPr>
    </a:lvl1pPr>
    <a:lvl2pPr marL="434980" algn="ctr" rtl="0" fontAlgn="base">
      <a:spcBef>
        <a:spcPct val="0"/>
      </a:spcBef>
      <a:spcAft>
        <a:spcPct val="0"/>
      </a:spcAft>
      <a:defRPr sz="8200" kern="1200">
        <a:solidFill>
          <a:schemeClr val="tx1"/>
        </a:solidFill>
        <a:latin typeface="Arial" charset="0"/>
        <a:ea typeface="+mn-ea"/>
        <a:cs typeface="+mn-cs"/>
      </a:defRPr>
    </a:lvl2pPr>
    <a:lvl3pPr marL="869960" algn="ctr" rtl="0" fontAlgn="base">
      <a:spcBef>
        <a:spcPct val="0"/>
      </a:spcBef>
      <a:spcAft>
        <a:spcPct val="0"/>
      </a:spcAft>
      <a:defRPr sz="8200" kern="1200">
        <a:solidFill>
          <a:schemeClr val="tx1"/>
        </a:solidFill>
        <a:latin typeface="Arial" charset="0"/>
        <a:ea typeface="+mn-ea"/>
        <a:cs typeface="+mn-cs"/>
      </a:defRPr>
    </a:lvl3pPr>
    <a:lvl4pPr marL="1304940" algn="ctr" rtl="0" fontAlgn="base">
      <a:spcBef>
        <a:spcPct val="0"/>
      </a:spcBef>
      <a:spcAft>
        <a:spcPct val="0"/>
      </a:spcAft>
      <a:defRPr sz="8200" kern="1200">
        <a:solidFill>
          <a:schemeClr val="tx1"/>
        </a:solidFill>
        <a:latin typeface="Arial" charset="0"/>
        <a:ea typeface="+mn-ea"/>
        <a:cs typeface="+mn-cs"/>
      </a:defRPr>
    </a:lvl4pPr>
    <a:lvl5pPr marL="1739920" algn="ctr" rtl="0" fontAlgn="base">
      <a:spcBef>
        <a:spcPct val="0"/>
      </a:spcBef>
      <a:spcAft>
        <a:spcPct val="0"/>
      </a:spcAft>
      <a:defRPr sz="8200" kern="1200">
        <a:solidFill>
          <a:schemeClr val="tx1"/>
        </a:solidFill>
        <a:latin typeface="Arial" charset="0"/>
        <a:ea typeface="+mn-ea"/>
        <a:cs typeface="+mn-cs"/>
      </a:defRPr>
    </a:lvl5pPr>
    <a:lvl6pPr marL="2174900" algn="l" defTabSz="869960" rtl="0" eaLnBrk="1" latinLnBrk="0" hangingPunct="1">
      <a:defRPr sz="8200" kern="1200">
        <a:solidFill>
          <a:schemeClr val="tx1"/>
        </a:solidFill>
        <a:latin typeface="Arial" charset="0"/>
        <a:ea typeface="+mn-ea"/>
        <a:cs typeface="+mn-cs"/>
      </a:defRPr>
    </a:lvl6pPr>
    <a:lvl7pPr marL="2609880" algn="l" defTabSz="869960" rtl="0" eaLnBrk="1" latinLnBrk="0" hangingPunct="1">
      <a:defRPr sz="8200" kern="1200">
        <a:solidFill>
          <a:schemeClr val="tx1"/>
        </a:solidFill>
        <a:latin typeface="Arial" charset="0"/>
        <a:ea typeface="+mn-ea"/>
        <a:cs typeface="+mn-cs"/>
      </a:defRPr>
    </a:lvl7pPr>
    <a:lvl8pPr marL="3044861" algn="l" defTabSz="869960" rtl="0" eaLnBrk="1" latinLnBrk="0" hangingPunct="1">
      <a:defRPr sz="8200" kern="1200">
        <a:solidFill>
          <a:schemeClr val="tx1"/>
        </a:solidFill>
        <a:latin typeface="Arial" charset="0"/>
        <a:ea typeface="+mn-ea"/>
        <a:cs typeface="+mn-cs"/>
      </a:defRPr>
    </a:lvl8pPr>
    <a:lvl9pPr marL="3479841" algn="l" defTabSz="869960" rtl="0" eaLnBrk="1" latinLnBrk="0" hangingPunct="1">
      <a:defRPr sz="82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6288">
          <p15:clr>
            <a:srgbClr val="A4A3A4"/>
          </p15:clr>
        </p15:guide>
        <p15:guide id="2" orient="horz" pos="26261">
          <p15:clr>
            <a:srgbClr val="A4A3A4"/>
          </p15:clr>
        </p15:guide>
        <p15:guide id="3" orient="horz" pos="2793">
          <p15:clr>
            <a:srgbClr val="A4A3A4"/>
          </p15:clr>
        </p15:guide>
        <p15:guide id="4" pos="9536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46D2"/>
    <a:srgbClr val="003399"/>
    <a:srgbClr val="C0C0C0"/>
    <a:srgbClr val="FF0000"/>
    <a:srgbClr val="698ED9"/>
    <a:srgbClr val="A7C4FF"/>
    <a:srgbClr val="003064"/>
    <a:srgbClr val="00216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81B50A0-5797-42DE-B550-08379DFFCD9F}" v="16" dt="2021-02-02T14:32:35.23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920" autoAdjust="0"/>
    <p:restoredTop sz="96380" autoAdjust="0"/>
  </p:normalViewPr>
  <p:slideViewPr>
    <p:cSldViewPr snapToGrid="0">
      <p:cViewPr>
        <p:scale>
          <a:sx n="71" d="100"/>
          <a:sy n="71" d="100"/>
        </p:scale>
        <p:origin x="-7914" y="-16104"/>
      </p:cViewPr>
      <p:guideLst>
        <p:guide orient="horz" pos="6288"/>
        <p:guide orient="horz" pos="26261"/>
        <p:guide orient="horz" pos="2793"/>
        <p:guide pos="9536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tephanos Cherouvis" userId="672a29ca-37da-45f1-9114-973777d3ecb6" providerId="ADAL" clId="{E81B50A0-5797-42DE-B550-08379DFFCD9F}"/>
    <pc:docChg chg="undo redo custSel modSld">
      <pc:chgData name="Stephanos Cherouvis" userId="672a29ca-37da-45f1-9114-973777d3ecb6" providerId="ADAL" clId="{E81B50A0-5797-42DE-B550-08379DFFCD9F}" dt="2021-02-02T14:33:20.007" v="92" actId="1076"/>
      <pc:docMkLst>
        <pc:docMk/>
      </pc:docMkLst>
      <pc:sldChg chg="addSp delSp modSp mod">
        <pc:chgData name="Stephanos Cherouvis" userId="672a29ca-37da-45f1-9114-973777d3ecb6" providerId="ADAL" clId="{E81B50A0-5797-42DE-B550-08379DFFCD9F}" dt="2021-02-02T14:33:20.007" v="92" actId="1076"/>
        <pc:sldMkLst>
          <pc:docMk/>
          <pc:sldMk cId="0" sldId="256"/>
        </pc:sldMkLst>
        <pc:spChg chg="mod">
          <ac:chgData name="Stephanos Cherouvis" userId="672a29ca-37da-45f1-9114-973777d3ecb6" providerId="ADAL" clId="{E81B50A0-5797-42DE-B550-08379DFFCD9F}" dt="2021-02-02T14:25:07.901" v="6" actId="207"/>
          <ac:spMkLst>
            <pc:docMk/>
            <pc:sldMk cId="0" sldId="256"/>
            <ac:spMk id="27" creationId="{00000000-0000-0000-0000-000000000000}"/>
          </ac:spMkLst>
        </pc:spChg>
        <pc:spChg chg="mod">
          <ac:chgData name="Stephanos Cherouvis" userId="672a29ca-37da-45f1-9114-973777d3ecb6" providerId="ADAL" clId="{E81B50A0-5797-42DE-B550-08379DFFCD9F}" dt="2021-02-02T14:27:59.852" v="33" actId="20577"/>
          <ac:spMkLst>
            <pc:docMk/>
            <pc:sldMk cId="0" sldId="256"/>
            <ac:spMk id="28" creationId="{00000000-0000-0000-0000-000000000000}"/>
          </ac:spMkLst>
        </pc:spChg>
        <pc:spChg chg="mod">
          <ac:chgData name="Stephanos Cherouvis" userId="672a29ca-37da-45f1-9114-973777d3ecb6" providerId="ADAL" clId="{E81B50A0-5797-42DE-B550-08379DFFCD9F}" dt="2021-02-02T14:32:06.542" v="82" actId="207"/>
          <ac:spMkLst>
            <pc:docMk/>
            <pc:sldMk cId="0" sldId="256"/>
            <ac:spMk id="50" creationId="{00000000-0000-0000-0000-000000000000}"/>
          </ac:spMkLst>
        </pc:spChg>
        <pc:spChg chg="mod">
          <ac:chgData name="Stephanos Cherouvis" userId="672a29ca-37da-45f1-9114-973777d3ecb6" providerId="ADAL" clId="{E81B50A0-5797-42DE-B550-08379DFFCD9F}" dt="2021-02-02T14:31:50.047" v="79" actId="207"/>
          <ac:spMkLst>
            <pc:docMk/>
            <pc:sldMk cId="0" sldId="256"/>
            <ac:spMk id="51" creationId="{00000000-0000-0000-0000-000000000000}"/>
          </ac:spMkLst>
        </pc:spChg>
        <pc:spChg chg="mod">
          <ac:chgData name="Stephanos Cherouvis" userId="672a29ca-37da-45f1-9114-973777d3ecb6" providerId="ADAL" clId="{E81B50A0-5797-42DE-B550-08379DFFCD9F}" dt="2021-02-02T14:32:01.291" v="81" actId="207"/>
          <ac:spMkLst>
            <pc:docMk/>
            <pc:sldMk cId="0" sldId="256"/>
            <ac:spMk id="53" creationId="{00000000-0000-0000-0000-000000000000}"/>
          </ac:spMkLst>
        </pc:spChg>
        <pc:spChg chg="mod">
          <ac:chgData name="Stephanos Cherouvis" userId="672a29ca-37da-45f1-9114-973777d3ecb6" providerId="ADAL" clId="{E81B50A0-5797-42DE-B550-08379DFFCD9F}" dt="2021-02-02T14:31:57.507" v="80" actId="207"/>
          <ac:spMkLst>
            <pc:docMk/>
            <pc:sldMk cId="0" sldId="256"/>
            <ac:spMk id="56" creationId="{00000000-0000-0000-0000-000000000000}"/>
          </ac:spMkLst>
        </pc:spChg>
        <pc:spChg chg="mod">
          <ac:chgData name="Stephanos Cherouvis" userId="672a29ca-37da-45f1-9114-973777d3ecb6" providerId="ADAL" clId="{E81B50A0-5797-42DE-B550-08379DFFCD9F}" dt="2021-02-02T14:32:53.682" v="88" actId="1076"/>
          <ac:spMkLst>
            <pc:docMk/>
            <pc:sldMk cId="0" sldId="256"/>
            <ac:spMk id="64" creationId="{00000000-0000-0000-0000-000000000000}"/>
          </ac:spMkLst>
        </pc:spChg>
        <pc:spChg chg="mod">
          <ac:chgData name="Stephanos Cherouvis" userId="672a29ca-37da-45f1-9114-973777d3ecb6" providerId="ADAL" clId="{E81B50A0-5797-42DE-B550-08379DFFCD9F}" dt="2021-02-02T14:31:37.527" v="77" actId="207"/>
          <ac:spMkLst>
            <pc:docMk/>
            <pc:sldMk cId="0" sldId="256"/>
            <ac:spMk id="65" creationId="{00000000-0000-0000-0000-000000000000}"/>
          </ac:spMkLst>
        </pc:spChg>
        <pc:spChg chg="mod">
          <ac:chgData name="Stephanos Cherouvis" userId="672a29ca-37da-45f1-9114-973777d3ecb6" providerId="ADAL" clId="{E81B50A0-5797-42DE-B550-08379DFFCD9F}" dt="2021-02-02T14:33:08.832" v="90" actId="1076"/>
          <ac:spMkLst>
            <pc:docMk/>
            <pc:sldMk cId="0" sldId="256"/>
            <ac:spMk id="66" creationId="{00000000-0000-0000-0000-000000000000}"/>
          </ac:spMkLst>
        </pc:spChg>
        <pc:spChg chg="mod">
          <ac:chgData name="Stephanos Cherouvis" userId="672a29ca-37da-45f1-9114-973777d3ecb6" providerId="ADAL" clId="{E81B50A0-5797-42DE-B550-08379DFFCD9F}" dt="2021-02-02T14:33:16.531" v="91" actId="1076"/>
          <ac:spMkLst>
            <pc:docMk/>
            <pc:sldMk cId="0" sldId="256"/>
            <ac:spMk id="67" creationId="{00000000-0000-0000-0000-000000000000}"/>
          </ac:spMkLst>
        </pc:spChg>
        <pc:spChg chg="mod">
          <ac:chgData name="Stephanos Cherouvis" userId="672a29ca-37da-45f1-9114-973777d3ecb6" providerId="ADAL" clId="{E81B50A0-5797-42DE-B550-08379DFFCD9F}" dt="2021-02-02T14:33:20.007" v="92" actId="1076"/>
          <ac:spMkLst>
            <pc:docMk/>
            <pc:sldMk cId="0" sldId="256"/>
            <ac:spMk id="95" creationId="{00000000-0000-0000-0000-000000000000}"/>
          </ac:spMkLst>
        </pc:spChg>
        <pc:spChg chg="mod">
          <ac:chgData name="Stephanos Cherouvis" userId="672a29ca-37da-45f1-9114-973777d3ecb6" providerId="ADAL" clId="{E81B50A0-5797-42DE-B550-08379DFFCD9F}" dt="2021-02-02T14:32:57.252" v="89" actId="1076"/>
          <ac:spMkLst>
            <pc:docMk/>
            <pc:sldMk cId="0" sldId="256"/>
            <ac:spMk id="96" creationId="{00000000-0000-0000-0000-000000000000}"/>
          </ac:spMkLst>
        </pc:spChg>
        <pc:spChg chg="mod">
          <ac:chgData name="Stephanos Cherouvis" userId="672a29ca-37da-45f1-9114-973777d3ecb6" providerId="ADAL" clId="{E81B50A0-5797-42DE-B550-08379DFFCD9F}" dt="2021-02-02T14:31:44.096" v="78" actId="207"/>
          <ac:spMkLst>
            <pc:docMk/>
            <pc:sldMk cId="0" sldId="256"/>
            <ac:spMk id="101" creationId="{00000000-0000-0000-0000-000000000000}"/>
          </ac:spMkLst>
        </pc:spChg>
        <pc:picChg chg="del">
          <ac:chgData name="Stephanos Cherouvis" userId="672a29ca-37da-45f1-9114-973777d3ecb6" providerId="ADAL" clId="{E81B50A0-5797-42DE-B550-08379DFFCD9F}" dt="2021-02-02T14:24:14.427" v="0" actId="478"/>
          <ac:picMkLst>
            <pc:docMk/>
            <pc:sldMk cId="0" sldId="256"/>
            <ac:picMk id="2" creationId="{00000000-0000-0000-0000-000000000000}"/>
          </ac:picMkLst>
        </pc:picChg>
        <pc:picChg chg="add mod">
          <ac:chgData name="Stephanos Cherouvis" userId="672a29ca-37da-45f1-9114-973777d3ecb6" providerId="ADAL" clId="{E81B50A0-5797-42DE-B550-08379DFFCD9F}" dt="2021-02-02T14:27:10.524" v="15" actId="1076"/>
          <ac:picMkLst>
            <pc:docMk/>
            <pc:sldMk cId="0" sldId="256"/>
            <ac:picMk id="6" creationId="{50497FF2-BD81-4FD5-BBDC-1A5D58307E01}"/>
          </ac:picMkLst>
        </pc:picChg>
        <pc:picChg chg="add mod">
          <ac:chgData name="Stephanos Cherouvis" userId="672a29ca-37da-45f1-9114-973777d3ecb6" providerId="ADAL" clId="{E81B50A0-5797-42DE-B550-08379DFFCD9F}" dt="2021-02-02T14:27:04.458" v="13" actId="1076"/>
          <ac:picMkLst>
            <pc:docMk/>
            <pc:sldMk cId="0" sldId="256"/>
            <ac:picMk id="8" creationId="{D2622375-5F8E-47A3-ABB8-94F01E649700}"/>
          </ac:picMkLst>
        </pc:picChg>
        <pc:picChg chg="del">
          <ac:chgData name="Stephanos Cherouvis" userId="672a29ca-37da-45f1-9114-973777d3ecb6" providerId="ADAL" clId="{E81B50A0-5797-42DE-B550-08379DFFCD9F}" dt="2021-02-02T14:26:51.166" v="8" actId="478"/>
          <ac:picMkLst>
            <pc:docMk/>
            <pc:sldMk cId="0" sldId="256"/>
            <ac:picMk id="31" creationId="{00000000-0000-0000-0000-000000000000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098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03650" y="0"/>
            <a:ext cx="29098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 dirty="0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132013" y="692150"/>
            <a:ext cx="2452687" cy="346551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1513" y="4389438"/>
            <a:ext cx="5372100" cy="4157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775700"/>
            <a:ext cx="29098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03650" y="8775700"/>
            <a:ext cx="29098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A645BAB7-E9F9-435A-B8BD-F70ADBBCBAF6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428414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Arial" charset="0"/>
        <a:ea typeface="+mn-ea"/>
        <a:cs typeface="+mn-cs"/>
      </a:defRPr>
    </a:lvl1pPr>
    <a:lvl2pPr marL="434980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Arial" charset="0"/>
        <a:ea typeface="+mn-ea"/>
        <a:cs typeface="+mn-cs"/>
      </a:defRPr>
    </a:lvl2pPr>
    <a:lvl3pPr marL="869960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Arial" charset="0"/>
        <a:ea typeface="+mn-ea"/>
        <a:cs typeface="+mn-cs"/>
      </a:defRPr>
    </a:lvl3pPr>
    <a:lvl4pPr marL="1304940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Arial" charset="0"/>
        <a:ea typeface="+mn-ea"/>
        <a:cs typeface="+mn-cs"/>
      </a:defRPr>
    </a:lvl4pPr>
    <a:lvl5pPr marL="1739920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Arial" charset="0"/>
        <a:ea typeface="+mn-ea"/>
        <a:cs typeface="+mn-cs"/>
      </a:defRPr>
    </a:lvl5pPr>
    <a:lvl6pPr marL="2174900" algn="l" defTabSz="869960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609880" algn="l" defTabSz="869960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3044861" algn="l" defTabSz="869960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479841" algn="l" defTabSz="869960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72C7B9C-DA46-4FE0-B590-97F24EE1DB0E}" type="slidenum">
              <a:rPr lang="en-US"/>
              <a:pPr/>
              <a:t>1</a:t>
            </a:fld>
            <a:endParaRPr lang="en-US" dirty="0"/>
          </a:p>
        </p:txBody>
      </p:sp>
      <p:sp>
        <p:nvSpPr>
          <p:cNvPr id="40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132013" y="692150"/>
            <a:ext cx="2452687" cy="3465513"/>
          </a:xfrm>
          <a:ln/>
        </p:spPr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17102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postersession.com/" TargetMode="External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w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 userDrawn="1"/>
        </p:nvSpPr>
        <p:spPr>
          <a:xfrm rot="16200000">
            <a:off x="24748747" y="42184203"/>
            <a:ext cx="388281" cy="103234"/>
          </a:xfrm>
          <a:prstGeom prst="rect">
            <a:avLst/>
          </a:prstGeom>
          <a:noFill/>
        </p:spPr>
        <p:txBody>
          <a:bodyPr wrap="square" lIns="86996" tIns="43498" rIns="86996" bIns="43498" rtlCol="0">
            <a:spAutoFit/>
          </a:bodyPr>
          <a:lstStyle/>
          <a:p>
            <a:pPr marL="0" marR="0" indent="0" algn="ctr" defTabSz="86996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" dirty="0">
                <a:effectLst/>
                <a:hlinkClick r:id="rId3"/>
              </a:rPr>
              <a:t>www.postersession.com</a:t>
            </a:r>
            <a:endParaRPr lang="en-US" sz="100" dirty="0">
              <a:effectLst/>
            </a:endParaRPr>
          </a:p>
        </p:txBody>
      </p:sp>
      <p:pic>
        <p:nvPicPr>
          <p:cNvPr id="4" name="Picture 3"/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8727"/>
          <a:stretch>
            <a:fillRect/>
          </a:stretch>
        </p:blipFill>
        <p:spPr bwMode="auto">
          <a:xfrm>
            <a:off x="22904336" y="42144693"/>
            <a:ext cx="3809222" cy="2074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Box 1"/>
          <p:cNvSpPr txBox="1"/>
          <p:nvPr userDrawn="1"/>
        </p:nvSpPr>
        <p:spPr>
          <a:xfrm>
            <a:off x="26713557" y="42062330"/>
            <a:ext cx="2242539" cy="318678"/>
          </a:xfrm>
          <a:prstGeom prst="rect">
            <a:avLst/>
          </a:prstGeom>
          <a:noFill/>
        </p:spPr>
        <p:txBody>
          <a:bodyPr wrap="none" lIns="86996" tIns="43498" rIns="86996" bIns="43498" rtlCol="0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US" sz="1500" dirty="0">
                <a:solidFill>
                  <a:schemeClr val="bg1"/>
                </a:solidFill>
              </a:rPr>
              <a:t>www.postersession.com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ctr" defTabSz="4176111" rtl="0" fontAlgn="base">
        <a:spcBef>
          <a:spcPct val="0"/>
        </a:spcBef>
        <a:spcAft>
          <a:spcPct val="0"/>
        </a:spcAft>
        <a:defRPr sz="20100">
          <a:solidFill>
            <a:schemeClr val="tx2"/>
          </a:solidFill>
          <a:latin typeface="+mj-lt"/>
          <a:ea typeface="+mj-ea"/>
          <a:cs typeface="+mj-cs"/>
        </a:defRPr>
      </a:lvl1pPr>
      <a:lvl2pPr algn="ctr" defTabSz="4176111" rtl="0" fontAlgn="base">
        <a:spcBef>
          <a:spcPct val="0"/>
        </a:spcBef>
        <a:spcAft>
          <a:spcPct val="0"/>
        </a:spcAft>
        <a:defRPr sz="20100">
          <a:solidFill>
            <a:schemeClr val="tx2"/>
          </a:solidFill>
          <a:latin typeface="Arial" charset="0"/>
        </a:defRPr>
      </a:lvl2pPr>
      <a:lvl3pPr algn="ctr" defTabSz="4176111" rtl="0" fontAlgn="base">
        <a:spcBef>
          <a:spcPct val="0"/>
        </a:spcBef>
        <a:spcAft>
          <a:spcPct val="0"/>
        </a:spcAft>
        <a:defRPr sz="20100">
          <a:solidFill>
            <a:schemeClr val="tx2"/>
          </a:solidFill>
          <a:latin typeface="Arial" charset="0"/>
        </a:defRPr>
      </a:lvl3pPr>
      <a:lvl4pPr algn="ctr" defTabSz="4176111" rtl="0" fontAlgn="base">
        <a:spcBef>
          <a:spcPct val="0"/>
        </a:spcBef>
        <a:spcAft>
          <a:spcPct val="0"/>
        </a:spcAft>
        <a:defRPr sz="20100">
          <a:solidFill>
            <a:schemeClr val="tx2"/>
          </a:solidFill>
          <a:latin typeface="Arial" charset="0"/>
        </a:defRPr>
      </a:lvl4pPr>
      <a:lvl5pPr algn="ctr" defTabSz="4176111" rtl="0" fontAlgn="base">
        <a:spcBef>
          <a:spcPct val="0"/>
        </a:spcBef>
        <a:spcAft>
          <a:spcPct val="0"/>
        </a:spcAft>
        <a:defRPr sz="20100">
          <a:solidFill>
            <a:schemeClr val="tx2"/>
          </a:solidFill>
          <a:latin typeface="Arial" charset="0"/>
        </a:defRPr>
      </a:lvl5pPr>
      <a:lvl6pPr marL="434980" algn="ctr" defTabSz="4176111" rtl="0" fontAlgn="base">
        <a:spcBef>
          <a:spcPct val="0"/>
        </a:spcBef>
        <a:spcAft>
          <a:spcPct val="0"/>
        </a:spcAft>
        <a:defRPr sz="20100">
          <a:solidFill>
            <a:schemeClr val="tx2"/>
          </a:solidFill>
          <a:latin typeface="Arial" charset="0"/>
        </a:defRPr>
      </a:lvl6pPr>
      <a:lvl7pPr marL="869960" algn="ctr" defTabSz="4176111" rtl="0" fontAlgn="base">
        <a:spcBef>
          <a:spcPct val="0"/>
        </a:spcBef>
        <a:spcAft>
          <a:spcPct val="0"/>
        </a:spcAft>
        <a:defRPr sz="20100">
          <a:solidFill>
            <a:schemeClr val="tx2"/>
          </a:solidFill>
          <a:latin typeface="Arial" charset="0"/>
        </a:defRPr>
      </a:lvl7pPr>
      <a:lvl8pPr marL="1304940" algn="ctr" defTabSz="4176111" rtl="0" fontAlgn="base">
        <a:spcBef>
          <a:spcPct val="0"/>
        </a:spcBef>
        <a:spcAft>
          <a:spcPct val="0"/>
        </a:spcAft>
        <a:defRPr sz="20100">
          <a:solidFill>
            <a:schemeClr val="tx2"/>
          </a:solidFill>
          <a:latin typeface="Arial" charset="0"/>
        </a:defRPr>
      </a:lvl8pPr>
      <a:lvl9pPr marL="1739920" algn="ctr" defTabSz="4176111" rtl="0" fontAlgn="base">
        <a:spcBef>
          <a:spcPct val="0"/>
        </a:spcBef>
        <a:spcAft>
          <a:spcPct val="0"/>
        </a:spcAft>
        <a:defRPr sz="20100">
          <a:solidFill>
            <a:schemeClr val="tx2"/>
          </a:solidFill>
          <a:latin typeface="Arial" charset="0"/>
        </a:defRPr>
      </a:lvl9pPr>
    </p:titleStyle>
    <p:bodyStyle>
      <a:lvl1pPr marL="1566231" indent="-1566231" algn="l" defTabSz="4176111" rtl="0" fontAlgn="base">
        <a:spcBef>
          <a:spcPct val="20000"/>
        </a:spcBef>
        <a:spcAft>
          <a:spcPct val="0"/>
        </a:spcAft>
        <a:buChar char="•"/>
        <a:defRPr sz="14700">
          <a:solidFill>
            <a:schemeClr val="tx1"/>
          </a:solidFill>
          <a:latin typeface="+mn-lt"/>
          <a:ea typeface="+mn-ea"/>
          <a:cs typeface="+mn-cs"/>
        </a:defRPr>
      </a:lvl1pPr>
      <a:lvl2pPr marL="3392240" indent="-1304940" algn="l" defTabSz="4176111" rtl="0" fontAlgn="base">
        <a:spcBef>
          <a:spcPct val="20000"/>
        </a:spcBef>
        <a:spcAft>
          <a:spcPct val="0"/>
        </a:spcAft>
        <a:buChar char="–"/>
        <a:defRPr sz="12700">
          <a:solidFill>
            <a:schemeClr val="tx1"/>
          </a:solidFill>
          <a:latin typeface="+mn-lt"/>
        </a:defRPr>
      </a:lvl2pPr>
      <a:lvl3pPr marL="5219761" indent="-1043651" algn="l" defTabSz="4176111" rtl="0" fontAlgn="base">
        <a:spcBef>
          <a:spcPct val="20000"/>
        </a:spcBef>
        <a:spcAft>
          <a:spcPct val="0"/>
        </a:spcAft>
        <a:buChar char="•"/>
        <a:defRPr sz="10900">
          <a:solidFill>
            <a:schemeClr val="tx1"/>
          </a:solidFill>
          <a:latin typeface="+mn-lt"/>
        </a:defRPr>
      </a:lvl3pPr>
      <a:lvl4pPr marL="7307061" indent="-1043651" algn="l" defTabSz="4176111" rtl="0" fontAlgn="base">
        <a:spcBef>
          <a:spcPct val="20000"/>
        </a:spcBef>
        <a:spcAft>
          <a:spcPct val="0"/>
        </a:spcAft>
        <a:buChar char="–"/>
        <a:defRPr sz="9100">
          <a:solidFill>
            <a:schemeClr val="tx1"/>
          </a:solidFill>
          <a:latin typeface="+mn-lt"/>
        </a:defRPr>
      </a:lvl4pPr>
      <a:lvl5pPr marL="9395872" indent="-1043651" algn="l" defTabSz="4176111" rtl="0" fontAlgn="base">
        <a:spcBef>
          <a:spcPct val="20000"/>
        </a:spcBef>
        <a:spcAft>
          <a:spcPct val="0"/>
        </a:spcAft>
        <a:buChar char="»"/>
        <a:defRPr sz="9100">
          <a:solidFill>
            <a:schemeClr val="tx1"/>
          </a:solidFill>
          <a:latin typeface="+mn-lt"/>
        </a:defRPr>
      </a:lvl5pPr>
      <a:lvl6pPr marL="9830852" indent="-1043651" algn="l" defTabSz="4176111" rtl="0" fontAlgn="base">
        <a:spcBef>
          <a:spcPct val="20000"/>
        </a:spcBef>
        <a:spcAft>
          <a:spcPct val="0"/>
        </a:spcAft>
        <a:buChar char="»"/>
        <a:defRPr sz="9100">
          <a:solidFill>
            <a:schemeClr val="tx1"/>
          </a:solidFill>
          <a:latin typeface="+mn-lt"/>
        </a:defRPr>
      </a:lvl6pPr>
      <a:lvl7pPr marL="10265832" indent="-1043651" algn="l" defTabSz="4176111" rtl="0" fontAlgn="base">
        <a:spcBef>
          <a:spcPct val="20000"/>
        </a:spcBef>
        <a:spcAft>
          <a:spcPct val="0"/>
        </a:spcAft>
        <a:buChar char="»"/>
        <a:defRPr sz="9100">
          <a:solidFill>
            <a:schemeClr val="tx1"/>
          </a:solidFill>
          <a:latin typeface="+mn-lt"/>
        </a:defRPr>
      </a:lvl7pPr>
      <a:lvl8pPr marL="10700813" indent="-1043651" algn="l" defTabSz="4176111" rtl="0" fontAlgn="base">
        <a:spcBef>
          <a:spcPct val="20000"/>
        </a:spcBef>
        <a:spcAft>
          <a:spcPct val="0"/>
        </a:spcAft>
        <a:buChar char="»"/>
        <a:defRPr sz="9100">
          <a:solidFill>
            <a:schemeClr val="tx1"/>
          </a:solidFill>
          <a:latin typeface="+mn-lt"/>
        </a:defRPr>
      </a:lvl8pPr>
      <a:lvl9pPr marL="11135793" indent="-1043651" algn="l" defTabSz="4176111" rtl="0" fontAlgn="base">
        <a:spcBef>
          <a:spcPct val="20000"/>
        </a:spcBef>
        <a:spcAft>
          <a:spcPct val="0"/>
        </a:spcAft>
        <a:buChar char="»"/>
        <a:defRPr sz="91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869960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1pPr>
      <a:lvl2pPr marL="434980" algn="l" defTabSz="869960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2pPr>
      <a:lvl3pPr marL="869960" algn="l" defTabSz="869960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04940" algn="l" defTabSz="869960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1739920" algn="l" defTabSz="869960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174900" algn="l" defTabSz="869960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609880" algn="l" defTabSz="869960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3044861" algn="l" defTabSz="869960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479841" algn="l" defTabSz="869960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g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3064"/>
            </a:gs>
            <a:gs pos="50000">
              <a:schemeClr val="bg1"/>
            </a:gs>
            <a:gs pos="100000">
              <a:srgbClr val="003064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AutoShape 29"/>
          <p:cNvSpPr>
            <a:spLocks noChangeArrowheads="1"/>
          </p:cNvSpPr>
          <p:nvPr/>
        </p:nvSpPr>
        <p:spPr bwMode="auto">
          <a:xfrm>
            <a:off x="305402" y="39013513"/>
            <a:ext cx="29494546" cy="3553459"/>
          </a:xfrm>
          <a:prstGeom prst="roundRect">
            <a:avLst>
              <a:gd name="adj" fmla="val 7000"/>
            </a:avLst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69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6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69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69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69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9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9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9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9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l-GR"/>
          </a:p>
        </p:txBody>
      </p:sp>
      <p:sp>
        <p:nvSpPr>
          <p:cNvPr id="27" name="AutoShape 13"/>
          <p:cNvSpPr>
            <a:spLocks noChangeArrowheads="1"/>
          </p:cNvSpPr>
          <p:nvPr/>
        </p:nvSpPr>
        <p:spPr bwMode="auto">
          <a:xfrm>
            <a:off x="514350" y="508000"/>
            <a:ext cx="29203650" cy="7010400"/>
          </a:xfrm>
          <a:prstGeom prst="roundRect">
            <a:avLst>
              <a:gd name="adj" fmla="val 10870"/>
            </a:avLst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defTabSz="4389438"/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8" name="Text Box 14"/>
          <p:cNvSpPr txBox="1">
            <a:spLocks noChangeArrowheads="1"/>
          </p:cNvSpPr>
          <p:nvPr/>
        </p:nvSpPr>
        <p:spPr bwMode="auto">
          <a:xfrm>
            <a:off x="1022350" y="567558"/>
            <a:ext cx="28060650" cy="43704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9000" b="1" dirty="0" err="1"/>
              <a:t>Europsectives</a:t>
            </a:r>
            <a:r>
              <a:rPr lang="en-US" sz="9000" b="1" dirty="0"/>
              <a:t> 2.0 </a:t>
            </a:r>
            <a:r>
              <a:rPr lang="en-US" sz="60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</a:p>
          <a:p>
            <a:pPr lvl="0"/>
            <a:r>
              <a:rPr lang="en-US" sz="6000" b="1" dirty="0">
                <a:solidFill>
                  <a:srgbClr val="000000"/>
                </a:solidFill>
                <a:latin typeface="Arial" panose="020B0604020202020204" pitchFamily="34" charset="0"/>
              </a:rPr>
              <a:t>Smith M.</a:t>
            </a:r>
            <a:r>
              <a:rPr lang="en-US" sz="6000" b="1" baseline="30000" dirty="0">
                <a:solidFill>
                  <a:srgbClr val="000000"/>
                </a:solidFill>
                <a:latin typeface="Arial" panose="020B0604020202020204" pitchFamily="34" charset="0"/>
              </a:rPr>
              <a:t>1</a:t>
            </a:r>
            <a:r>
              <a:rPr lang="en-US" sz="6000" b="1" dirty="0"/>
              <a:t>, </a:t>
            </a:r>
            <a:r>
              <a:rPr lang="en-US" sz="6000" b="1" dirty="0">
                <a:solidFill>
                  <a:srgbClr val="000000"/>
                </a:solidFill>
                <a:latin typeface="Arial" panose="020B0604020202020204" pitchFamily="34" charset="0"/>
              </a:rPr>
              <a:t>Lopes S.</a:t>
            </a:r>
            <a:r>
              <a:rPr lang="en-US" sz="6000" b="1" baseline="30000" dirty="0">
                <a:solidFill>
                  <a:srgbClr val="000000"/>
                </a:solidFill>
                <a:latin typeface="Arial" panose="020B0604020202020204" pitchFamily="34" charset="0"/>
              </a:rPr>
              <a:t>2</a:t>
            </a:r>
          </a:p>
          <a:p>
            <a:pPr lvl="0"/>
            <a:endParaRPr lang="en-US" sz="6000" b="1" baseline="300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r>
              <a:rPr lang="en-US" sz="4800" b="1" i="1" baseline="30000" dirty="0"/>
              <a:t>1……..</a:t>
            </a:r>
            <a:endParaRPr lang="en-US" sz="4000" dirty="0"/>
          </a:p>
          <a:p>
            <a:r>
              <a:rPr lang="en-US" sz="4800" b="1" i="1" baseline="30000" dirty="0"/>
              <a:t>2</a:t>
            </a:r>
            <a:r>
              <a:rPr lang="en-US" sz="4000" b="1" i="1" dirty="0"/>
              <a:t>…….</a:t>
            </a:r>
            <a:endParaRPr lang="en-US" sz="3200" b="1" dirty="0"/>
          </a:p>
        </p:txBody>
      </p:sp>
      <p:sp>
        <p:nvSpPr>
          <p:cNvPr id="34" name="AutoShape 4"/>
          <p:cNvSpPr>
            <a:spLocks noChangeArrowheads="1"/>
          </p:cNvSpPr>
          <p:nvPr/>
        </p:nvSpPr>
        <p:spPr bwMode="auto">
          <a:xfrm>
            <a:off x="380686" y="8331592"/>
            <a:ext cx="14400000" cy="10312646"/>
          </a:xfrm>
          <a:prstGeom prst="roundRect">
            <a:avLst>
              <a:gd name="adj" fmla="val 7000"/>
            </a:avLst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69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6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69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69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69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9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9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9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9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l-GR" dirty="0"/>
          </a:p>
        </p:txBody>
      </p:sp>
      <p:sp>
        <p:nvSpPr>
          <p:cNvPr id="47" name="Text Box 9"/>
          <p:cNvSpPr txBox="1">
            <a:spLocks noChangeArrowheads="1"/>
          </p:cNvSpPr>
          <p:nvPr/>
        </p:nvSpPr>
        <p:spPr bwMode="auto">
          <a:xfrm>
            <a:off x="668871" y="9709049"/>
            <a:ext cx="13823630" cy="32316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defTabSz="4389438" eaLnBrk="0" hangingPunct="0">
              <a:defRPr sz="69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4389438" eaLnBrk="0" hangingPunct="0">
              <a:defRPr sz="6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4389438" eaLnBrk="0" hangingPunct="0">
              <a:defRPr sz="69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4389438" eaLnBrk="0" hangingPunct="0">
              <a:defRPr sz="69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4389438" eaLnBrk="0" hangingPunct="0">
              <a:defRPr sz="69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defTabSz="4389438" eaLnBrk="0" fontAlgn="base" hangingPunct="0">
              <a:spcBef>
                <a:spcPct val="0"/>
              </a:spcBef>
              <a:spcAft>
                <a:spcPct val="0"/>
              </a:spcAft>
              <a:defRPr sz="69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defTabSz="4389438" eaLnBrk="0" fontAlgn="base" hangingPunct="0">
              <a:spcBef>
                <a:spcPct val="0"/>
              </a:spcBef>
              <a:spcAft>
                <a:spcPct val="0"/>
              </a:spcAft>
              <a:defRPr sz="69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defTabSz="4389438" eaLnBrk="0" fontAlgn="base" hangingPunct="0">
              <a:spcBef>
                <a:spcPct val="0"/>
              </a:spcBef>
              <a:spcAft>
                <a:spcPct val="0"/>
              </a:spcAft>
              <a:defRPr sz="69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defTabSz="4389438" eaLnBrk="0" fontAlgn="base" hangingPunct="0">
              <a:spcBef>
                <a:spcPct val="0"/>
              </a:spcBef>
              <a:spcAft>
                <a:spcPct val="0"/>
              </a:spcAft>
              <a:defRPr sz="69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Lorem ipsum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dolor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sit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amet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accusata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consulatu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reformidans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mea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ut.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Vis ad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probo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mucius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scribentur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et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usu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sint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phaedrum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lobortis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Id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elitr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debitis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epicuri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mei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nihil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congue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cu. Mei et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erat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delenit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officiis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Id stet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detracto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est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ad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primis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neglegentur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definitiones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pro. Ne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fastidii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maluisset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usu.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Eu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ubique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electram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accusamus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per, ad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nam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summo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deterruisset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In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ullum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tritani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sed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novum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libris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usu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an.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Feugait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electram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mea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in. No quo modus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iuvaret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molestie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ne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dignissim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instructior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quo. </a:t>
            </a:r>
            <a:r>
              <a:rPr lang="el-GR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Partem</a:t>
            </a:r>
            <a:r>
              <a:rPr lang="el-G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vivendum</a:t>
            </a:r>
            <a:r>
              <a:rPr lang="el-G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corrumpit</a:t>
            </a:r>
            <a:r>
              <a:rPr lang="el-G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</a:t>
            </a:r>
            <a:r>
              <a:rPr lang="el-G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eum</a:t>
            </a:r>
            <a:r>
              <a:rPr lang="el-G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l-GR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cum</a:t>
            </a:r>
            <a:r>
              <a:rPr lang="el-G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</a:t>
            </a:r>
            <a:r>
              <a:rPr lang="el-G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decore</a:t>
            </a:r>
            <a:r>
              <a:rPr lang="el-G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apeirian</a:t>
            </a:r>
            <a:r>
              <a:rPr lang="el-G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probatus</a:t>
            </a:r>
            <a:r>
              <a:rPr lang="el-G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l-GR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Ei</a:t>
            </a:r>
            <a:r>
              <a:rPr lang="el-G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duo</a:t>
            </a:r>
            <a:r>
              <a:rPr lang="el-G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solum</a:t>
            </a:r>
            <a:r>
              <a:rPr lang="el-G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appetere</a:t>
            </a:r>
            <a:r>
              <a:rPr lang="el-G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indoctum</a:t>
            </a:r>
            <a:r>
              <a:rPr lang="el-G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l-GR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mel</a:t>
            </a:r>
            <a:r>
              <a:rPr lang="el-G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</a:t>
            </a:r>
            <a:r>
              <a:rPr lang="el-G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meliore</a:t>
            </a:r>
            <a:r>
              <a:rPr lang="el-G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luptatum</a:t>
            </a:r>
            <a:r>
              <a:rPr lang="el-G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0" name="Text Box 42"/>
          <p:cNvSpPr>
            <a:spLocks noChangeArrowheads="1"/>
          </p:cNvSpPr>
          <p:nvPr/>
        </p:nvSpPr>
        <p:spPr bwMode="auto">
          <a:xfrm>
            <a:off x="3881438" y="8437201"/>
            <a:ext cx="7920000" cy="1293812"/>
          </a:xfrm>
          <a:prstGeom prst="ellipse">
            <a:avLst/>
          </a:prstGeom>
          <a:solidFill>
            <a:srgbClr val="003399"/>
          </a:solidFill>
          <a:ln>
            <a:noFill/>
          </a:ln>
        </p:spPr>
        <p:txBody>
          <a:bodyPr lIns="72850" tIns="36425" rIns="72850" bIns="36425">
            <a:spAutoFit/>
          </a:bodyPr>
          <a:lstStyle>
            <a:lvl1pPr defTabSz="3497263" eaLnBrk="0" hangingPunct="0">
              <a:defRPr sz="69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3497263" eaLnBrk="0" hangingPunct="0">
              <a:defRPr sz="6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3497263" eaLnBrk="0" hangingPunct="0">
              <a:defRPr sz="69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3497263" eaLnBrk="0" hangingPunct="0">
              <a:defRPr sz="69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3497263" eaLnBrk="0" hangingPunct="0">
              <a:defRPr sz="69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defTabSz="3497263" eaLnBrk="0" fontAlgn="base" hangingPunct="0">
              <a:spcBef>
                <a:spcPct val="0"/>
              </a:spcBef>
              <a:spcAft>
                <a:spcPct val="0"/>
              </a:spcAft>
              <a:defRPr sz="69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defTabSz="3497263" eaLnBrk="0" fontAlgn="base" hangingPunct="0">
              <a:spcBef>
                <a:spcPct val="0"/>
              </a:spcBef>
              <a:spcAft>
                <a:spcPct val="0"/>
              </a:spcAft>
              <a:defRPr sz="69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defTabSz="3497263" eaLnBrk="0" fontAlgn="base" hangingPunct="0">
              <a:spcBef>
                <a:spcPct val="0"/>
              </a:spcBef>
              <a:spcAft>
                <a:spcPct val="0"/>
              </a:spcAft>
              <a:defRPr sz="69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defTabSz="3497263" eaLnBrk="0" fontAlgn="base" hangingPunct="0">
              <a:spcBef>
                <a:spcPct val="0"/>
              </a:spcBef>
              <a:spcAft>
                <a:spcPct val="0"/>
              </a:spcAft>
              <a:defRPr sz="69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5500" b="1" dirty="0">
                <a:solidFill>
                  <a:srgbClr val="FFC000"/>
                </a:solidFill>
                <a:latin typeface="Cambria" panose="02040503050406030204" pitchFamily="18" charset="0"/>
              </a:rPr>
              <a:t>Introduction</a:t>
            </a:r>
          </a:p>
        </p:txBody>
      </p:sp>
      <p:sp>
        <p:nvSpPr>
          <p:cNvPr id="53" name="Text Box 42"/>
          <p:cNvSpPr>
            <a:spLocks noChangeArrowheads="1"/>
          </p:cNvSpPr>
          <p:nvPr/>
        </p:nvSpPr>
        <p:spPr bwMode="auto">
          <a:xfrm>
            <a:off x="3760071" y="12934836"/>
            <a:ext cx="7920000" cy="1293812"/>
          </a:xfrm>
          <a:prstGeom prst="ellipse">
            <a:avLst/>
          </a:prstGeom>
          <a:solidFill>
            <a:srgbClr val="003399"/>
          </a:solidFill>
          <a:ln>
            <a:noFill/>
          </a:ln>
        </p:spPr>
        <p:txBody>
          <a:bodyPr lIns="72850" tIns="36425" rIns="72850" bIns="36425">
            <a:spAutoFit/>
          </a:bodyPr>
          <a:lstStyle>
            <a:lvl1pPr defTabSz="3497263" eaLnBrk="0" hangingPunct="0">
              <a:defRPr sz="69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3497263" eaLnBrk="0" hangingPunct="0">
              <a:defRPr sz="6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3497263" eaLnBrk="0" hangingPunct="0">
              <a:defRPr sz="69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3497263" eaLnBrk="0" hangingPunct="0">
              <a:defRPr sz="69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3497263" eaLnBrk="0" hangingPunct="0">
              <a:defRPr sz="69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defTabSz="3497263" eaLnBrk="0" fontAlgn="base" hangingPunct="0">
              <a:spcBef>
                <a:spcPct val="0"/>
              </a:spcBef>
              <a:spcAft>
                <a:spcPct val="0"/>
              </a:spcAft>
              <a:defRPr sz="69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defTabSz="3497263" eaLnBrk="0" fontAlgn="base" hangingPunct="0">
              <a:spcBef>
                <a:spcPct val="0"/>
              </a:spcBef>
              <a:spcAft>
                <a:spcPct val="0"/>
              </a:spcAft>
              <a:defRPr sz="69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defTabSz="3497263" eaLnBrk="0" fontAlgn="base" hangingPunct="0">
              <a:spcBef>
                <a:spcPct val="0"/>
              </a:spcBef>
              <a:spcAft>
                <a:spcPct val="0"/>
              </a:spcAft>
              <a:defRPr sz="69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defTabSz="3497263" eaLnBrk="0" fontAlgn="base" hangingPunct="0">
              <a:spcBef>
                <a:spcPct val="0"/>
              </a:spcBef>
              <a:spcAft>
                <a:spcPct val="0"/>
              </a:spcAft>
              <a:defRPr sz="69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5500" b="1" dirty="0">
                <a:solidFill>
                  <a:srgbClr val="FFC000"/>
                </a:solidFill>
                <a:latin typeface="Cambria" panose="02040503050406030204" pitchFamily="18" charset="0"/>
              </a:rPr>
              <a:t>Objectives</a:t>
            </a:r>
          </a:p>
        </p:txBody>
      </p:sp>
      <p:sp>
        <p:nvSpPr>
          <p:cNvPr id="54" name="Text Box 9"/>
          <p:cNvSpPr txBox="1">
            <a:spLocks noChangeArrowheads="1"/>
          </p:cNvSpPr>
          <p:nvPr/>
        </p:nvSpPr>
        <p:spPr bwMode="auto">
          <a:xfrm>
            <a:off x="616715" y="14234819"/>
            <a:ext cx="13823630" cy="41549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defTabSz="4389438" eaLnBrk="0" hangingPunct="0">
              <a:defRPr sz="69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4389438" eaLnBrk="0" hangingPunct="0">
              <a:defRPr sz="6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4389438" eaLnBrk="0" hangingPunct="0">
              <a:defRPr sz="69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4389438" eaLnBrk="0" hangingPunct="0">
              <a:defRPr sz="69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4389438" eaLnBrk="0" hangingPunct="0">
              <a:defRPr sz="69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defTabSz="4389438" eaLnBrk="0" fontAlgn="base" hangingPunct="0">
              <a:spcBef>
                <a:spcPct val="0"/>
              </a:spcBef>
              <a:spcAft>
                <a:spcPct val="0"/>
              </a:spcAft>
              <a:defRPr sz="69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defTabSz="4389438" eaLnBrk="0" fontAlgn="base" hangingPunct="0">
              <a:spcBef>
                <a:spcPct val="0"/>
              </a:spcBef>
              <a:spcAft>
                <a:spcPct val="0"/>
              </a:spcAft>
              <a:defRPr sz="69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defTabSz="4389438" eaLnBrk="0" fontAlgn="base" hangingPunct="0">
              <a:spcBef>
                <a:spcPct val="0"/>
              </a:spcBef>
              <a:spcAft>
                <a:spcPct val="0"/>
              </a:spcAft>
              <a:defRPr sz="69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defTabSz="4389438" eaLnBrk="0" fontAlgn="base" hangingPunct="0">
              <a:spcBef>
                <a:spcPct val="0"/>
              </a:spcBef>
              <a:spcAft>
                <a:spcPct val="0"/>
              </a:spcAft>
              <a:defRPr sz="69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Lorem ipsum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dolor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sit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amet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accusata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consulatu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reformidans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mea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ut.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Vis ad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probo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mucius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scribentur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et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usu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sint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phaedrum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lobortis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Id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elitr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debitis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epicuri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mei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nihil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congue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cu. Mei et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erat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delenit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officiis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Id stet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detracto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est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ad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primis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neglegentur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definitiones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pro. Ne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fastidii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maluisset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usu.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Eu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ubique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electram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accusamus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per, ad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nam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summo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deterruisset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In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ullum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tritani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sed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novum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libris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usu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an.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Feugait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electram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mea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in. No quo modus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iuvaret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molestie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ne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dignissim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instructior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quo. </a:t>
            </a:r>
            <a:r>
              <a:rPr lang="el-GR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Partem</a:t>
            </a:r>
            <a:r>
              <a:rPr lang="el-G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vivendum</a:t>
            </a:r>
            <a:r>
              <a:rPr lang="el-G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corrumpit</a:t>
            </a:r>
            <a:r>
              <a:rPr lang="el-G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</a:t>
            </a:r>
            <a:r>
              <a:rPr lang="el-G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eum</a:t>
            </a:r>
            <a:r>
              <a:rPr lang="el-G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l-GR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cum</a:t>
            </a:r>
            <a:r>
              <a:rPr lang="el-G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</a:t>
            </a:r>
            <a:r>
              <a:rPr lang="el-G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decore</a:t>
            </a:r>
            <a:r>
              <a:rPr lang="el-G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apeirian</a:t>
            </a:r>
            <a:r>
              <a:rPr lang="el-G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probatus</a:t>
            </a:r>
            <a:r>
              <a:rPr lang="el-G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l-GR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Ei</a:t>
            </a:r>
            <a:r>
              <a:rPr lang="el-G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duo</a:t>
            </a:r>
            <a:r>
              <a:rPr lang="el-G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solum</a:t>
            </a:r>
            <a:r>
              <a:rPr lang="el-G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appetere</a:t>
            </a:r>
            <a:r>
              <a:rPr lang="el-G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indoctum</a:t>
            </a:r>
            <a:r>
              <a:rPr lang="el-G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l-GR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mel</a:t>
            </a:r>
            <a:r>
              <a:rPr lang="el-G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</a:t>
            </a:r>
            <a:r>
              <a:rPr lang="el-G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meliore</a:t>
            </a:r>
            <a:r>
              <a:rPr lang="el-G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luptatum</a:t>
            </a:r>
            <a:r>
              <a:rPr lang="el-G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GB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endParaRPr lang="en-GB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endParaRPr 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5" name="AutoShape 29"/>
          <p:cNvSpPr>
            <a:spLocks noChangeArrowheads="1"/>
          </p:cNvSpPr>
          <p:nvPr/>
        </p:nvSpPr>
        <p:spPr bwMode="auto">
          <a:xfrm>
            <a:off x="336693" y="19000853"/>
            <a:ext cx="14400000" cy="19655701"/>
          </a:xfrm>
          <a:prstGeom prst="roundRect">
            <a:avLst>
              <a:gd name="adj" fmla="val 7000"/>
            </a:avLst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69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6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69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69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69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9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9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9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9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l-GR"/>
          </a:p>
        </p:txBody>
      </p:sp>
      <p:sp>
        <p:nvSpPr>
          <p:cNvPr id="56" name="Text Box 10"/>
          <p:cNvSpPr>
            <a:spLocks noChangeArrowheads="1"/>
          </p:cNvSpPr>
          <p:nvPr/>
        </p:nvSpPr>
        <p:spPr bwMode="auto">
          <a:xfrm>
            <a:off x="3838786" y="19153253"/>
            <a:ext cx="7920000" cy="1293812"/>
          </a:xfrm>
          <a:prstGeom prst="ellipse">
            <a:avLst/>
          </a:prstGeom>
          <a:solidFill>
            <a:srgbClr val="003399"/>
          </a:solidFill>
          <a:ln>
            <a:noFill/>
          </a:ln>
        </p:spPr>
        <p:txBody>
          <a:bodyPr wrap="square" lIns="72850" tIns="36425" rIns="72850" bIns="36425">
            <a:spAutoFit/>
          </a:bodyPr>
          <a:lstStyle>
            <a:lvl1pPr defTabSz="3497263" eaLnBrk="0" hangingPunct="0">
              <a:defRPr sz="69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3497263" eaLnBrk="0" hangingPunct="0">
              <a:defRPr sz="6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3497263" eaLnBrk="0" hangingPunct="0">
              <a:defRPr sz="69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3497263" eaLnBrk="0" hangingPunct="0">
              <a:defRPr sz="69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3497263" eaLnBrk="0" hangingPunct="0">
              <a:defRPr sz="69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defTabSz="3497263" eaLnBrk="0" fontAlgn="base" hangingPunct="0">
              <a:spcBef>
                <a:spcPct val="0"/>
              </a:spcBef>
              <a:spcAft>
                <a:spcPct val="0"/>
              </a:spcAft>
              <a:defRPr sz="69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defTabSz="3497263" eaLnBrk="0" fontAlgn="base" hangingPunct="0">
              <a:spcBef>
                <a:spcPct val="0"/>
              </a:spcBef>
              <a:spcAft>
                <a:spcPct val="0"/>
              </a:spcAft>
              <a:defRPr sz="69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defTabSz="3497263" eaLnBrk="0" fontAlgn="base" hangingPunct="0">
              <a:spcBef>
                <a:spcPct val="0"/>
              </a:spcBef>
              <a:spcAft>
                <a:spcPct val="0"/>
              </a:spcAft>
              <a:defRPr sz="69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defTabSz="3497263" eaLnBrk="0" fontAlgn="base" hangingPunct="0">
              <a:spcBef>
                <a:spcPct val="0"/>
              </a:spcBef>
              <a:spcAft>
                <a:spcPct val="0"/>
              </a:spcAft>
              <a:defRPr sz="69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5500" b="1" dirty="0">
                <a:solidFill>
                  <a:srgbClr val="FFC000"/>
                </a:solidFill>
                <a:latin typeface="Cambria" panose="02040503050406030204" pitchFamily="18" charset="0"/>
              </a:rPr>
              <a:t>Methodology</a:t>
            </a:r>
          </a:p>
        </p:txBody>
      </p:sp>
      <p:sp>
        <p:nvSpPr>
          <p:cNvPr id="57" name="Text Box 36"/>
          <p:cNvSpPr txBox="1">
            <a:spLocks noChangeArrowheads="1"/>
          </p:cNvSpPr>
          <p:nvPr/>
        </p:nvSpPr>
        <p:spPr bwMode="auto">
          <a:xfrm>
            <a:off x="522522" y="20715762"/>
            <a:ext cx="6934367" cy="46322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7150" cmpd="thinThick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1170" tIns="30584" rIns="61170" bIns="30584">
            <a:spAutoFit/>
          </a:bodyPr>
          <a:lstStyle>
            <a:lvl1pPr defTabSz="612775" eaLnBrk="0" hangingPunct="0">
              <a:defRPr sz="69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612775" eaLnBrk="0" hangingPunct="0">
              <a:defRPr sz="6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612775" eaLnBrk="0" hangingPunct="0">
              <a:defRPr sz="69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612775" eaLnBrk="0" hangingPunct="0">
              <a:defRPr sz="69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612775" eaLnBrk="0" hangingPunct="0">
              <a:defRPr sz="69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defTabSz="612775" eaLnBrk="0" fontAlgn="base" hangingPunct="0">
              <a:spcBef>
                <a:spcPct val="0"/>
              </a:spcBef>
              <a:spcAft>
                <a:spcPct val="0"/>
              </a:spcAft>
              <a:defRPr sz="69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defTabSz="612775" eaLnBrk="0" fontAlgn="base" hangingPunct="0">
              <a:spcBef>
                <a:spcPct val="0"/>
              </a:spcBef>
              <a:spcAft>
                <a:spcPct val="0"/>
              </a:spcAft>
              <a:defRPr sz="69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defTabSz="612775" eaLnBrk="0" fontAlgn="base" hangingPunct="0">
              <a:spcBef>
                <a:spcPct val="0"/>
              </a:spcBef>
              <a:spcAft>
                <a:spcPct val="0"/>
              </a:spcAft>
              <a:defRPr sz="69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defTabSz="612775" eaLnBrk="0" fontAlgn="base" hangingPunct="0">
              <a:spcBef>
                <a:spcPct val="0"/>
              </a:spcBef>
              <a:spcAft>
                <a:spcPct val="0"/>
              </a:spcAft>
              <a:defRPr sz="69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Lorem ipsum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dolor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sit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amet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accusata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consulatu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reformidans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mea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ut.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Vis ad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probo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mucius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scribentur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et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usu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sint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phaedrum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lobortis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Id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elitr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debitis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epicuri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mei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nihil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congue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cu. Mei et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erat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delenit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officiis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Id stet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detracto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est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ad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primis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neglegentur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definitiones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pro. Ne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fastidii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maluisset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usu.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Eu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ubique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electram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accusamus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per, ad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nam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summo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deterruisset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In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ullum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tritani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sed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novum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libris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usu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an.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Feugait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electram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mea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in. No quo modus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iuvaret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molestie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ne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dignissim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instructior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quo.</a:t>
            </a:r>
            <a:endParaRPr lang="en-US" sz="2200" dirty="0">
              <a:latin typeface="Times New Roman" panose="02020603050405020304" pitchFamily="18" charset="0"/>
            </a:endParaRPr>
          </a:p>
        </p:txBody>
      </p:sp>
      <p:sp>
        <p:nvSpPr>
          <p:cNvPr id="59" name="Text Box 36"/>
          <p:cNvSpPr txBox="1">
            <a:spLocks noChangeArrowheads="1"/>
          </p:cNvSpPr>
          <p:nvPr/>
        </p:nvSpPr>
        <p:spPr bwMode="auto">
          <a:xfrm>
            <a:off x="522522" y="25744375"/>
            <a:ext cx="7034463" cy="56479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7150" cmpd="thinThick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1170" tIns="30584" rIns="61170" bIns="30584">
            <a:spAutoFit/>
          </a:bodyPr>
          <a:lstStyle>
            <a:lvl1pPr defTabSz="612775" eaLnBrk="0" hangingPunct="0">
              <a:defRPr sz="69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612775" eaLnBrk="0" hangingPunct="0">
              <a:defRPr sz="6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612775" eaLnBrk="0" hangingPunct="0">
              <a:defRPr sz="69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612775" eaLnBrk="0" hangingPunct="0">
              <a:defRPr sz="69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612775" eaLnBrk="0" hangingPunct="0">
              <a:defRPr sz="69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defTabSz="612775" eaLnBrk="0" fontAlgn="base" hangingPunct="0">
              <a:spcBef>
                <a:spcPct val="0"/>
              </a:spcBef>
              <a:spcAft>
                <a:spcPct val="0"/>
              </a:spcAft>
              <a:defRPr sz="69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defTabSz="612775" eaLnBrk="0" fontAlgn="base" hangingPunct="0">
              <a:spcBef>
                <a:spcPct val="0"/>
              </a:spcBef>
              <a:spcAft>
                <a:spcPct val="0"/>
              </a:spcAft>
              <a:defRPr sz="69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defTabSz="612775" eaLnBrk="0" fontAlgn="base" hangingPunct="0">
              <a:spcBef>
                <a:spcPct val="0"/>
              </a:spcBef>
              <a:spcAft>
                <a:spcPct val="0"/>
              </a:spcAft>
              <a:defRPr sz="69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defTabSz="612775" eaLnBrk="0" fontAlgn="base" hangingPunct="0">
              <a:spcBef>
                <a:spcPct val="0"/>
              </a:spcBef>
              <a:spcAft>
                <a:spcPct val="0"/>
              </a:spcAft>
              <a:defRPr sz="69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Lorem ipsum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dolor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sit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amet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accusata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consulatu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reformidans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mea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ut.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Vis ad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probo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mucius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scribentur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et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usu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sint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phaedrum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lobortis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Id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elitr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debitis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epicuri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mei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nihil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congue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cu. Mei et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erat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delenit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officiis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Id stet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detracto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est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ad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primis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neglegentur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definitiones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pro. Ne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fastidii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maluisset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usu.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Eu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ubique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electram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accusamus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per, ad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nam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summo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deterruisset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In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ullum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tritani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sed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novum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libris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usu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an.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Feugait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electram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mea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in. No quo modus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iuvaret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molestie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ne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dignissim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instructior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quo. </a:t>
            </a:r>
            <a:r>
              <a:rPr lang="el-GR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Partem</a:t>
            </a:r>
            <a:r>
              <a:rPr lang="el-G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vivendum</a:t>
            </a:r>
            <a:r>
              <a:rPr lang="el-G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corrumpit</a:t>
            </a:r>
            <a:r>
              <a:rPr lang="el-G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</a:t>
            </a:r>
            <a:r>
              <a:rPr lang="el-G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eum</a:t>
            </a:r>
            <a:r>
              <a:rPr lang="el-G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l-GR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cum</a:t>
            </a:r>
            <a:r>
              <a:rPr lang="el-G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</a:t>
            </a:r>
            <a:r>
              <a:rPr lang="el-G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decore</a:t>
            </a:r>
            <a:r>
              <a:rPr lang="el-G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apeirian</a:t>
            </a:r>
            <a:r>
              <a:rPr lang="el-G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probatus</a:t>
            </a:r>
            <a:r>
              <a:rPr lang="el-G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Mei et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erat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delenit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officiis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vivend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is.</a:t>
            </a:r>
          </a:p>
          <a:p>
            <a:pPr algn="just">
              <a:lnSpc>
                <a:spcPct val="150000"/>
              </a:lnSpc>
            </a:pPr>
            <a:endParaRPr lang="en-US" sz="2200" dirty="0">
              <a:latin typeface="Times New Roman" panose="02020603050405020304" pitchFamily="18" charset="0"/>
            </a:endParaRPr>
          </a:p>
        </p:txBody>
      </p:sp>
      <p:sp>
        <p:nvSpPr>
          <p:cNvPr id="61" name="Text Box 36"/>
          <p:cNvSpPr txBox="1">
            <a:spLocks noChangeArrowheads="1"/>
          </p:cNvSpPr>
          <p:nvPr/>
        </p:nvSpPr>
        <p:spPr bwMode="auto">
          <a:xfrm>
            <a:off x="479128" y="30768255"/>
            <a:ext cx="13824000" cy="10774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7150" cmpd="thinThick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1170" tIns="30584" rIns="61170" bIns="30584">
            <a:spAutoFit/>
          </a:bodyPr>
          <a:lstStyle>
            <a:lvl1pPr defTabSz="612775" eaLnBrk="0" hangingPunct="0">
              <a:defRPr sz="69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612775" eaLnBrk="0" hangingPunct="0">
              <a:defRPr sz="6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612775" eaLnBrk="0" hangingPunct="0">
              <a:defRPr sz="69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612775" eaLnBrk="0" hangingPunct="0">
              <a:defRPr sz="69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612775" eaLnBrk="0" hangingPunct="0">
              <a:defRPr sz="69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defTabSz="612775" eaLnBrk="0" fontAlgn="base" hangingPunct="0">
              <a:spcBef>
                <a:spcPct val="0"/>
              </a:spcBef>
              <a:spcAft>
                <a:spcPct val="0"/>
              </a:spcAft>
              <a:defRPr sz="69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defTabSz="612775" eaLnBrk="0" fontAlgn="base" hangingPunct="0">
              <a:spcBef>
                <a:spcPct val="0"/>
              </a:spcBef>
              <a:spcAft>
                <a:spcPct val="0"/>
              </a:spcAft>
              <a:defRPr sz="69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defTabSz="612775" eaLnBrk="0" fontAlgn="base" hangingPunct="0">
              <a:spcBef>
                <a:spcPct val="0"/>
              </a:spcBef>
              <a:spcAft>
                <a:spcPct val="0"/>
              </a:spcAft>
              <a:defRPr sz="69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defTabSz="612775" eaLnBrk="0" fontAlgn="base" hangingPunct="0">
              <a:spcBef>
                <a:spcPct val="0"/>
              </a:spcBef>
              <a:spcAft>
                <a:spcPct val="0"/>
              </a:spcAft>
              <a:defRPr sz="69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el-GR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Ei</a:t>
            </a:r>
            <a:r>
              <a:rPr lang="el-G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duo</a:t>
            </a:r>
            <a:r>
              <a:rPr lang="el-G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solum</a:t>
            </a:r>
            <a:r>
              <a:rPr lang="el-G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appetere</a:t>
            </a:r>
            <a:r>
              <a:rPr lang="el-G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indoctum</a:t>
            </a:r>
            <a:r>
              <a:rPr lang="el-G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l-GR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mel</a:t>
            </a:r>
            <a:r>
              <a:rPr lang="el-G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</a:t>
            </a:r>
            <a:r>
              <a:rPr lang="el-G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meliore</a:t>
            </a:r>
            <a:r>
              <a:rPr lang="el-G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luptatum</a:t>
            </a:r>
            <a:r>
              <a:rPr lang="el-G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sz="2200" dirty="0">
                <a:latin typeface="Times New Roman" panose="02020603050405020304" pitchFamily="18" charset="0"/>
              </a:rPr>
              <a:t> </a:t>
            </a:r>
            <a:r>
              <a:rPr lang="el-GR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Saepe</a:t>
            </a:r>
            <a:r>
              <a:rPr lang="el-G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reformidans</a:t>
            </a:r>
            <a:r>
              <a:rPr lang="el-G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efficiantur</a:t>
            </a:r>
            <a:r>
              <a:rPr lang="el-G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</a:t>
            </a:r>
            <a:r>
              <a:rPr lang="el-G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vis</a:t>
            </a:r>
            <a:r>
              <a:rPr lang="el-G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l-GR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omnium</a:t>
            </a:r>
            <a:r>
              <a:rPr lang="el-G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quaestio</a:t>
            </a:r>
            <a:r>
              <a:rPr lang="el-G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</a:t>
            </a:r>
            <a:r>
              <a:rPr lang="el-G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nec</a:t>
            </a:r>
            <a:r>
              <a:rPr lang="el-G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l-GR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usu</a:t>
            </a:r>
            <a:r>
              <a:rPr lang="el-G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</a:t>
            </a:r>
            <a:r>
              <a:rPr lang="el-G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feugait</a:t>
            </a:r>
            <a:r>
              <a:rPr lang="el-G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alienum</a:t>
            </a:r>
            <a:r>
              <a:rPr lang="el-G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appetere</a:t>
            </a:r>
            <a:r>
              <a:rPr lang="el-G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3" name="Group 2"/>
          <p:cNvGrpSpPr>
            <a:grpSpLocks noChangeAspect="1"/>
          </p:cNvGrpSpPr>
          <p:nvPr/>
        </p:nvGrpSpPr>
        <p:grpSpPr>
          <a:xfrm>
            <a:off x="7746280" y="26358616"/>
            <a:ext cx="6614426" cy="4103150"/>
            <a:chOff x="3646673" y="29932957"/>
            <a:chExt cx="8168850" cy="5170453"/>
          </a:xfrm>
        </p:grpSpPr>
        <p:pic>
          <p:nvPicPr>
            <p:cNvPr id="60" name="Picture 4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3646673" y="29932957"/>
              <a:ext cx="8168850" cy="4232425"/>
            </a:xfrm>
            <a:prstGeom prst="rect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62" name="Text Box 36"/>
            <p:cNvSpPr txBox="1">
              <a:spLocks noChangeArrowheads="1"/>
            </p:cNvSpPr>
            <p:nvPr/>
          </p:nvSpPr>
          <p:spPr bwMode="auto">
            <a:xfrm>
              <a:off x="3691698" y="34767668"/>
              <a:ext cx="8123825" cy="3357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57150" cmpd="thinThick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61170" tIns="30584" rIns="61170" bIns="30584">
              <a:spAutoFit/>
            </a:bodyPr>
            <a:lstStyle>
              <a:lvl1pPr defTabSz="612775" eaLnBrk="0" hangingPunct="0">
                <a:defRPr sz="69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defTabSz="612775" eaLnBrk="0" hangingPunct="0">
                <a:defRPr sz="69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defTabSz="612775" eaLnBrk="0" hangingPunct="0">
                <a:defRPr sz="69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defTabSz="612775" eaLnBrk="0" hangingPunct="0">
                <a:defRPr sz="69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defTabSz="612775" eaLnBrk="0" hangingPunct="0">
                <a:defRPr sz="69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defTabSz="612775" eaLnBrk="0" fontAlgn="base" hangingPunct="0">
                <a:spcBef>
                  <a:spcPct val="0"/>
                </a:spcBef>
                <a:spcAft>
                  <a:spcPct val="0"/>
                </a:spcAft>
                <a:defRPr sz="69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defTabSz="612775" eaLnBrk="0" fontAlgn="base" hangingPunct="0">
                <a:spcBef>
                  <a:spcPct val="0"/>
                </a:spcBef>
                <a:spcAft>
                  <a:spcPct val="0"/>
                </a:spcAft>
                <a:defRPr sz="69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defTabSz="612775" eaLnBrk="0" fontAlgn="base" hangingPunct="0">
                <a:spcBef>
                  <a:spcPct val="0"/>
                </a:spcBef>
                <a:spcAft>
                  <a:spcPct val="0"/>
                </a:spcAft>
                <a:defRPr sz="69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defTabSz="612775" eaLnBrk="0" fontAlgn="base" hangingPunct="0">
                <a:spcBef>
                  <a:spcPct val="0"/>
                </a:spcBef>
                <a:spcAft>
                  <a:spcPct val="0"/>
                </a:spcAft>
                <a:defRPr sz="69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lnSpc>
                  <a:spcPct val="95000"/>
                </a:lnSpc>
              </a:pPr>
              <a:r>
                <a:rPr lang="en-US" sz="1400" b="1" dirty="0">
                  <a:latin typeface="Times New Roman" panose="02020603050405020304" pitchFamily="18" charset="0"/>
                </a:rPr>
                <a:t>Figure 2:</a:t>
              </a:r>
            </a:p>
          </p:txBody>
        </p:sp>
      </p:grpSp>
      <p:grpSp>
        <p:nvGrpSpPr>
          <p:cNvPr id="4" name="Group 3"/>
          <p:cNvGrpSpPr>
            <a:grpSpLocks noChangeAspect="1"/>
          </p:cNvGrpSpPr>
          <p:nvPr/>
        </p:nvGrpSpPr>
        <p:grpSpPr>
          <a:xfrm>
            <a:off x="7708005" y="21405325"/>
            <a:ext cx="6652701" cy="4125589"/>
            <a:chOff x="3593179" y="23028386"/>
            <a:chExt cx="8168850" cy="4883152"/>
          </a:xfrm>
        </p:grpSpPr>
        <p:pic>
          <p:nvPicPr>
            <p:cNvPr id="58" name="Picture 2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3593179" y="23028386"/>
              <a:ext cx="8168850" cy="3998511"/>
            </a:xfrm>
            <a:prstGeom prst="rect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63" name="Text Box 36"/>
            <p:cNvSpPr txBox="1">
              <a:spLocks noChangeArrowheads="1"/>
            </p:cNvSpPr>
            <p:nvPr/>
          </p:nvSpPr>
          <p:spPr bwMode="auto">
            <a:xfrm>
              <a:off x="3914691" y="27596176"/>
              <a:ext cx="7729855" cy="3153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57150" cmpd="thinThick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61170" tIns="30584" rIns="61170" bIns="30584">
              <a:spAutoFit/>
            </a:bodyPr>
            <a:lstStyle>
              <a:lvl1pPr defTabSz="612775" eaLnBrk="0" hangingPunct="0">
                <a:defRPr sz="69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defTabSz="612775" eaLnBrk="0" hangingPunct="0">
                <a:defRPr sz="69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defTabSz="612775" eaLnBrk="0" hangingPunct="0">
                <a:defRPr sz="69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defTabSz="612775" eaLnBrk="0" hangingPunct="0">
                <a:defRPr sz="69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defTabSz="612775" eaLnBrk="0" hangingPunct="0">
                <a:defRPr sz="69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defTabSz="612775" eaLnBrk="0" fontAlgn="base" hangingPunct="0">
                <a:spcBef>
                  <a:spcPct val="0"/>
                </a:spcBef>
                <a:spcAft>
                  <a:spcPct val="0"/>
                </a:spcAft>
                <a:defRPr sz="69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defTabSz="612775" eaLnBrk="0" fontAlgn="base" hangingPunct="0">
                <a:spcBef>
                  <a:spcPct val="0"/>
                </a:spcBef>
                <a:spcAft>
                  <a:spcPct val="0"/>
                </a:spcAft>
                <a:defRPr sz="69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defTabSz="612775" eaLnBrk="0" fontAlgn="base" hangingPunct="0">
                <a:spcBef>
                  <a:spcPct val="0"/>
                </a:spcBef>
                <a:spcAft>
                  <a:spcPct val="0"/>
                </a:spcAft>
                <a:defRPr sz="69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defTabSz="612775" eaLnBrk="0" fontAlgn="base" hangingPunct="0">
                <a:spcBef>
                  <a:spcPct val="0"/>
                </a:spcBef>
                <a:spcAft>
                  <a:spcPct val="0"/>
                </a:spcAft>
                <a:defRPr sz="69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lnSpc>
                  <a:spcPct val="95000"/>
                </a:lnSpc>
              </a:pPr>
              <a:r>
                <a:rPr lang="en-US" sz="1400" b="1" dirty="0">
                  <a:latin typeface="Times New Roman" panose="02020603050405020304" pitchFamily="18" charset="0"/>
                </a:rPr>
                <a:t>Figure 1:</a:t>
              </a:r>
            </a:p>
          </p:txBody>
        </p:sp>
      </p:grpSp>
      <p:sp>
        <p:nvSpPr>
          <p:cNvPr id="64" name="Text Box 38"/>
          <p:cNvSpPr txBox="1">
            <a:spLocks noChangeArrowheads="1"/>
          </p:cNvSpPr>
          <p:nvPr/>
        </p:nvSpPr>
        <p:spPr bwMode="auto">
          <a:xfrm>
            <a:off x="420108" y="40038559"/>
            <a:ext cx="17722707" cy="800429"/>
          </a:xfrm>
          <a:prstGeom prst="rect">
            <a:avLst/>
          </a:prstGeom>
          <a:noFill/>
          <a:ln w="57150" cmpd="thinThick">
            <a:noFill/>
            <a:miter lim="800000"/>
            <a:headEnd/>
            <a:tailEnd/>
          </a:ln>
          <a:effectLst/>
        </p:spPr>
        <p:txBody>
          <a:bodyPr wrap="square" lIns="61170" tIns="30584" rIns="61170" bIns="30584">
            <a:spAutoFit/>
          </a:bodyPr>
          <a:lstStyle/>
          <a:p>
            <a:pPr algn="just">
              <a:lnSpc>
                <a:spcPct val="150000"/>
              </a:lnSpc>
              <a:defRPr/>
            </a:pP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1. Cohen, L., </a:t>
            </a:r>
            <a:r>
              <a:rPr lang="en-US" sz="1600" dirty="0" err="1">
                <a:latin typeface="Times New Roman" pitchFamily="18" charset="0"/>
                <a:cs typeface="Times New Roman" pitchFamily="18" charset="0"/>
              </a:rPr>
              <a:t>Manion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, L., &amp; Morrison, K. (2007). Research Methods in Education (6th Edition). London-New York: Routledge.</a:t>
            </a:r>
          </a:p>
          <a:p>
            <a:pPr algn="just">
              <a:lnSpc>
                <a:spcPct val="150000"/>
              </a:lnSpc>
              <a:defRPr/>
            </a:pP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2. </a:t>
            </a:r>
          </a:p>
        </p:txBody>
      </p:sp>
      <p:sp>
        <p:nvSpPr>
          <p:cNvPr id="66" name="Text Box 27"/>
          <p:cNvSpPr>
            <a:spLocks noChangeArrowheads="1"/>
          </p:cNvSpPr>
          <p:nvPr/>
        </p:nvSpPr>
        <p:spPr bwMode="auto">
          <a:xfrm>
            <a:off x="18983581" y="39183733"/>
            <a:ext cx="7920000" cy="779462"/>
          </a:xfrm>
          <a:prstGeom prst="ellipse">
            <a:avLst/>
          </a:prstGeom>
          <a:solidFill>
            <a:srgbClr val="003399"/>
          </a:solidFill>
          <a:ln>
            <a:noFill/>
          </a:ln>
        </p:spPr>
        <p:txBody>
          <a:bodyPr>
            <a:spAutoFit/>
          </a:bodyPr>
          <a:lstStyle>
            <a:lvl1pPr defTabSz="4389438" eaLnBrk="0" hangingPunct="0">
              <a:defRPr sz="69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4389438" eaLnBrk="0" hangingPunct="0">
              <a:defRPr sz="6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4389438" eaLnBrk="0" hangingPunct="0">
              <a:defRPr sz="69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4389438" eaLnBrk="0" hangingPunct="0">
              <a:defRPr sz="69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4389438" eaLnBrk="0" hangingPunct="0">
              <a:defRPr sz="69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defTabSz="4389438" eaLnBrk="0" fontAlgn="base" hangingPunct="0">
              <a:spcBef>
                <a:spcPct val="0"/>
              </a:spcBef>
              <a:spcAft>
                <a:spcPct val="0"/>
              </a:spcAft>
              <a:defRPr sz="69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defTabSz="4389438" eaLnBrk="0" fontAlgn="base" hangingPunct="0">
              <a:spcBef>
                <a:spcPct val="0"/>
              </a:spcBef>
              <a:spcAft>
                <a:spcPct val="0"/>
              </a:spcAft>
              <a:defRPr sz="69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defTabSz="4389438" eaLnBrk="0" fontAlgn="base" hangingPunct="0">
              <a:spcBef>
                <a:spcPct val="0"/>
              </a:spcBef>
              <a:spcAft>
                <a:spcPct val="0"/>
              </a:spcAft>
              <a:defRPr sz="69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defTabSz="4389438" eaLnBrk="0" fontAlgn="base" hangingPunct="0">
              <a:spcBef>
                <a:spcPct val="0"/>
              </a:spcBef>
              <a:spcAft>
                <a:spcPct val="0"/>
              </a:spcAft>
              <a:defRPr sz="69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000" b="1" dirty="0">
                <a:solidFill>
                  <a:srgbClr val="FFC000"/>
                </a:solidFill>
                <a:latin typeface="Cambria" panose="02040503050406030204" pitchFamily="18" charset="0"/>
              </a:rPr>
              <a:t>Contact Info</a:t>
            </a:r>
          </a:p>
        </p:txBody>
      </p:sp>
      <p:sp>
        <p:nvSpPr>
          <p:cNvPr id="67" name="Text Box 40"/>
          <p:cNvSpPr txBox="1">
            <a:spLocks noChangeArrowheads="1"/>
          </p:cNvSpPr>
          <p:nvPr/>
        </p:nvSpPr>
        <p:spPr bwMode="auto">
          <a:xfrm>
            <a:off x="18313873" y="40390620"/>
            <a:ext cx="11522775" cy="1539093"/>
          </a:xfrm>
          <a:prstGeom prst="rect">
            <a:avLst/>
          </a:prstGeom>
          <a:noFill/>
          <a:ln>
            <a:noFill/>
          </a:ln>
        </p:spPr>
        <p:txBody>
          <a:bodyPr wrap="square" lIns="61170" tIns="30584" rIns="61170" bIns="30584">
            <a:spAutoFit/>
          </a:bodyPr>
          <a:lstStyle>
            <a:lvl1pPr eaLnBrk="0" hangingPunct="0">
              <a:defRPr sz="69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69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69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69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69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9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9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9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9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>
              <a:lnSpc>
                <a:spcPct val="120000"/>
              </a:lnSpc>
              <a:defRPr/>
            </a:pP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Smith S.: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…….. 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e-mail: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</a:t>
            </a:r>
          </a:p>
          <a:p>
            <a:pPr algn="just" eaLnBrk="1" hangingPunct="1">
              <a:lnSpc>
                <a:spcPct val="120000"/>
              </a:lnSpc>
              <a:defRPr/>
            </a:pPr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120000"/>
              </a:lnSpc>
              <a:defRPr/>
            </a:pP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Lopes M.: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………..., 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e-mail: </a:t>
            </a:r>
            <a:endParaRPr lang="en-US" sz="2000" dirty="0">
              <a:latin typeface="Times New Roman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120000"/>
              </a:lnSpc>
              <a:defRPr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</a:p>
        </p:txBody>
      </p:sp>
      <p:sp>
        <p:nvSpPr>
          <p:cNvPr id="69" name="Text Box 39"/>
          <p:cNvSpPr txBox="1">
            <a:spLocks noChangeArrowheads="1"/>
          </p:cNvSpPr>
          <p:nvPr/>
        </p:nvSpPr>
        <p:spPr bwMode="auto">
          <a:xfrm>
            <a:off x="15525750" y="8511301"/>
            <a:ext cx="13824000" cy="1524473"/>
          </a:xfrm>
          <a:prstGeom prst="rect">
            <a:avLst/>
          </a:prstGeom>
          <a:noFill/>
          <a:ln w="57150" cmpd="thinThick">
            <a:noFill/>
            <a:miter lim="800000"/>
            <a:headEnd/>
            <a:tailEnd/>
          </a:ln>
          <a:effectLst/>
        </p:spPr>
        <p:txBody>
          <a:bodyPr wrap="square" lIns="61170" tIns="30584" rIns="61170" bIns="30584">
            <a:spAutoFit/>
          </a:bodyPr>
          <a:lstStyle/>
          <a:p>
            <a:pPr algn="just" defTabSz="612775" eaLnBrk="0" hangingPunct="0">
              <a:lnSpc>
                <a:spcPct val="150000"/>
              </a:lnSpc>
              <a:defRPr/>
            </a:pP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Lorem ipsum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dolor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sit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amet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accusata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consulatu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reformidans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mea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ut.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Vis ad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probo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mucius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scribentur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et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usu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sint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phaedrum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lobortis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Id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elitr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debitis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epicuri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mei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nihil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congue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cu. Mei et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erat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delenit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officiis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Id stet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detracto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est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ad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primis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neglegentur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definitiones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pro. Ne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fastidii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maluisset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usu</a:t>
            </a:r>
            <a:endParaRPr lang="en-US" sz="2200" dirty="0">
              <a:latin typeface="Times New Roman" pitchFamily="18" charset="0"/>
            </a:endParaRPr>
          </a:p>
        </p:txBody>
      </p:sp>
      <p:sp>
        <p:nvSpPr>
          <p:cNvPr id="96" name="Text Box 27"/>
          <p:cNvSpPr>
            <a:spLocks noChangeArrowheads="1"/>
          </p:cNvSpPr>
          <p:nvPr/>
        </p:nvSpPr>
        <p:spPr bwMode="auto">
          <a:xfrm>
            <a:off x="3838786" y="39183951"/>
            <a:ext cx="7920000" cy="779026"/>
          </a:xfrm>
          <a:prstGeom prst="ellipse">
            <a:avLst/>
          </a:prstGeom>
          <a:solidFill>
            <a:srgbClr val="0046D2"/>
          </a:solidFill>
          <a:ln>
            <a:noFill/>
          </a:ln>
        </p:spPr>
        <p:txBody>
          <a:bodyPr>
            <a:spAutoFit/>
          </a:bodyPr>
          <a:lstStyle>
            <a:lvl1pPr defTabSz="4389438" eaLnBrk="0" hangingPunct="0">
              <a:defRPr sz="69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4389438" eaLnBrk="0" hangingPunct="0">
              <a:defRPr sz="6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4389438" eaLnBrk="0" hangingPunct="0">
              <a:defRPr sz="69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4389438" eaLnBrk="0" hangingPunct="0">
              <a:defRPr sz="69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4389438" eaLnBrk="0" hangingPunct="0">
              <a:defRPr sz="69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defTabSz="4389438" eaLnBrk="0" fontAlgn="base" hangingPunct="0">
              <a:spcBef>
                <a:spcPct val="0"/>
              </a:spcBef>
              <a:spcAft>
                <a:spcPct val="0"/>
              </a:spcAft>
              <a:defRPr sz="69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defTabSz="4389438" eaLnBrk="0" fontAlgn="base" hangingPunct="0">
              <a:spcBef>
                <a:spcPct val="0"/>
              </a:spcBef>
              <a:spcAft>
                <a:spcPct val="0"/>
              </a:spcAft>
              <a:defRPr sz="69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defTabSz="4389438" eaLnBrk="0" fontAlgn="base" hangingPunct="0">
              <a:spcBef>
                <a:spcPct val="0"/>
              </a:spcBef>
              <a:spcAft>
                <a:spcPct val="0"/>
              </a:spcAft>
              <a:defRPr sz="69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defTabSz="4389438" eaLnBrk="0" fontAlgn="base" hangingPunct="0">
              <a:spcBef>
                <a:spcPct val="0"/>
              </a:spcBef>
              <a:spcAft>
                <a:spcPct val="0"/>
              </a:spcAft>
              <a:defRPr sz="69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000" b="1" dirty="0">
                <a:solidFill>
                  <a:srgbClr val="FFC000"/>
                </a:solidFill>
                <a:latin typeface="Cambria" panose="02040503050406030204" pitchFamily="18" charset="0"/>
              </a:rPr>
              <a:t>References</a:t>
            </a:r>
          </a:p>
        </p:txBody>
      </p:sp>
      <p:sp>
        <p:nvSpPr>
          <p:cNvPr id="97" name="Text Box 39"/>
          <p:cNvSpPr txBox="1">
            <a:spLocks noChangeArrowheads="1"/>
          </p:cNvSpPr>
          <p:nvPr/>
        </p:nvSpPr>
        <p:spPr bwMode="auto">
          <a:xfrm>
            <a:off x="15560911" y="11001884"/>
            <a:ext cx="7603889" cy="5140079"/>
          </a:xfrm>
          <a:prstGeom prst="rect">
            <a:avLst/>
          </a:prstGeom>
          <a:noFill/>
          <a:ln w="57150" cmpd="thinThick">
            <a:noFill/>
            <a:miter lim="800000"/>
            <a:headEnd/>
            <a:tailEnd/>
          </a:ln>
          <a:effectLst/>
        </p:spPr>
        <p:txBody>
          <a:bodyPr wrap="square" lIns="61170" tIns="30584" rIns="61170" bIns="30584">
            <a:spAutoFit/>
          </a:bodyPr>
          <a:lstStyle/>
          <a:p>
            <a:pPr algn="just" defTabSz="612775" eaLnBrk="0" hangingPunct="0">
              <a:lnSpc>
                <a:spcPct val="150000"/>
              </a:lnSpc>
              <a:defRPr/>
            </a:pP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Lorem ipsum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dolor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sit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amet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accusata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consulatu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reformidans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mea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ut.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Vis ad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probo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mucius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scribentur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et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usu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sint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phaedrum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lobortis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Id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elitr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debitis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epicuri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mei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nihil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congue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cu. Mei et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erat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delenit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officiis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Id stet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detracto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est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ad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primis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neglegentur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definitiones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pro. Ne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fastidii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maluisset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usu.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Eu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ubique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electram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accusamus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per, ad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nam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summo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deterruisset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In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ullum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tritani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sed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novum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libris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usu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an.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Feugait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electram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mea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No quo modus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iuvaret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molestie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ne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dignissim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instructior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quo. </a:t>
            </a:r>
            <a:r>
              <a:rPr lang="el-GR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Partem</a:t>
            </a:r>
            <a:r>
              <a:rPr lang="el-G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vivendum</a:t>
            </a:r>
            <a:r>
              <a:rPr lang="el-G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corrumpit</a:t>
            </a:r>
            <a:r>
              <a:rPr lang="el-G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</a:t>
            </a:r>
            <a:r>
              <a:rPr lang="el-G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eum</a:t>
            </a:r>
            <a:r>
              <a:rPr lang="el-G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l-GR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cum</a:t>
            </a:r>
            <a:r>
              <a:rPr lang="el-G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</a:t>
            </a:r>
            <a:r>
              <a:rPr lang="el-G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decore</a:t>
            </a:r>
            <a:r>
              <a:rPr lang="el-G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apeirian</a:t>
            </a:r>
            <a:r>
              <a:rPr lang="el-G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probatus</a:t>
            </a:r>
            <a:r>
              <a:rPr lang="el-G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l-GR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Ei</a:t>
            </a:r>
            <a:r>
              <a:rPr lang="el-G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duo</a:t>
            </a:r>
            <a:r>
              <a:rPr lang="el-G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solum</a:t>
            </a:r>
            <a:r>
              <a:rPr lang="el-G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appetere</a:t>
            </a:r>
            <a:r>
              <a:rPr lang="el-G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indoctum</a:t>
            </a:r>
            <a:r>
              <a:rPr lang="el-G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l-GR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mel</a:t>
            </a:r>
            <a:r>
              <a:rPr lang="el-G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</a:t>
            </a:r>
            <a:r>
              <a:rPr lang="el-G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meliore</a:t>
            </a:r>
            <a:r>
              <a:rPr lang="el-G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luptatum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accusata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consulatu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nam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summo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id stet .</a:t>
            </a:r>
            <a:endParaRPr lang="en-US" sz="2200" dirty="0">
              <a:latin typeface="Times New Roman" pitchFamily="18" charset="0"/>
            </a:endParaRPr>
          </a:p>
        </p:txBody>
      </p:sp>
      <p:sp>
        <p:nvSpPr>
          <p:cNvPr id="98" name="Text Box 39"/>
          <p:cNvSpPr txBox="1">
            <a:spLocks noChangeArrowheads="1"/>
          </p:cNvSpPr>
          <p:nvPr/>
        </p:nvSpPr>
        <p:spPr bwMode="auto">
          <a:xfrm>
            <a:off x="15525750" y="15988245"/>
            <a:ext cx="14192250" cy="6663573"/>
          </a:xfrm>
          <a:prstGeom prst="rect">
            <a:avLst/>
          </a:prstGeom>
          <a:noFill/>
          <a:ln w="57150" cmpd="thinThick">
            <a:noFill/>
            <a:miter lim="800000"/>
            <a:headEnd/>
            <a:tailEnd/>
          </a:ln>
          <a:effectLst/>
        </p:spPr>
        <p:txBody>
          <a:bodyPr wrap="square" lIns="61170" tIns="30584" rIns="61170" bIns="30584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Lorem ipsum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dolor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sit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amet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accusata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consulatu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reformidans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mea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ut.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Vis ad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probo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mucius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scribentur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et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usu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sint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phaedrum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lobortis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Id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elitr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debitis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epicuri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mei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nihil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congue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cu. Mei et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erat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delenit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officiis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Id stet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detracto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est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ad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primis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neglegentur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definitiones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pro. Ne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fastidii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maluisset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usu.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Eu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ubique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electram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accusamus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per, ad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nam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summo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deterruisset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In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ullum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tritani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sed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novum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libris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usu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an.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Feugait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electram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mea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in. No quo modus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iuvaret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molestie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ne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dignissim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instructior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quo. </a:t>
            </a:r>
            <a:r>
              <a:rPr lang="el-GR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Partem</a:t>
            </a:r>
            <a:r>
              <a:rPr lang="el-G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vivendum</a:t>
            </a:r>
            <a:r>
              <a:rPr lang="el-G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corrumpit</a:t>
            </a:r>
            <a:r>
              <a:rPr lang="el-G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</a:t>
            </a:r>
            <a:r>
              <a:rPr lang="el-G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eum</a:t>
            </a:r>
            <a:r>
              <a:rPr lang="el-G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l-GR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cum</a:t>
            </a:r>
            <a:r>
              <a:rPr lang="el-G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</a:t>
            </a:r>
            <a:r>
              <a:rPr lang="el-G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decore</a:t>
            </a:r>
            <a:r>
              <a:rPr lang="el-G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apeirian</a:t>
            </a:r>
            <a:r>
              <a:rPr lang="el-G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probatus</a:t>
            </a:r>
            <a:r>
              <a:rPr lang="el-G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l-GR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Ei</a:t>
            </a:r>
            <a:r>
              <a:rPr lang="el-G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duo</a:t>
            </a:r>
            <a:r>
              <a:rPr lang="el-G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solum</a:t>
            </a:r>
            <a:r>
              <a:rPr lang="el-G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appetere</a:t>
            </a:r>
            <a:r>
              <a:rPr lang="el-G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indoctum</a:t>
            </a:r>
            <a:r>
              <a:rPr lang="el-G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l-GR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mel</a:t>
            </a:r>
            <a:r>
              <a:rPr lang="el-G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</a:t>
            </a:r>
            <a:r>
              <a:rPr lang="el-G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meliore</a:t>
            </a:r>
            <a:r>
              <a:rPr lang="el-G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luptatum</a:t>
            </a:r>
            <a:r>
              <a:rPr lang="el-G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Ne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fastidii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maluisset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usu.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Eu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ubique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electram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accusamus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per, ad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nam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summo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deterruisset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In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ullum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tritani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sed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novum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libris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usu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an.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Feugait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electram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mea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in. No quo modus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iuvaret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molestie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ne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dignissim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instructior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quo. </a:t>
            </a:r>
            <a:r>
              <a:rPr lang="el-GR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Partem</a:t>
            </a:r>
            <a:r>
              <a:rPr lang="el-G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vivendum</a:t>
            </a:r>
            <a:r>
              <a:rPr lang="el-G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corrumpit</a:t>
            </a:r>
            <a:r>
              <a:rPr lang="el-G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</a:t>
            </a:r>
            <a:r>
              <a:rPr lang="el-G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eum</a:t>
            </a:r>
            <a:r>
              <a:rPr lang="el-G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l-GR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cum</a:t>
            </a:r>
            <a:r>
              <a:rPr lang="el-G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</a:t>
            </a:r>
            <a:r>
              <a:rPr lang="el-G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decore</a:t>
            </a:r>
            <a:r>
              <a:rPr lang="el-G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apeirian</a:t>
            </a:r>
            <a:r>
              <a:rPr lang="el-G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probatus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Id stet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detracto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est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ad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primis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neglegentur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definitiones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pro. Ne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fastidii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maluisset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usu.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Eu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ubique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electram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accusamus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per, ad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nam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summo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deterruisset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In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ullum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tritani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sed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novum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libris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usu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an.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Feugait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electram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mea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in. </a:t>
            </a:r>
            <a:r>
              <a:rPr lang="el-G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l-GR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Ei</a:t>
            </a:r>
            <a:r>
              <a:rPr lang="el-G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duo</a:t>
            </a:r>
            <a:r>
              <a:rPr lang="el-G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solum</a:t>
            </a:r>
            <a:r>
              <a:rPr lang="el-G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appetere</a:t>
            </a:r>
            <a:r>
              <a:rPr lang="el-G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indoctum</a:t>
            </a:r>
            <a:r>
              <a:rPr lang="el-G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l-GR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mel</a:t>
            </a:r>
            <a:r>
              <a:rPr lang="el-G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</a:t>
            </a:r>
            <a:r>
              <a:rPr lang="el-G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meliore</a:t>
            </a:r>
            <a:r>
              <a:rPr lang="el-G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luptatum</a:t>
            </a:r>
            <a:r>
              <a:rPr lang="el-G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Ne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fastidii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maluisset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usu.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Eu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ubique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electram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accusamus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per, ad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nam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summo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deterruisset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>
              <a:lnSpc>
                <a:spcPct val="150000"/>
              </a:lnSpc>
            </a:pPr>
            <a:endParaRPr lang="en-GB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endParaRPr 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9" name="Text Box 39"/>
          <p:cNvSpPr txBox="1">
            <a:spLocks noChangeArrowheads="1"/>
          </p:cNvSpPr>
          <p:nvPr/>
        </p:nvSpPr>
        <p:spPr bwMode="auto">
          <a:xfrm>
            <a:off x="15557779" y="10565416"/>
            <a:ext cx="13904634" cy="471108"/>
          </a:xfrm>
          <a:prstGeom prst="rect">
            <a:avLst/>
          </a:prstGeom>
          <a:noFill/>
          <a:ln w="57150" cmpd="thinThick">
            <a:noFill/>
            <a:miter lim="800000"/>
            <a:headEnd/>
            <a:tailEnd/>
          </a:ln>
          <a:effectLst/>
        </p:spPr>
        <p:txBody>
          <a:bodyPr wrap="square" lIns="61170" tIns="30584" rIns="61170" bIns="30584">
            <a:spAutoFit/>
          </a:bodyPr>
          <a:lstStyle/>
          <a:p>
            <a:pPr defTabSz="612775" eaLnBrk="0" hangingPunct="0">
              <a:lnSpc>
                <a:spcPct val="95000"/>
              </a:lnSpc>
              <a:defRPr/>
            </a:pPr>
            <a:r>
              <a:rPr lang="en-US" sz="2800" b="1" dirty="0">
                <a:latin typeface="Times New Roman" pitchFamily="18" charset="0"/>
              </a:rPr>
              <a:t>Lorem ipsum dolor</a:t>
            </a:r>
          </a:p>
        </p:txBody>
      </p:sp>
      <p:sp>
        <p:nvSpPr>
          <p:cNvPr id="101" name="Text Box 11"/>
          <p:cNvSpPr>
            <a:spLocks noChangeArrowheads="1"/>
          </p:cNvSpPr>
          <p:nvPr/>
        </p:nvSpPr>
        <p:spPr bwMode="auto">
          <a:xfrm>
            <a:off x="18709037" y="21805072"/>
            <a:ext cx="7920000" cy="1293620"/>
          </a:xfrm>
          <a:prstGeom prst="ellipse">
            <a:avLst/>
          </a:prstGeom>
          <a:solidFill>
            <a:srgbClr val="003399"/>
          </a:solidFill>
          <a:ln>
            <a:noFill/>
          </a:ln>
        </p:spPr>
        <p:txBody>
          <a:bodyPr wrap="square" lIns="72850" tIns="36425" rIns="72850" bIns="36425">
            <a:spAutoFit/>
          </a:bodyPr>
          <a:lstStyle>
            <a:lvl1pPr defTabSz="3497263" eaLnBrk="0" hangingPunct="0">
              <a:defRPr sz="69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3497263" eaLnBrk="0" hangingPunct="0">
              <a:defRPr sz="6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3497263" eaLnBrk="0" hangingPunct="0">
              <a:defRPr sz="69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3497263" eaLnBrk="0" hangingPunct="0">
              <a:defRPr sz="69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3497263" eaLnBrk="0" hangingPunct="0">
              <a:defRPr sz="69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defTabSz="3497263" eaLnBrk="0" fontAlgn="base" hangingPunct="0">
              <a:spcBef>
                <a:spcPct val="0"/>
              </a:spcBef>
              <a:spcAft>
                <a:spcPct val="0"/>
              </a:spcAft>
              <a:defRPr sz="69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defTabSz="3497263" eaLnBrk="0" fontAlgn="base" hangingPunct="0">
              <a:spcBef>
                <a:spcPct val="0"/>
              </a:spcBef>
              <a:spcAft>
                <a:spcPct val="0"/>
              </a:spcAft>
              <a:defRPr sz="69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defTabSz="3497263" eaLnBrk="0" fontAlgn="base" hangingPunct="0">
              <a:spcBef>
                <a:spcPct val="0"/>
              </a:spcBef>
              <a:spcAft>
                <a:spcPct val="0"/>
              </a:spcAft>
              <a:defRPr sz="69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defTabSz="3497263" eaLnBrk="0" fontAlgn="base" hangingPunct="0">
              <a:spcBef>
                <a:spcPct val="0"/>
              </a:spcBef>
              <a:spcAft>
                <a:spcPct val="0"/>
              </a:spcAft>
              <a:defRPr sz="69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5500" b="1" dirty="0">
                <a:solidFill>
                  <a:srgbClr val="FFC000"/>
                </a:solidFill>
                <a:latin typeface="Cambria" panose="02040503050406030204" pitchFamily="18" charset="0"/>
              </a:rPr>
              <a:t>Results</a:t>
            </a:r>
          </a:p>
        </p:txBody>
      </p:sp>
      <p:sp>
        <p:nvSpPr>
          <p:cNvPr id="51" name="Text Box 11"/>
          <p:cNvSpPr>
            <a:spLocks noChangeArrowheads="1"/>
          </p:cNvSpPr>
          <p:nvPr/>
        </p:nvSpPr>
        <p:spPr bwMode="auto">
          <a:xfrm>
            <a:off x="18709037" y="34171566"/>
            <a:ext cx="7920000" cy="1293620"/>
          </a:xfrm>
          <a:prstGeom prst="ellipse">
            <a:avLst/>
          </a:prstGeom>
          <a:solidFill>
            <a:srgbClr val="003399"/>
          </a:solidFill>
          <a:ln>
            <a:noFill/>
          </a:ln>
        </p:spPr>
        <p:txBody>
          <a:bodyPr wrap="square" lIns="72850" tIns="36425" rIns="72850" bIns="36425">
            <a:spAutoFit/>
          </a:bodyPr>
          <a:lstStyle>
            <a:lvl1pPr defTabSz="3497263" eaLnBrk="0" hangingPunct="0">
              <a:defRPr sz="69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3497263" eaLnBrk="0" hangingPunct="0">
              <a:defRPr sz="6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3497263" eaLnBrk="0" hangingPunct="0">
              <a:defRPr sz="69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3497263" eaLnBrk="0" hangingPunct="0">
              <a:defRPr sz="69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3497263" eaLnBrk="0" hangingPunct="0">
              <a:defRPr sz="69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defTabSz="3497263" eaLnBrk="0" fontAlgn="base" hangingPunct="0">
              <a:spcBef>
                <a:spcPct val="0"/>
              </a:spcBef>
              <a:spcAft>
                <a:spcPct val="0"/>
              </a:spcAft>
              <a:defRPr sz="69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defTabSz="3497263" eaLnBrk="0" fontAlgn="base" hangingPunct="0">
              <a:spcBef>
                <a:spcPct val="0"/>
              </a:spcBef>
              <a:spcAft>
                <a:spcPct val="0"/>
              </a:spcAft>
              <a:defRPr sz="69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defTabSz="3497263" eaLnBrk="0" fontAlgn="base" hangingPunct="0">
              <a:spcBef>
                <a:spcPct val="0"/>
              </a:spcBef>
              <a:spcAft>
                <a:spcPct val="0"/>
              </a:spcAft>
              <a:defRPr sz="69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defTabSz="3497263" eaLnBrk="0" fontAlgn="base" hangingPunct="0">
              <a:spcBef>
                <a:spcPct val="0"/>
              </a:spcBef>
              <a:spcAft>
                <a:spcPct val="0"/>
              </a:spcAft>
              <a:defRPr sz="69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5500" b="1" dirty="0">
                <a:latin typeface="Cambria" panose="02040503050406030204" pitchFamily="18" charset="0"/>
              </a:rPr>
              <a:t> </a:t>
            </a:r>
            <a:r>
              <a:rPr lang="en-US" sz="5500" b="1" dirty="0">
                <a:solidFill>
                  <a:srgbClr val="FFC000"/>
                </a:solidFill>
                <a:latin typeface="Cambria" panose="02040503050406030204" pitchFamily="18" charset="0"/>
              </a:rPr>
              <a:t>Conclusions</a:t>
            </a:r>
          </a:p>
        </p:txBody>
      </p:sp>
      <p:sp>
        <p:nvSpPr>
          <p:cNvPr id="65" name="Text Box 43"/>
          <p:cNvSpPr>
            <a:spLocks noChangeArrowheads="1"/>
          </p:cNvSpPr>
          <p:nvPr/>
        </p:nvSpPr>
        <p:spPr bwMode="auto">
          <a:xfrm>
            <a:off x="3866198" y="31979867"/>
            <a:ext cx="7920000" cy="1293620"/>
          </a:xfrm>
          <a:prstGeom prst="ellipse">
            <a:avLst/>
          </a:prstGeom>
          <a:solidFill>
            <a:srgbClr val="003399"/>
          </a:solidFill>
          <a:ln>
            <a:noFill/>
          </a:ln>
        </p:spPr>
        <p:txBody>
          <a:bodyPr wrap="square" lIns="72850" tIns="36425" rIns="72850" bIns="36425">
            <a:spAutoFit/>
          </a:bodyPr>
          <a:lstStyle>
            <a:lvl1pPr defTabSz="3497263" eaLnBrk="0" hangingPunct="0">
              <a:defRPr sz="69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3497263" eaLnBrk="0" hangingPunct="0">
              <a:defRPr sz="6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3497263" eaLnBrk="0" hangingPunct="0">
              <a:defRPr sz="69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3497263" eaLnBrk="0" hangingPunct="0">
              <a:defRPr sz="69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3497263" eaLnBrk="0" hangingPunct="0">
              <a:defRPr sz="69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defTabSz="3497263" eaLnBrk="0" fontAlgn="base" hangingPunct="0">
              <a:spcBef>
                <a:spcPct val="0"/>
              </a:spcBef>
              <a:spcAft>
                <a:spcPct val="0"/>
              </a:spcAft>
              <a:defRPr sz="69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defTabSz="3497263" eaLnBrk="0" fontAlgn="base" hangingPunct="0">
              <a:spcBef>
                <a:spcPct val="0"/>
              </a:spcBef>
              <a:spcAft>
                <a:spcPct val="0"/>
              </a:spcAft>
              <a:defRPr sz="69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defTabSz="3497263" eaLnBrk="0" fontAlgn="base" hangingPunct="0">
              <a:spcBef>
                <a:spcPct val="0"/>
              </a:spcBef>
              <a:spcAft>
                <a:spcPct val="0"/>
              </a:spcAft>
              <a:defRPr sz="69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defTabSz="3497263" eaLnBrk="0" fontAlgn="base" hangingPunct="0">
              <a:spcBef>
                <a:spcPct val="0"/>
              </a:spcBef>
              <a:spcAft>
                <a:spcPct val="0"/>
              </a:spcAft>
              <a:defRPr sz="69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5500" b="1" dirty="0">
                <a:solidFill>
                  <a:srgbClr val="FFC000"/>
                </a:solidFill>
                <a:latin typeface="Cambria" panose="02040503050406030204" pitchFamily="18" charset="0"/>
              </a:rPr>
              <a:t>Research Design</a:t>
            </a:r>
          </a:p>
        </p:txBody>
      </p:sp>
      <p:sp>
        <p:nvSpPr>
          <p:cNvPr id="70" name="Text Box 39"/>
          <p:cNvSpPr txBox="1">
            <a:spLocks noChangeArrowheads="1"/>
          </p:cNvSpPr>
          <p:nvPr/>
        </p:nvSpPr>
        <p:spPr bwMode="auto">
          <a:xfrm>
            <a:off x="479128" y="33460459"/>
            <a:ext cx="13824000" cy="5647910"/>
          </a:xfrm>
          <a:prstGeom prst="rect">
            <a:avLst/>
          </a:prstGeom>
          <a:noFill/>
          <a:ln w="57150" cmpd="thinThick">
            <a:noFill/>
            <a:miter lim="800000"/>
            <a:headEnd/>
            <a:tailEnd/>
          </a:ln>
          <a:effectLst/>
        </p:spPr>
        <p:txBody>
          <a:bodyPr wrap="square" lIns="61170" tIns="30584" rIns="61170" bIns="30584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Lorem ipsum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dolor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sit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amet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accusata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consulatu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reformidans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mea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ut.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Vis ad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probo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mucius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scribentur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et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usu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sint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phaedrum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lobortis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Id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elitr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debitis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epicuri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mei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nihil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congue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cu. Mei et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erat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delenit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officiis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Id stet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detracto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est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ad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primis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neglegentur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definitiones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pro. Ne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fastidii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maluisset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usu.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Eu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ubique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electram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accusamus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per, ad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nam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summo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deterruisset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In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ullum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tritani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sed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novum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libris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usu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an.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Feugait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electram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mea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in. No quo modus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iuvaret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molestie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ne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dignissim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instructior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quo. </a:t>
            </a:r>
            <a:r>
              <a:rPr lang="el-GR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Partem</a:t>
            </a:r>
            <a:r>
              <a:rPr lang="el-G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vivendum</a:t>
            </a:r>
            <a:r>
              <a:rPr lang="el-G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corrumpit</a:t>
            </a:r>
            <a:r>
              <a:rPr lang="el-G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</a:t>
            </a:r>
            <a:r>
              <a:rPr lang="el-G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eum</a:t>
            </a:r>
            <a:r>
              <a:rPr lang="el-G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l-GR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cum</a:t>
            </a:r>
            <a:r>
              <a:rPr lang="el-G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</a:t>
            </a:r>
            <a:r>
              <a:rPr lang="el-G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decore</a:t>
            </a:r>
            <a:r>
              <a:rPr lang="el-G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apeirian</a:t>
            </a:r>
            <a:r>
              <a:rPr lang="el-G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probatus</a:t>
            </a:r>
            <a:r>
              <a:rPr lang="el-G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l-GR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Ei</a:t>
            </a:r>
            <a:r>
              <a:rPr lang="el-G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duo</a:t>
            </a:r>
            <a:r>
              <a:rPr lang="el-G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solum</a:t>
            </a:r>
            <a:r>
              <a:rPr lang="el-G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appetere</a:t>
            </a:r>
            <a:r>
              <a:rPr lang="el-G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indoctum</a:t>
            </a:r>
            <a:r>
              <a:rPr lang="el-G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l-GR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mel</a:t>
            </a:r>
            <a:r>
              <a:rPr lang="el-G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</a:t>
            </a:r>
            <a:r>
              <a:rPr lang="el-G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meliore</a:t>
            </a:r>
            <a:r>
              <a:rPr lang="el-G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luptatum</a:t>
            </a:r>
            <a:r>
              <a:rPr lang="el-G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Ne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fastidii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maluisset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usu.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Eu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ubique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electram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accusamus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per, ad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nam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summo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deterruisset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In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ullum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tritani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sed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novum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libris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usu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an.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Feugait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electram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mea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in. No quo modus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iuvaret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molestie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ne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dignissim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instructior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quo. </a:t>
            </a:r>
            <a:r>
              <a:rPr lang="el-GR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Partem</a:t>
            </a:r>
            <a:r>
              <a:rPr lang="el-G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vivendum</a:t>
            </a:r>
            <a:r>
              <a:rPr lang="el-G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corrumpit</a:t>
            </a:r>
            <a:r>
              <a:rPr lang="el-G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</a:t>
            </a:r>
            <a:r>
              <a:rPr lang="el-G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eum</a:t>
            </a:r>
            <a:r>
              <a:rPr lang="el-G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l-GR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cum</a:t>
            </a:r>
            <a:r>
              <a:rPr lang="el-G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</a:t>
            </a:r>
            <a:r>
              <a:rPr lang="el-G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decore</a:t>
            </a:r>
            <a:r>
              <a:rPr lang="el-G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apeirian</a:t>
            </a:r>
            <a:r>
              <a:rPr lang="el-G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probatus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>
              <a:lnSpc>
                <a:spcPct val="150000"/>
              </a:lnSpc>
            </a:pPr>
            <a:endParaRPr lang="en-GB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endParaRPr lang="en-GB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endParaRPr 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2" name="Text Box 39"/>
          <p:cNvSpPr txBox="1">
            <a:spLocks noChangeArrowheads="1"/>
          </p:cNvSpPr>
          <p:nvPr/>
        </p:nvSpPr>
        <p:spPr bwMode="auto">
          <a:xfrm>
            <a:off x="15563937" y="23006454"/>
            <a:ext cx="14006617" cy="11681100"/>
          </a:xfrm>
          <a:prstGeom prst="rect">
            <a:avLst/>
          </a:prstGeom>
          <a:noFill/>
          <a:ln w="57150" cmpd="thinThick">
            <a:noFill/>
            <a:miter lim="800000"/>
            <a:headEnd/>
            <a:tailEnd/>
          </a:ln>
          <a:effectLst/>
        </p:spPr>
        <p:txBody>
          <a:bodyPr wrap="square" lIns="61170" tIns="30584" rIns="61170" bIns="30584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Lorem ipsum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dolor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sit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amet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accusata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consulatu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reformidans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mea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ut.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Vis ad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probo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mucius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scribentur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et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usu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sint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phaedrum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lobortis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Id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elitr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debitis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epicuri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mei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nihil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congue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cu. Mei et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erat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delenit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officiis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Id stet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detracto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est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ad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primis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neglegentur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definitiones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pro. Ne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fastidii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maluisset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usu.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Eu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ubique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electram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accusamus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per, ad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nam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summo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deterruisset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In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ullum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tritani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sed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novum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libris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usu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an.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Feugait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electram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mea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in. No quo modus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iuvaret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molestie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ne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dignissim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instructior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quo. </a:t>
            </a:r>
            <a:r>
              <a:rPr lang="el-GR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Partem</a:t>
            </a:r>
            <a:r>
              <a:rPr lang="el-G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vivendum</a:t>
            </a:r>
            <a:r>
              <a:rPr lang="el-G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corrumpit</a:t>
            </a:r>
            <a:r>
              <a:rPr lang="el-G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</a:t>
            </a:r>
            <a:r>
              <a:rPr lang="el-G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eum</a:t>
            </a:r>
            <a:r>
              <a:rPr lang="el-G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l-GR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cum</a:t>
            </a:r>
            <a:r>
              <a:rPr lang="el-G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</a:t>
            </a:r>
            <a:r>
              <a:rPr lang="el-G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decore</a:t>
            </a:r>
            <a:r>
              <a:rPr lang="el-G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apeirian</a:t>
            </a:r>
            <a:r>
              <a:rPr lang="el-G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probatus</a:t>
            </a:r>
            <a:r>
              <a:rPr lang="el-G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l-GR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Ei</a:t>
            </a:r>
            <a:r>
              <a:rPr lang="el-G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duo</a:t>
            </a:r>
            <a:r>
              <a:rPr lang="el-G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solum</a:t>
            </a:r>
            <a:r>
              <a:rPr lang="el-G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appetere</a:t>
            </a:r>
            <a:r>
              <a:rPr lang="el-G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indoctum</a:t>
            </a:r>
            <a:r>
              <a:rPr lang="el-G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l-GR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mel</a:t>
            </a:r>
            <a:r>
              <a:rPr lang="el-G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</a:t>
            </a:r>
            <a:r>
              <a:rPr lang="el-G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meliore</a:t>
            </a:r>
            <a:r>
              <a:rPr lang="el-G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luptatum</a:t>
            </a:r>
            <a:r>
              <a:rPr lang="el-G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Ne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fastidii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maluisset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usu.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Eu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ubique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electram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accusamus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per, ad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nam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summo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deterruisset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In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ullum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tritani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sed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novum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libris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usu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an.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Feugait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electram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mea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in. No quo modus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iuvaret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molestie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ne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dignissim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instructior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quo. </a:t>
            </a:r>
            <a:r>
              <a:rPr lang="el-GR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Partem</a:t>
            </a:r>
            <a:r>
              <a:rPr lang="el-G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vivendum</a:t>
            </a:r>
            <a:r>
              <a:rPr lang="el-G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corrumpit</a:t>
            </a:r>
            <a:r>
              <a:rPr lang="el-G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</a:t>
            </a:r>
            <a:r>
              <a:rPr lang="el-G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eum</a:t>
            </a:r>
            <a:r>
              <a:rPr lang="el-G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l-GR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cum</a:t>
            </a:r>
            <a:r>
              <a:rPr lang="el-G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</a:t>
            </a:r>
            <a:r>
              <a:rPr lang="el-G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decore</a:t>
            </a:r>
            <a:r>
              <a:rPr lang="el-G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apeirian</a:t>
            </a:r>
            <a:r>
              <a:rPr lang="el-G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probatus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Id stet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detracto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est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ad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primis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neglegentur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definitiones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pro. Ne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fastidii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maluisset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usu.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Eu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ubique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electram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accusamus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per, ad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nam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summo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deterruisset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In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ullum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tritani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sed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novum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libris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usu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an.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Feugait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electram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mea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in. </a:t>
            </a:r>
            <a:r>
              <a:rPr lang="el-G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l-GR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Ei</a:t>
            </a:r>
            <a:r>
              <a:rPr lang="el-G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duo</a:t>
            </a:r>
            <a:r>
              <a:rPr lang="el-G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solum</a:t>
            </a:r>
            <a:r>
              <a:rPr lang="el-G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appetere</a:t>
            </a:r>
            <a:r>
              <a:rPr lang="el-G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indoctum</a:t>
            </a:r>
            <a:r>
              <a:rPr lang="el-G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l-GR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mel</a:t>
            </a:r>
            <a:r>
              <a:rPr lang="el-G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</a:t>
            </a:r>
            <a:r>
              <a:rPr lang="el-G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meliore</a:t>
            </a:r>
            <a:r>
              <a:rPr lang="el-G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luptatum</a:t>
            </a:r>
            <a:r>
              <a:rPr lang="el-G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Ne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fastidii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maluisset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usu.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Eu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ubique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electram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accusamus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per, ad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nam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summo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deterruisset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Lorem ipsum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dolor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sit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amet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accusata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consulatu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reformidans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mea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ut.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Vis ad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probo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mucius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scribentur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et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usu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sint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phaedrum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lobortis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Id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elitr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debitis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epicuri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mei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nihil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congue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cu. Mei et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erat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delenit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officiis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Id stet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detracto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est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ad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primis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neglegentur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definitiones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pro. Ne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fastidii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maluisset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usu.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Eu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ubique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electram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accusamus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per, ad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nam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summo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deterruisset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In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ullum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tritani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sed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novum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libris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usu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an.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Feugait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electram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mea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in. No quo modus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iuvaret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molestie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ne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dignissim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instructior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quo. </a:t>
            </a:r>
            <a:r>
              <a:rPr lang="el-GR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Partem</a:t>
            </a:r>
            <a:r>
              <a:rPr lang="el-G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vivendum</a:t>
            </a:r>
            <a:r>
              <a:rPr lang="el-G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corrumpit</a:t>
            </a:r>
            <a:r>
              <a:rPr lang="el-G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</a:t>
            </a:r>
            <a:r>
              <a:rPr lang="el-G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eum</a:t>
            </a:r>
            <a:r>
              <a:rPr lang="el-G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l-GR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cum</a:t>
            </a:r>
            <a:r>
              <a:rPr lang="el-G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</a:t>
            </a:r>
            <a:r>
              <a:rPr lang="el-G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decore</a:t>
            </a:r>
            <a:r>
              <a:rPr lang="el-G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apeirian</a:t>
            </a:r>
            <a:r>
              <a:rPr lang="el-G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probatus</a:t>
            </a:r>
            <a:r>
              <a:rPr lang="el-G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l-GR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Ei</a:t>
            </a:r>
            <a:r>
              <a:rPr lang="el-G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duo</a:t>
            </a:r>
            <a:r>
              <a:rPr lang="el-G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solum</a:t>
            </a:r>
            <a:r>
              <a:rPr lang="el-G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appetere</a:t>
            </a:r>
            <a:r>
              <a:rPr lang="el-G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indoctum</a:t>
            </a:r>
            <a:r>
              <a:rPr lang="el-G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l-GR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mel</a:t>
            </a:r>
            <a:r>
              <a:rPr lang="el-G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</a:t>
            </a:r>
            <a:r>
              <a:rPr lang="el-G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meliore</a:t>
            </a:r>
            <a:r>
              <a:rPr lang="el-G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luptatum</a:t>
            </a:r>
            <a:r>
              <a:rPr lang="el-G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Ne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fastidii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maluisset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usu.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Eu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ubique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electram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accusamus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per, ad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nam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summo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deterruisset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In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ullum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tritani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sed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novum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libris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usu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an.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Feugait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electram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mea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in. No quo modus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iuvaret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molestie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ne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dignissim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instructior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quo. </a:t>
            </a:r>
            <a:r>
              <a:rPr lang="el-GR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Partem</a:t>
            </a:r>
            <a:r>
              <a:rPr lang="el-G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vivendum</a:t>
            </a:r>
            <a:r>
              <a:rPr lang="el-G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corrumpit</a:t>
            </a:r>
            <a:r>
              <a:rPr lang="el-G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</a:t>
            </a:r>
            <a:r>
              <a:rPr lang="el-G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eum</a:t>
            </a:r>
            <a:r>
              <a:rPr lang="el-G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l-GR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cum</a:t>
            </a:r>
            <a:r>
              <a:rPr lang="el-G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</a:t>
            </a:r>
            <a:r>
              <a:rPr lang="el-G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decore</a:t>
            </a:r>
            <a:r>
              <a:rPr lang="el-G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apeirian</a:t>
            </a:r>
            <a:r>
              <a:rPr lang="el-G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probatus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Id stet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detracto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est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ad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primis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neglegentur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definitiones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pro. Ne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fastidii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maluisset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usu.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Eu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ubique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electram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accusamus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per, ad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nam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summo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deterruisset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In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ullum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tritani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sed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novum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libris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usu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an.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Feugait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electram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mea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in. </a:t>
            </a:r>
            <a:r>
              <a:rPr lang="el-G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l-GR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Ei</a:t>
            </a:r>
            <a:r>
              <a:rPr lang="el-G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duo</a:t>
            </a:r>
            <a:r>
              <a:rPr lang="el-G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solum</a:t>
            </a:r>
            <a:r>
              <a:rPr lang="el-G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appetere</a:t>
            </a:r>
            <a:r>
              <a:rPr lang="el-G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indoctum</a:t>
            </a:r>
            <a:r>
              <a:rPr lang="el-G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l-GR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mel</a:t>
            </a:r>
            <a:r>
              <a:rPr lang="el-G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</a:t>
            </a:r>
            <a:r>
              <a:rPr lang="el-G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meliore</a:t>
            </a:r>
            <a:r>
              <a:rPr lang="el-G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luptatum</a:t>
            </a:r>
            <a:r>
              <a:rPr lang="el-G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Ne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fastidii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maluisset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usu.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Eu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ubique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electram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accusamus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per, ad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nam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summo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deterruisset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>
              <a:lnSpc>
                <a:spcPct val="150000"/>
              </a:lnSpc>
            </a:pPr>
            <a:endParaRPr lang="en-GB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8" name="Text Box 39"/>
          <p:cNvSpPr txBox="1">
            <a:spLocks noChangeArrowheads="1"/>
          </p:cNvSpPr>
          <p:nvPr/>
        </p:nvSpPr>
        <p:spPr bwMode="auto">
          <a:xfrm>
            <a:off x="15538729" y="35442650"/>
            <a:ext cx="14065250" cy="2600922"/>
          </a:xfrm>
          <a:prstGeom prst="rect">
            <a:avLst/>
          </a:prstGeom>
          <a:noFill/>
          <a:ln w="57150" cmpd="thinThick">
            <a:noFill/>
            <a:miter lim="800000"/>
            <a:headEnd/>
            <a:tailEnd/>
          </a:ln>
          <a:effectLst/>
        </p:spPr>
        <p:txBody>
          <a:bodyPr wrap="square" lIns="61170" tIns="30584" rIns="61170" bIns="30584">
            <a:spAutoFit/>
          </a:bodyPr>
          <a:lstStyle/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Lorem ipsum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dolor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sit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amet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accusata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consulatu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reformidans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mea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ut.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Vis ad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probo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mucius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scribentur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et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usu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sint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phaedrum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lobortis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Id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elitr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debitis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epicuri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mei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nihil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congue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cu. Mei et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erat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delenit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officiis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Id stet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detracto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est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ad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primis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neglegentur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definitiones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pro. </a:t>
            </a: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fastidii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maluisset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usu.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Eu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ubique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electram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accusamus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per, ad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nam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summo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deterruisset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In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ullum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tritani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sed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novum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libris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usu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an.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Feugait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electram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mea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in. No quo modus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iuvaret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molestie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ne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dignissim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instructior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quo. </a:t>
            </a:r>
            <a:endParaRPr 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71" name="Group 70"/>
          <p:cNvGrpSpPr>
            <a:grpSpLocks noChangeAspect="1"/>
          </p:cNvGrpSpPr>
          <p:nvPr/>
        </p:nvGrpSpPr>
        <p:grpSpPr>
          <a:xfrm>
            <a:off x="23385766" y="11324878"/>
            <a:ext cx="6652701" cy="4125589"/>
            <a:chOff x="3593179" y="23028386"/>
            <a:chExt cx="8168850" cy="4883152"/>
          </a:xfrm>
        </p:grpSpPr>
        <p:pic>
          <p:nvPicPr>
            <p:cNvPr id="72" name="Picture 2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3593179" y="23028386"/>
              <a:ext cx="8168850" cy="3998511"/>
            </a:xfrm>
            <a:prstGeom prst="rect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73" name="Text Box 36"/>
            <p:cNvSpPr txBox="1">
              <a:spLocks noChangeArrowheads="1"/>
            </p:cNvSpPr>
            <p:nvPr/>
          </p:nvSpPr>
          <p:spPr bwMode="auto">
            <a:xfrm>
              <a:off x="3914691" y="27596176"/>
              <a:ext cx="7729855" cy="3153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57150" cmpd="thinThick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61170" tIns="30584" rIns="61170" bIns="30584">
              <a:spAutoFit/>
            </a:bodyPr>
            <a:lstStyle>
              <a:lvl1pPr defTabSz="612775" eaLnBrk="0" hangingPunct="0">
                <a:defRPr sz="69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defTabSz="612775" eaLnBrk="0" hangingPunct="0">
                <a:defRPr sz="69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defTabSz="612775" eaLnBrk="0" hangingPunct="0">
                <a:defRPr sz="69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defTabSz="612775" eaLnBrk="0" hangingPunct="0">
                <a:defRPr sz="69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defTabSz="612775" eaLnBrk="0" hangingPunct="0">
                <a:defRPr sz="69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defTabSz="612775" eaLnBrk="0" fontAlgn="base" hangingPunct="0">
                <a:spcBef>
                  <a:spcPct val="0"/>
                </a:spcBef>
                <a:spcAft>
                  <a:spcPct val="0"/>
                </a:spcAft>
                <a:defRPr sz="69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defTabSz="612775" eaLnBrk="0" fontAlgn="base" hangingPunct="0">
                <a:spcBef>
                  <a:spcPct val="0"/>
                </a:spcBef>
                <a:spcAft>
                  <a:spcPct val="0"/>
                </a:spcAft>
                <a:defRPr sz="69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defTabSz="612775" eaLnBrk="0" fontAlgn="base" hangingPunct="0">
                <a:spcBef>
                  <a:spcPct val="0"/>
                </a:spcBef>
                <a:spcAft>
                  <a:spcPct val="0"/>
                </a:spcAft>
                <a:defRPr sz="69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defTabSz="612775" eaLnBrk="0" fontAlgn="base" hangingPunct="0">
                <a:spcBef>
                  <a:spcPct val="0"/>
                </a:spcBef>
                <a:spcAft>
                  <a:spcPct val="0"/>
                </a:spcAft>
                <a:defRPr sz="69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lnSpc>
                  <a:spcPct val="95000"/>
                </a:lnSpc>
              </a:pPr>
              <a:r>
                <a:rPr lang="en-US" sz="1400" b="1" dirty="0">
                  <a:latin typeface="Times New Roman" panose="02020603050405020304" pitchFamily="18" charset="0"/>
                </a:rPr>
                <a:t>Figure 3:</a:t>
              </a:r>
            </a:p>
          </p:txBody>
        </p:sp>
      </p:grpSp>
      <p:pic>
        <p:nvPicPr>
          <p:cNvPr id="6" name="Εικόνα 5">
            <a:extLst>
              <a:ext uri="{FF2B5EF4-FFF2-40B4-BE49-F238E27FC236}">
                <a16:creationId xmlns:a16="http://schemas.microsoft.com/office/drawing/2014/main" id="{50497FF2-BD81-4FD5-BBDC-1A5D58307E0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346889" y="4012379"/>
            <a:ext cx="3736111" cy="3462180"/>
          </a:xfrm>
          <a:prstGeom prst="rect">
            <a:avLst/>
          </a:prstGeom>
        </p:spPr>
      </p:pic>
      <p:pic>
        <p:nvPicPr>
          <p:cNvPr id="8" name="Εικόνα 7" descr="Εικόνα που περιέχει κείμενο, clipart&#10;&#10;Περιγραφή που δημιουργήθηκε αυτόματα">
            <a:extLst>
              <a:ext uri="{FF2B5EF4-FFF2-40B4-BE49-F238E27FC236}">
                <a16:creationId xmlns:a16="http://schemas.microsoft.com/office/drawing/2014/main" id="{D2622375-5F8E-47A3-ABB8-94F01E649700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2213" y="4411739"/>
            <a:ext cx="8572273" cy="2448597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Custom 16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3064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4389438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8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4389438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8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975</TotalTime>
  <Words>1725</Words>
  <Application>Microsoft Office PowerPoint</Application>
  <PresentationFormat>Προσαρμογή</PresentationFormat>
  <Paragraphs>37</Paragraphs>
  <Slides>1</Slides>
  <Notes>1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3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</vt:i4>
      </vt:variant>
    </vt:vector>
  </HeadingPairs>
  <TitlesOfParts>
    <vt:vector size="5" baseType="lpstr">
      <vt:lpstr>Arial</vt:lpstr>
      <vt:lpstr>Cambria</vt:lpstr>
      <vt:lpstr>Times New Roman</vt:lpstr>
      <vt:lpstr>Default Design</vt:lpstr>
      <vt:lpstr>Παρουσίαση του PowerPoint</vt:lpstr>
    </vt:vector>
  </TitlesOfParts>
  <Company>MegaPrint Inc.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A0 Vertical Poster</dc:title>
  <dc:creator>Ethan Shulda;www.postersession.com</dc:creator>
  <cp:keywords>www.postersession.com</cp:keywords>
  <dc:description>©MegaPrint Inc. 2009-2015</dc:description>
  <cp:lastModifiedBy>Stephanos Cherouvis</cp:lastModifiedBy>
  <cp:revision>116</cp:revision>
  <dcterms:created xsi:type="dcterms:W3CDTF">2008-12-04T00:20:37Z</dcterms:created>
  <dcterms:modified xsi:type="dcterms:W3CDTF">2021-02-02T14:33:22Z</dcterms:modified>
  <cp:category>Research Poster</cp:category>
</cp:coreProperties>
</file>