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6" r:id="rId8"/>
    <p:sldId id="265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263-7EFB-4AF5-BB8B-CDC854951488}" type="datetimeFigureOut">
              <a:rPr lang="el-GR" smtClean="0"/>
              <a:pPr/>
              <a:t>5/7/2013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81F-579F-428B-8C51-7437AC38F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263-7EFB-4AF5-BB8B-CDC854951488}" type="datetimeFigureOut">
              <a:rPr lang="el-GR" smtClean="0"/>
              <a:pPr/>
              <a:t>5/7/2013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81F-579F-428B-8C51-7437AC38F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263-7EFB-4AF5-BB8B-CDC854951488}" type="datetimeFigureOut">
              <a:rPr lang="el-GR" smtClean="0"/>
              <a:pPr/>
              <a:t>5/7/2013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81F-579F-428B-8C51-7437AC38F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263-7EFB-4AF5-BB8B-CDC854951488}" type="datetimeFigureOut">
              <a:rPr lang="el-GR" smtClean="0"/>
              <a:pPr/>
              <a:t>5/7/2013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81F-579F-428B-8C51-7437AC38F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263-7EFB-4AF5-BB8B-CDC854951488}" type="datetimeFigureOut">
              <a:rPr lang="el-GR" smtClean="0"/>
              <a:pPr/>
              <a:t>5/7/2013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81F-579F-428B-8C51-7437AC38F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263-7EFB-4AF5-BB8B-CDC854951488}" type="datetimeFigureOut">
              <a:rPr lang="el-GR" smtClean="0"/>
              <a:pPr/>
              <a:t>5/7/2013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81F-579F-428B-8C51-7437AC38F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263-7EFB-4AF5-BB8B-CDC854951488}" type="datetimeFigureOut">
              <a:rPr lang="el-GR" smtClean="0"/>
              <a:pPr/>
              <a:t>5/7/2013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81F-579F-428B-8C51-7437AC38F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263-7EFB-4AF5-BB8B-CDC854951488}" type="datetimeFigureOut">
              <a:rPr lang="el-GR" smtClean="0"/>
              <a:pPr/>
              <a:t>5/7/2013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81F-579F-428B-8C51-7437AC38F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263-7EFB-4AF5-BB8B-CDC854951488}" type="datetimeFigureOut">
              <a:rPr lang="el-GR" smtClean="0"/>
              <a:pPr/>
              <a:t>5/7/2013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81F-579F-428B-8C51-7437AC38F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263-7EFB-4AF5-BB8B-CDC854951488}" type="datetimeFigureOut">
              <a:rPr lang="el-GR" smtClean="0"/>
              <a:pPr/>
              <a:t>5/7/2013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81F-579F-428B-8C51-7437AC38F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263-7EFB-4AF5-BB8B-CDC854951488}" type="datetimeFigureOut">
              <a:rPr lang="el-GR" smtClean="0"/>
              <a:pPr/>
              <a:t>5/7/2013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81F-579F-428B-8C51-7437AC38F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C263-7EFB-4AF5-BB8B-CDC854951488}" type="datetimeFigureOut">
              <a:rPr lang="el-GR" smtClean="0"/>
              <a:pPr/>
              <a:t>5/7/2013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981F-579F-428B-8C51-7437AC38F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</a:rPr>
              <a:t>ESCAPE THE ICE AGE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Naziye</a:t>
            </a:r>
            <a:r>
              <a:rPr lang="tr-TR" dirty="0" smtClean="0"/>
              <a:t> </a:t>
            </a:r>
            <a:r>
              <a:rPr lang="tr-TR" dirty="0" err="1" smtClean="0"/>
              <a:t>Kaşka</a:t>
            </a:r>
            <a:r>
              <a:rPr lang="tr-TR" dirty="0" smtClean="0"/>
              <a:t> - </a:t>
            </a:r>
            <a:r>
              <a:rPr lang="tr-TR" dirty="0" err="1" smtClean="0"/>
              <a:t>Turkey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Rules</a:t>
            </a:r>
            <a:r>
              <a:rPr lang="tr-TR" dirty="0" smtClean="0">
                <a:solidFill>
                  <a:srgbClr val="7030A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find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way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labyrinth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safe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friends</a:t>
            </a:r>
            <a:r>
              <a:rPr lang="tr-TR" dirty="0" smtClean="0"/>
              <a:t>. 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complete</a:t>
            </a:r>
            <a:r>
              <a:rPr lang="tr-TR" dirty="0" smtClean="0"/>
              <a:t> </a:t>
            </a:r>
            <a:r>
              <a:rPr lang="tr-TR" dirty="0" err="1" smtClean="0"/>
              <a:t>four</a:t>
            </a:r>
            <a:r>
              <a:rPr lang="tr-TR" dirty="0" smtClean="0"/>
              <a:t> </a:t>
            </a:r>
            <a:r>
              <a:rPr lang="tr-TR" dirty="0" err="1" smtClean="0"/>
              <a:t>tasks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global </a:t>
            </a:r>
            <a:r>
              <a:rPr lang="tr-TR" dirty="0" err="1" smtClean="0"/>
              <a:t>warming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way</a:t>
            </a: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allowed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3 </a:t>
            </a:r>
            <a:r>
              <a:rPr lang="tr-TR" dirty="0" err="1" smtClean="0"/>
              <a:t>wrong</a:t>
            </a:r>
            <a:r>
              <a:rPr lang="tr-TR" dirty="0" smtClean="0"/>
              <a:t> </a:t>
            </a:r>
            <a:r>
              <a:rPr lang="tr-TR" dirty="0" err="1" smtClean="0"/>
              <a:t>answers</a:t>
            </a:r>
            <a:r>
              <a:rPr lang="tr-TR" dirty="0" smtClean="0"/>
              <a:t> </a:t>
            </a:r>
            <a:r>
              <a:rPr lang="tr-TR" dirty="0" err="1" smtClean="0"/>
              <a:t>overall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Division of </a:t>
            </a:r>
            <a:r>
              <a:rPr lang="en-US" dirty="0" smtClean="0">
                <a:solidFill>
                  <a:srgbClr val="7030A0"/>
                </a:solidFill>
              </a:rPr>
              <a:t>labor</a:t>
            </a:r>
            <a:endParaRPr lang="tr-TR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teacher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hand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labyrinths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tasks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pupils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draw</a:t>
            </a:r>
            <a:r>
              <a:rPr lang="tr-TR" dirty="0" smtClean="0"/>
              <a:t> </a:t>
            </a:r>
            <a:r>
              <a:rPr lang="tr-TR" dirty="0" err="1" smtClean="0"/>
              <a:t>animals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labyrinth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Timeframe (overall duration, frequency etc.)</a:t>
            </a:r>
          </a:p>
          <a:p>
            <a:pPr marL="0" indent="0">
              <a:buNone/>
            </a:pPr>
            <a:r>
              <a:rPr lang="tr-TR" dirty="0" smtClean="0"/>
              <a:t>40 </a:t>
            </a:r>
            <a:r>
              <a:rPr lang="tr-TR" dirty="0" err="1" smtClean="0"/>
              <a:t>minutes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Learning supports </a:t>
            </a:r>
            <a:endParaRPr lang="tr-TR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teacher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guide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throughout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41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B3: </a:t>
            </a:r>
            <a:r>
              <a:rPr lang="en-US" dirty="0" smtClean="0">
                <a:solidFill>
                  <a:srgbClr val="FF0000"/>
                </a:solidFill>
              </a:rPr>
              <a:t>End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70C0"/>
                </a:solidFill>
              </a:rPr>
              <a:t>Design purpose: </a:t>
            </a:r>
            <a:r>
              <a:rPr lang="en-US" i="1" dirty="0" smtClean="0">
                <a:solidFill>
                  <a:srgbClr val="00B0F0"/>
                </a:solidFill>
              </a:rPr>
              <a:t>providing closure to the activity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Attainment of </a:t>
            </a:r>
            <a:r>
              <a:rPr lang="en-US" dirty="0" smtClean="0">
                <a:solidFill>
                  <a:srgbClr val="7030A0"/>
                </a:solidFill>
              </a:rPr>
              <a:t>goal</a:t>
            </a:r>
            <a:r>
              <a:rPr lang="tr-TR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tr-TR" dirty="0" err="1" smtClean="0"/>
              <a:t>Reaching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safe</a:t>
            </a:r>
            <a:r>
              <a:rPr lang="tr-TR" dirty="0" smtClean="0"/>
              <a:t> </a:t>
            </a:r>
            <a:r>
              <a:rPr lang="tr-TR" dirty="0" err="1" smtClean="0"/>
              <a:t>zone</a:t>
            </a:r>
            <a:endParaRPr lang="tr-T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Final product (if any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r>
              <a:rPr lang="tr-TR" dirty="0" smtClean="0">
                <a:solidFill>
                  <a:srgbClr val="7030A0"/>
                </a:solidFill>
              </a:rPr>
              <a:t> :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dirty="0" err="1" smtClean="0"/>
              <a:t>Awareness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global </a:t>
            </a:r>
            <a:r>
              <a:rPr lang="tr-TR" dirty="0" err="1" smtClean="0"/>
              <a:t>warming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Section A: </a:t>
            </a:r>
            <a:r>
              <a:rPr lang="en-US" dirty="0" smtClean="0">
                <a:solidFill>
                  <a:srgbClr val="FF0000"/>
                </a:solidFill>
              </a:rPr>
              <a:t>For the teacher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A1: </a:t>
            </a:r>
            <a:r>
              <a:rPr lang="en-US" dirty="0" smtClean="0">
                <a:solidFill>
                  <a:srgbClr val="0070C0"/>
                </a:solidFill>
              </a:rPr>
              <a:t>Educational context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Time frame</a:t>
            </a:r>
            <a:r>
              <a:rPr lang="tr-TR" dirty="0" smtClean="0">
                <a:solidFill>
                  <a:srgbClr val="00B0F0"/>
                </a:solidFill>
              </a:rPr>
              <a:t>: </a:t>
            </a:r>
            <a:r>
              <a:rPr lang="tr-TR" dirty="0" smtClean="0"/>
              <a:t>40 </a:t>
            </a:r>
            <a:r>
              <a:rPr lang="tr-TR" dirty="0" err="1" smtClean="0"/>
              <a:t>minutes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Setting</a:t>
            </a:r>
            <a:r>
              <a:rPr lang="tr-TR" dirty="0" smtClean="0">
                <a:solidFill>
                  <a:srgbClr val="00B0F0"/>
                </a:solidFill>
              </a:rPr>
              <a:t>: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classroom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School </a:t>
            </a:r>
            <a:r>
              <a:rPr lang="en-US" dirty="0" smtClean="0">
                <a:solidFill>
                  <a:srgbClr val="00B0F0"/>
                </a:solidFill>
              </a:rPr>
              <a:t>resources</a:t>
            </a:r>
            <a:r>
              <a:rPr lang="tr-TR" dirty="0" smtClean="0"/>
              <a:t>: PC, </a:t>
            </a:r>
            <a:r>
              <a:rPr lang="tr-TR" dirty="0" err="1" smtClean="0"/>
              <a:t>papers</a:t>
            </a:r>
            <a:r>
              <a:rPr lang="tr-TR" dirty="0" smtClean="0"/>
              <a:t>, </a:t>
            </a:r>
            <a:r>
              <a:rPr lang="tr-TR" dirty="0" err="1" smtClean="0"/>
              <a:t>coloured</a:t>
            </a:r>
            <a:r>
              <a:rPr lang="tr-TR" dirty="0" smtClean="0"/>
              <a:t> post-it, </a:t>
            </a:r>
            <a:r>
              <a:rPr lang="tr-TR" dirty="0" err="1" smtClean="0"/>
              <a:t>coloured</a:t>
            </a:r>
            <a:r>
              <a:rPr lang="tr-TR" dirty="0" smtClean="0"/>
              <a:t> </a:t>
            </a:r>
            <a:r>
              <a:rPr lang="tr-TR" dirty="0" err="1" smtClean="0"/>
              <a:t>pencils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Curriculum </a:t>
            </a:r>
            <a:r>
              <a:rPr lang="en-US" dirty="0" smtClean="0">
                <a:solidFill>
                  <a:srgbClr val="00B0F0"/>
                </a:solidFill>
              </a:rPr>
              <a:t>mapping</a:t>
            </a:r>
            <a:r>
              <a:rPr lang="tr-TR" dirty="0" smtClean="0">
                <a:solidFill>
                  <a:srgbClr val="00B0F0"/>
                </a:solidFill>
              </a:rPr>
              <a:t>: </a:t>
            </a:r>
            <a:r>
              <a:rPr lang="tr-TR" dirty="0" smtClean="0"/>
              <a:t>Global </a:t>
            </a:r>
            <a:r>
              <a:rPr lang="tr-TR" dirty="0" err="1" smtClean="0"/>
              <a:t>Warming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Animals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A2: </a:t>
            </a:r>
            <a:r>
              <a:rPr lang="en-US" dirty="0" smtClean="0">
                <a:solidFill>
                  <a:srgbClr val="0070C0"/>
                </a:solidFill>
              </a:rPr>
              <a:t>Rationale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Why you propose the </a:t>
            </a:r>
            <a:r>
              <a:rPr lang="en-US" dirty="0" smtClean="0">
                <a:solidFill>
                  <a:srgbClr val="00B0F0"/>
                </a:solidFill>
              </a:rPr>
              <a:t>scenario</a:t>
            </a:r>
            <a:r>
              <a:rPr lang="tr-TR" dirty="0" smtClean="0">
                <a:solidFill>
                  <a:srgbClr val="00B0F0"/>
                </a:solidFill>
              </a:rPr>
              <a:t>: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creative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fun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What problem you </a:t>
            </a:r>
            <a:r>
              <a:rPr lang="en-US" dirty="0" smtClean="0">
                <a:solidFill>
                  <a:srgbClr val="00B0F0"/>
                </a:solidFill>
              </a:rPr>
              <a:t>address</a:t>
            </a:r>
            <a:r>
              <a:rPr lang="tr-TR" dirty="0" smtClean="0">
                <a:solidFill>
                  <a:srgbClr val="00B0F0"/>
                </a:solidFill>
              </a:rPr>
              <a:t>: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 of Global </a:t>
            </a:r>
            <a:r>
              <a:rPr lang="tr-TR" dirty="0" err="1" smtClean="0"/>
              <a:t>warming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What your (i.e. teacher’s) goals </a:t>
            </a:r>
            <a:r>
              <a:rPr lang="en-US" dirty="0" smtClean="0">
                <a:solidFill>
                  <a:srgbClr val="00B0F0"/>
                </a:solidFill>
              </a:rPr>
              <a:t>are</a:t>
            </a:r>
            <a:r>
              <a:rPr lang="tr-TR" dirty="0" smtClean="0">
                <a:solidFill>
                  <a:srgbClr val="00B0F0"/>
                </a:solidFill>
              </a:rPr>
              <a:t>: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1.</a:t>
            </a:r>
            <a:r>
              <a:rPr lang="tr-TR" dirty="0" smtClean="0"/>
              <a:t>To </a:t>
            </a:r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creative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be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boss</a:t>
            </a:r>
            <a:r>
              <a:rPr lang="tr-TR" dirty="0" smtClean="0"/>
              <a:t> of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2.</a:t>
            </a:r>
            <a:r>
              <a:rPr lang="tr-TR" dirty="0" smtClean="0"/>
              <a:t>To </a:t>
            </a:r>
            <a:r>
              <a:rPr lang="tr-TR" dirty="0" err="1" smtClean="0"/>
              <a:t>enable</a:t>
            </a:r>
            <a:r>
              <a:rPr lang="tr-TR" dirty="0" smtClean="0"/>
              <a:t>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consciousness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better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3.</a:t>
            </a:r>
            <a:r>
              <a:rPr lang="tr-TR" dirty="0" smtClean="0"/>
              <a:t>To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rid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chains</a:t>
            </a:r>
            <a:r>
              <a:rPr lang="tr-TR" dirty="0" smtClean="0"/>
              <a:t> of </a:t>
            </a:r>
            <a:r>
              <a:rPr lang="tr-TR" dirty="0" err="1" smtClean="0"/>
              <a:t>traditional</a:t>
            </a:r>
            <a:r>
              <a:rPr lang="tr-TR" dirty="0" smtClean="0"/>
              <a:t> </a:t>
            </a:r>
            <a:r>
              <a:rPr lang="tr-TR" dirty="0" err="1" smtClean="0"/>
              <a:t>teaching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Section b: </a:t>
            </a:r>
            <a:r>
              <a:rPr lang="en-US" dirty="0" smtClean="0">
                <a:solidFill>
                  <a:srgbClr val="FF0000"/>
                </a:solidFill>
              </a:rPr>
              <a:t>For the student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B1: </a:t>
            </a:r>
            <a:r>
              <a:rPr lang="en-US" dirty="0" smtClean="0">
                <a:solidFill>
                  <a:srgbClr val="FF0000"/>
                </a:solidFill>
              </a:rPr>
              <a:t>Beginning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Design </a:t>
            </a:r>
            <a:r>
              <a:rPr lang="en-US" sz="2400" i="1" dirty="0" smtClean="0">
                <a:solidFill>
                  <a:srgbClr val="0070C0"/>
                </a:solidFill>
              </a:rPr>
              <a:t>purpose: </a:t>
            </a:r>
            <a:r>
              <a:rPr lang="en-US" sz="2400" i="1" dirty="0" smtClean="0">
                <a:solidFill>
                  <a:srgbClr val="00B0F0"/>
                </a:solidFill>
              </a:rPr>
              <a:t>setting the stage and defining student’s </a:t>
            </a:r>
            <a:r>
              <a:rPr lang="en-US" sz="2400" i="1" dirty="0" smtClean="0">
                <a:solidFill>
                  <a:srgbClr val="00B0F0"/>
                </a:solidFill>
              </a:rPr>
              <a:t>goals</a:t>
            </a:r>
            <a:endParaRPr lang="tr-TR" sz="2400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tr-TR" sz="2400" i="1" dirty="0"/>
              <a:t>	</a:t>
            </a:r>
            <a:r>
              <a:rPr lang="tr-TR" i="1" dirty="0" err="1" smtClean="0"/>
              <a:t>You</a:t>
            </a:r>
            <a:r>
              <a:rPr lang="tr-TR" i="1" dirty="0" smtClean="0"/>
              <a:t> </a:t>
            </a:r>
            <a:r>
              <a:rPr lang="tr-TR" i="1" dirty="0" err="1" smtClean="0"/>
              <a:t>are</a:t>
            </a:r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only</a:t>
            </a:r>
            <a:r>
              <a:rPr lang="tr-TR" i="1" dirty="0" smtClean="0"/>
              <a:t> </a:t>
            </a:r>
            <a:r>
              <a:rPr lang="tr-TR" i="1" dirty="0" err="1" smtClean="0"/>
              <a:t>human</a:t>
            </a:r>
            <a:r>
              <a:rPr lang="tr-TR" i="1" dirty="0" smtClean="0"/>
              <a:t> on </a:t>
            </a:r>
            <a:r>
              <a:rPr lang="tr-TR" i="1" dirty="0" err="1" smtClean="0"/>
              <a:t>earth</a:t>
            </a:r>
            <a:r>
              <a:rPr lang="tr-TR" i="1" dirty="0" smtClean="0"/>
              <a:t> in </a:t>
            </a:r>
            <a:r>
              <a:rPr lang="tr-TR" i="1" dirty="0" err="1" smtClean="0"/>
              <a:t>the</a:t>
            </a:r>
            <a:r>
              <a:rPr lang="tr-TR" i="1" dirty="0" smtClean="0"/>
              <a:t> First </a:t>
            </a:r>
            <a:r>
              <a:rPr lang="tr-TR" i="1" dirty="0" err="1" smtClean="0"/>
              <a:t>Ice</a:t>
            </a:r>
            <a:r>
              <a:rPr lang="tr-TR" i="1" dirty="0" smtClean="0"/>
              <a:t> Age. </a:t>
            </a:r>
            <a:r>
              <a:rPr lang="tr-TR" i="1" dirty="0" err="1" smtClean="0"/>
              <a:t>All</a:t>
            </a:r>
            <a:r>
              <a:rPr lang="tr-TR" i="1" dirty="0" smtClean="0"/>
              <a:t> </a:t>
            </a:r>
            <a:r>
              <a:rPr lang="tr-TR" i="1" dirty="0" err="1" smtClean="0"/>
              <a:t>your</a:t>
            </a:r>
            <a:r>
              <a:rPr lang="tr-TR" i="1" dirty="0" smtClean="0"/>
              <a:t> </a:t>
            </a:r>
            <a:r>
              <a:rPr lang="tr-TR" i="1" dirty="0" err="1" smtClean="0"/>
              <a:t>best</a:t>
            </a:r>
            <a:r>
              <a:rPr lang="tr-TR" i="1" dirty="0" smtClean="0"/>
              <a:t> </a:t>
            </a:r>
            <a:r>
              <a:rPr lang="tr-TR" i="1" dirty="0" err="1" smtClean="0"/>
              <a:t>friends</a:t>
            </a:r>
            <a:r>
              <a:rPr lang="tr-TR" i="1" dirty="0" smtClean="0"/>
              <a:t> </a:t>
            </a:r>
            <a:r>
              <a:rPr lang="tr-TR" i="1" dirty="0" err="1" smtClean="0"/>
              <a:t>are</a:t>
            </a:r>
            <a:r>
              <a:rPr lang="tr-TR" i="1" dirty="0" smtClean="0"/>
              <a:t> </a:t>
            </a:r>
            <a:r>
              <a:rPr lang="tr-TR" i="1" dirty="0" err="1" smtClean="0"/>
              <a:t>wonderful</a:t>
            </a:r>
            <a:r>
              <a:rPr lang="tr-TR" i="1" dirty="0" smtClean="0"/>
              <a:t> </a:t>
            </a:r>
            <a:r>
              <a:rPr lang="tr-TR" i="1" dirty="0" err="1" smtClean="0"/>
              <a:t>exotic</a:t>
            </a:r>
            <a:r>
              <a:rPr lang="tr-TR" i="1" dirty="0" smtClean="0"/>
              <a:t> </a:t>
            </a:r>
            <a:r>
              <a:rPr lang="tr-TR" i="1" dirty="0" err="1" smtClean="0"/>
              <a:t>animals</a:t>
            </a:r>
            <a:r>
              <a:rPr lang="tr-TR" i="1" dirty="0" smtClean="0"/>
              <a:t>. But as time </a:t>
            </a:r>
            <a:r>
              <a:rPr lang="tr-TR" i="1" dirty="0" err="1" smtClean="0"/>
              <a:t>passes</a:t>
            </a:r>
            <a:r>
              <a:rPr lang="tr-TR" i="1" dirty="0" smtClean="0"/>
              <a:t> </a:t>
            </a:r>
            <a:r>
              <a:rPr lang="tr-TR" i="1" dirty="0" err="1" smtClean="0"/>
              <a:t>by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world</a:t>
            </a:r>
            <a:r>
              <a:rPr lang="tr-TR" i="1" dirty="0" smtClean="0"/>
              <a:t> </a:t>
            </a:r>
            <a:r>
              <a:rPr lang="tr-TR" i="1" dirty="0" err="1" smtClean="0"/>
              <a:t>grows</a:t>
            </a:r>
            <a:r>
              <a:rPr lang="tr-TR" i="1" dirty="0" smtClean="0"/>
              <a:t> </a:t>
            </a:r>
            <a:r>
              <a:rPr lang="tr-TR" i="1" dirty="0" err="1" smtClean="0"/>
              <a:t>colder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colder</a:t>
            </a:r>
            <a:r>
              <a:rPr lang="tr-TR" i="1" dirty="0" smtClean="0"/>
              <a:t>, </a:t>
            </a:r>
            <a:r>
              <a:rPr lang="tr-TR" i="1" dirty="0" err="1" smtClean="0"/>
              <a:t>you</a:t>
            </a:r>
            <a:r>
              <a:rPr lang="tr-TR" i="1" dirty="0" smtClean="0"/>
              <a:t> </a:t>
            </a:r>
            <a:r>
              <a:rPr lang="tr-TR" i="1" dirty="0" err="1" smtClean="0"/>
              <a:t>realize</a:t>
            </a:r>
            <a:r>
              <a:rPr lang="tr-TR" i="1" dirty="0" smtClean="0"/>
              <a:t> </a:t>
            </a:r>
            <a:r>
              <a:rPr lang="tr-TR" i="1" dirty="0" err="1" smtClean="0"/>
              <a:t>that</a:t>
            </a:r>
            <a:r>
              <a:rPr lang="tr-TR" i="1" dirty="0" smtClean="0"/>
              <a:t> </a:t>
            </a:r>
            <a:r>
              <a:rPr lang="tr-TR" i="1" dirty="0" err="1" smtClean="0"/>
              <a:t>soon</a:t>
            </a:r>
            <a:r>
              <a:rPr lang="tr-TR" i="1" dirty="0" smtClean="0"/>
              <a:t> </a:t>
            </a:r>
            <a:r>
              <a:rPr lang="tr-TR" i="1" dirty="0" err="1" smtClean="0"/>
              <a:t>your</a:t>
            </a:r>
            <a:r>
              <a:rPr lang="tr-TR" i="1" dirty="0" smtClean="0"/>
              <a:t> </a:t>
            </a:r>
            <a:r>
              <a:rPr lang="tr-TR" i="1" dirty="0" err="1" smtClean="0"/>
              <a:t>home</a:t>
            </a:r>
            <a:r>
              <a:rPr lang="tr-TR" i="1" dirty="0" smtClean="0"/>
              <a:t> </a:t>
            </a:r>
            <a:r>
              <a:rPr lang="tr-TR" i="1" dirty="0" err="1" smtClean="0"/>
              <a:t>will</a:t>
            </a:r>
            <a:r>
              <a:rPr lang="tr-TR" i="1" dirty="0" smtClean="0"/>
              <a:t> be </a:t>
            </a:r>
            <a:r>
              <a:rPr lang="tr-TR" i="1" dirty="0" err="1" smtClean="0"/>
              <a:t>nothing</a:t>
            </a:r>
            <a:r>
              <a:rPr lang="tr-TR" i="1" dirty="0" smtClean="0"/>
              <a:t> but </a:t>
            </a:r>
            <a:r>
              <a:rPr lang="tr-TR" i="1" dirty="0" err="1" smtClean="0"/>
              <a:t>snow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ice</a:t>
            </a:r>
            <a:r>
              <a:rPr lang="tr-TR" i="1" dirty="0" smtClean="0"/>
              <a:t>. </a:t>
            </a:r>
            <a:r>
              <a:rPr lang="tr-TR" i="1" dirty="0" err="1" smtClean="0"/>
              <a:t>One</a:t>
            </a:r>
            <a:r>
              <a:rPr lang="tr-TR" i="1" dirty="0" smtClean="0"/>
              <a:t> </a:t>
            </a:r>
            <a:r>
              <a:rPr lang="tr-TR" i="1" dirty="0" err="1" smtClean="0"/>
              <a:t>day</a:t>
            </a:r>
            <a:r>
              <a:rPr lang="tr-TR" i="1" dirty="0" smtClean="0"/>
              <a:t> </a:t>
            </a:r>
            <a:r>
              <a:rPr lang="tr-TR" i="1" dirty="0" err="1" smtClean="0"/>
              <a:t>though</a:t>
            </a:r>
            <a:r>
              <a:rPr lang="tr-TR" i="1" dirty="0" smtClean="0"/>
              <a:t> </a:t>
            </a:r>
            <a:r>
              <a:rPr lang="tr-TR" i="1" dirty="0" err="1" smtClean="0"/>
              <a:t>you</a:t>
            </a:r>
            <a:r>
              <a:rPr lang="tr-TR" i="1" dirty="0" smtClean="0"/>
              <a:t> </a:t>
            </a:r>
            <a:r>
              <a:rPr lang="tr-TR" i="1" dirty="0" err="1" smtClean="0"/>
              <a:t>are</a:t>
            </a:r>
            <a:r>
              <a:rPr lang="tr-TR" i="1" dirty="0" smtClean="0"/>
              <a:t> </a:t>
            </a:r>
            <a:r>
              <a:rPr lang="tr-TR" i="1" dirty="0" err="1" smtClean="0"/>
              <a:t>hearing</a:t>
            </a:r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story</a:t>
            </a:r>
            <a:r>
              <a:rPr lang="tr-TR" i="1" dirty="0" smtClean="0"/>
              <a:t> of a </a:t>
            </a:r>
            <a:r>
              <a:rPr lang="tr-TR" i="1" dirty="0" err="1" smtClean="0"/>
              <a:t>place</a:t>
            </a:r>
            <a:r>
              <a:rPr lang="tr-TR" i="1" dirty="0" smtClean="0"/>
              <a:t> not </a:t>
            </a:r>
            <a:r>
              <a:rPr lang="tr-TR" i="1" dirty="0" err="1" smtClean="0"/>
              <a:t>too</a:t>
            </a:r>
            <a:r>
              <a:rPr lang="tr-TR" i="1" dirty="0" smtClean="0"/>
              <a:t> far </a:t>
            </a:r>
            <a:r>
              <a:rPr lang="tr-TR" i="1" dirty="0" err="1" smtClean="0"/>
              <a:t>away</a:t>
            </a:r>
            <a:r>
              <a:rPr lang="tr-TR" i="1" dirty="0"/>
              <a:t> </a:t>
            </a:r>
            <a:r>
              <a:rPr lang="tr-TR" i="1" dirty="0" err="1" smtClean="0"/>
              <a:t>that</a:t>
            </a:r>
            <a:r>
              <a:rPr lang="tr-TR" i="1" dirty="0" smtClean="0"/>
              <a:t> </a:t>
            </a:r>
            <a:r>
              <a:rPr lang="tr-TR" i="1" dirty="0" err="1" smtClean="0"/>
              <a:t>miraculously</a:t>
            </a:r>
            <a:r>
              <a:rPr lang="tr-TR" i="1" dirty="0" smtClean="0"/>
              <a:t> is </a:t>
            </a:r>
            <a:r>
              <a:rPr lang="tr-TR" i="1" dirty="0" err="1" smtClean="0"/>
              <a:t>untouched</a:t>
            </a:r>
            <a:r>
              <a:rPr lang="tr-TR" i="1" dirty="0" smtClean="0"/>
              <a:t> </a:t>
            </a:r>
            <a:r>
              <a:rPr lang="tr-TR" i="1" dirty="0" err="1" smtClean="0"/>
              <a:t>by</a:t>
            </a:r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climate</a:t>
            </a:r>
            <a:r>
              <a:rPr lang="tr-TR" i="1" dirty="0" smtClean="0"/>
              <a:t> </a:t>
            </a:r>
            <a:r>
              <a:rPr lang="tr-TR" i="1" dirty="0" err="1" smtClean="0"/>
              <a:t>change</a:t>
            </a:r>
            <a:r>
              <a:rPr lang="tr-TR" i="1" dirty="0" smtClean="0"/>
              <a:t>. </a:t>
            </a:r>
            <a:endParaRPr lang="en-US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i="1" dirty="0" err="1"/>
              <a:t>To</a:t>
            </a:r>
            <a:r>
              <a:rPr lang="tr-TR" i="1" dirty="0"/>
              <a:t> </a:t>
            </a:r>
            <a:r>
              <a:rPr lang="tr-TR" i="1" dirty="0" err="1"/>
              <a:t>escape</a:t>
            </a:r>
            <a:r>
              <a:rPr lang="tr-TR" i="1" dirty="0"/>
              <a:t> </a:t>
            </a:r>
            <a:r>
              <a:rPr lang="tr-TR" i="1" dirty="0" err="1"/>
              <a:t>your</a:t>
            </a:r>
            <a:r>
              <a:rPr lang="tr-TR" i="1" dirty="0"/>
              <a:t> </a:t>
            </a:r>
            <a:r>
              <a:rPr lang="tr-TR" i="1" dirty="0" err="1"/>
              <a:t>certain</a:t>
            </a:r>
            <a:r>
              <a:rPr lang="tr-TR" i="1" dirty="0"/>
              <a:t> </a:t>
            </a:r>
            <a:r>
              <a:rPr lang="tr-TR" i="1" dirty="0" err="1"/>
              <a:t>death</a:t>
            </a:r>
            <a:r>
              <a:rPr lang="tr-TR" i="1" dirty="0"/>
              <a:t>, </a:t>
            </a:r>
            <a:r>
              <a:rPr lang="tr-TR" i="1" dirty="0" err="1"/>
              <a:t>you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your</a:t>
            </a:r>
            <a:r>
              <a:rPr lang="tr-TR" i="1" dirty="0"/>
              <a:t> </a:t>
            </a:r>
            <a:r>
              <a:rPr lang="tr-TR" i="1" dirty="0" err="1"/>
              <a:t>friends</a:t>
            </a:r>
            <a:r>
              <a:rPr lang="tr-TR" i="1" dirty="0"/>
              <a:t> start </a:t>
            </a:r>
            <a:r>
              <a:rPr lang="tr-TR" i="1" dirty="0" err="1"/>
              <a:t>searching</a:t>
            </a:r>
            <a:r>
              <a:rPr lang="tr-TR" i="1" dirty="0"/>
              <a:t> </a:t>
            </a:r>
            <a:r>
              <a:rPr lang="tr-TR" i="1" dirty="0" err="1"/>
              <a:t>for</a:t>
            </a:r>
            <a:r>
              <a:rPr lang="tr-TR" i="1" dirty="0"/>
              <a:t> it. </a:t>
            </a:r>
            <a:r>
              <a:rPr lang="tr-TR" i="1" dirty="0" err="1"/>
              <a:t>Almost</a:t>
            </a:r>
            <a:r>
              <a:rPr lang="tr-TR" i="1" dirty="0"/>
              <a:t> at </a:t>
            </a:r>
            <a:r>
              <a:rPr lang="tr-TR" i="1" dirty="0" err="1"/>
              <a:t>your</a:t>
            </a:r>
            <a:r>
              <a:rPr lang="tr-TR" i="1" dirty="0"/>
              <a:t> </a:t>
            </a:r>
            <a:r>
              <a:rPr lang="tr-TR" i="1" dirty="0" err="1"/>
              <a:t>destination</a:t>
            </a:r>
            <a:r>
              <a:rPr lang="tr-TR" i="1" dirty="0"/>
              <a:t> </a:t>
            </a:r>
            <a:r>
              <a:rPr lang="tr-TR" i="1" dirty="0" err="1"/>
              <a:t>altough</a:t>
            </a:r>
            <a:r>
              <a:rPr lang="tr-TR" i="1" dirty="0"/>
              <a:t> </a:t>
            </a:r>
            <a:r>
              <a:rPr lang="tr-TR" i="1" dirty="0" err="1"/>
              <a:t>your</a:t>
            </a:r>
            <a:r>
              <a:rPr lang="tr-TR" i="1" dirty="0"/>
              <a:t> </a:t>
            </a:r>
            <a:r>
              <a:rPr lang="tr-TR" i="1" dirty="0" err="1"/>
              <a:t>way</a:t>
            </a:r>
            <a:r>
              <a:rPr lang="tr-TR" i="1" dirty="0"/>
              <a:t> </a:t>
            </a:r>
            <a:r>
              <a:rPr lang="tr-TR" i="1" dirty="0" err="1"/>
              <a:t>gets</a:t>
            </a:r>
            <a:r>
              <a:rPr lang="tr-TR" i="1" dirty="0"/>
              <a:t> </a:t>
            </a:r>
            <a:r>
              <a:rPr lang="tr-TR" i="1" dirty="0" err="1"/>
              <a:t>blocked</a:t>
            </a:r>
            <a:r>
              <a:rPr lang="tr-TR" i="1" dirty="0"/>
              <a:t> </a:t>
            </a:r>
            <a:r>
              <a:rPr lang="tr-TR" i="1" dirty="0" err="1"/>
              <a:t>by</a:t>
            </a:r>
            <a:r>
              <a:rPr lang="tr-TR" i="1" dirty="0"/>
              <a:t> a </a:t>
            </a:r>
            <a:r>
              <a:rPr lang="tr-TR" i="1" dirty="0" err="1"/>
              <a:t>labyrinth</a:t>
            </a:r>
            <a:r>
              <a:rPr lang="tr-TR" i="1" dirty="0"/>
              <a:t>. Can </a:t>
            </a:r>
            <a:r>
              <a:rPr lang="tr-TR" i="1" dirty="0" err="1"/>
              <a:t>you</a:t>
            </a:r>
            <a:r>
              <a:rPr lang="tr-TR" i="1" dirty="0"/>
              <a:t> </a:t>
            </a:r>
            <a:r>
              <a:rPr lang="tr-TR" i="1" dirty="0" err="1"/>
              <a:t>find</a:t>
            </a:r>
            <a:r>
              <a:rPr lang="tr-TR" i="1" dirty="0"/>
              <a:t> </a:t>
            </a:r>
            <a:r>
              <a:rPr lang="tr-TR" i="1" dirty="0" err="1"/>
              <a:t>your</a:t>
            </a:r>
            <a:r>
              <a:rPr lang="tr-TR" i="1" dirty="0"/>
              <a:t> </a:t>
            </a:r>
            <a:r>
              <a:rPr lang="tr-TR" i="1" dirty="0" err="1"/>
              <a:t>way</a:t>
            </a:r>
            <a:r>
              <a:rPr lang="tr-TR" i="1" dirty="0"/>
              <a:t> </a:t>
            </a:r>
            <a:r>
              <a:rPr lang="tr-TR" i="1" dirty="0" err="1"/>
              <a:t>through</a:t>
            </a:r>
            <a:r>
              <a:rPr lang="tr-TR" i="1" dirty="0"/>
              <a:t> it? Can </a:t>
            </a:r>
            <a:r>
              <a:rPr lang="tr-TR" i="1" dirty="0" err="1"/>
              <a:t>you</a:t>
            </a:r>
            <a:r>
              <a:rPr lang="tr-TR" i="1" dirty="0"/>
              <a:t> </a:t>
            </a:r>
            <a:r>
              <a:rPr lang="tr-TR" i="1" dirty="0" err="1"/>
              <a:t>face</a:t>
            </a:r>
            <a:r>
              <a:rPr lang="tr-TR" i="1" dirty="0"/>
              <a:t>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challenges</a:t>
            </a:r>
            <a:r>
              <a:rPr lang="tr-TR" i="1" dirty="0"/>
              <a:t> </a:t>
            </a:r>
            <a:r>
              <a:rPr lang="tr-TR" i="1" dirty="0" err="1"/>
              <a:t>you</a:t>
            </a:r>
            <a:r>
              <a:rPr lang="tr-TR" i="1" dirty="0"/>
              <a:t> </a:t>
            </a:r>
            <a:r>
              <a:rPr lang="tr-TR" i="1" dirty="0" err="1"/>
              <a:t>encounter</a:t>
            </a:r>
            <a:r>
              <a:rPr lang="tr-TR" i="1" dirty="0"/>
              <a:t> on </a:t>
            </a:r>
            <a:r>
              <a:rPr lang="tr-TR" i="1" dirty="0" err="1"/>
              <a:t>your</a:t>
            </a:r>
            <a:r>
              <a:rPr lang="tr-TR" i="1" dirty="0"/>
              <a:t> </a:t>
            </a:r>
            <a:r>
              <a:rPr lang="tr-TR" i="1" dirty="0" err="1"/>
              <a:t>way</a:t>
            </a:r>
            <a:r>
              <a:rPr lang="tr-TR" i="1" dirty="0"/>
              <a:t>? </a:t>
            </a:r>
            <a:r>
              <a:rPr lang="tr-TR" i="1" dirty="0" err="1"/>
              <a:t>Will</a:t>
            </a:r>
            <a:r>
              <a:rPr lang="tr-TR" i="1" dirty="0"/>
              <a:t> </a:t>
            </a:r>
            <a:r>
              <a:rPr lang="tr-TR" i="1" dirty="0" err="1"/>
              <a:t>you</a:t>
            </a:r>
            <a:r>
              <a:rPr lang="tr-TR" i="1" dirty="0"/>
              <a:t> </a:t>
            </a:r>
            <a:r>
              <a:rPr lang="tr-TR" i="1" dirty="0" err="1"/>
              <a:t>reach</a:t>
            </a:r>
            <a:r>
              <a:rPr lang="tr-TR" i="1" dirty="0"/>
              <a:t>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Safe</a:t>
            </a:r>
            <a:r>
              <a:rPr lang="tr-TR" i="1" dirty="0"/>
              <a:t> </a:t>
            </a:r>
            <a:r>
              <a:rPr lang="tr-TR" i="1" dirty="0" err="1"/>
              <a:t>Zone</a:t>
            </a:r>
            <a:r>
              <a:rPr lang="tr-TR" i="1" dirty="0"/>
              <a:t> </a:t>
            </a:r>
            <a:r>
              <a:rPr lang="tr-TR" i="1" dirty="0" err="1"/>
              <a:t>or</a:t>
            </a:r>
            <a:r>
              <a:rPr lang="tr-TR" i="1" dirty="0"/>
              <a:t> be </a:t>
            </a:r>
            <a:r>
              <a:rPr lang="tr-TR" i="1" dirty="0" err="1"/>
              <a:t>stucked</a:t>
            </a:r>
            <a:r>
              <a:rPr lang="tr-TR" i="1" dirty="0"/>
              <a:t> in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Ice</a:t>
            </a:r>
            <a:r>
              <a:rPr lang="tr-TR" i="1" dirty="0"/>
              <a:t> Age?</a:t>
            </a:r>
            <a:endParaRPr lang="en-US" i="1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227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win-7\Desktop\20130705_085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8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B2: </a:t>
            </a:r>
            <a:r>
              <a:rPr lang="en-US" dirty="0" smtClean="0">
                <a:solidFill>
                  <a:srgbClr val="FF0000"/>
                </a:solidFill>
              </a:rPr>
              <a:t>Middle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800" i="1" dirty="0" smtClean="0">
                <a:solidFill>
                  <a:srgbClr val="0070C0"/>
                </a:solidFill>
              </a:rPr>
              <a:t>Design purpose: </a:t>
            </a:r>
            <a:r>
              <a:rPr lang="en-US" sz="3800" i="1" dirty="0" smtClean="0">
                <a:solidFill>
                  <a:srgbClr val="00B0F0"/>
                </a:solidFill>
              </a:rPr>
              <a:t>providing means, structure, and support for students to be autonomous but substantially engaged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Activities</a:t>
            </a:r>
            <a:r>
              <a:rPr lang="tr-TR" dirty="0" smtClean="0">
                <a:solidFill>
                  <a:srgbClr val="7030A0"/>
                </a:solidFill>
              </a:rPr>
              <a:t>: 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Drawing</a:t>
            </a:r>
            <a:r>
              <a:rPr lang="tr-TR" dirty="0" smtClean="0"/>
              <a:t> </a:t>
            </a:r>
            <a:r>
              <a:rPr lang="tr-TR" dirty="0" err="1" smtClean="0"/>
              <a:t>fantasy</a:t>
            </a:r>
            <a:r>
              <a:rPr lang="tr-TR" dirty="0" smtClean="0"/>
              <a:t> </a:t>
            </a:r>
            <a:r>
              <a:rPr lang="tr-TR" dirty="0" err="1" smtClean="0"/>
              <a:t>animals</a:t>
            </a: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err="1" smtClean="0"/>
              <a:t>Naming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animals</a:t>
            </a: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err="1" smtClean="0"/>
              <a:t>Choosing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animals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save</a:t>
            </a: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err="1" smtClean="0"/>
              <a:t>Finding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way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labyrinth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completing</a:t>
            </a:r>
            <a:r>
              <a:rPr lang="tr-TR" dirty="0" smtClean="0"/>
              <a:t> </a:t>
            </a:r>
            <a:r>
              <a:rPr lang="tr-TR" dirty="0" err="1" smtClean="0"/>
              <a:t>certain</a:t>
            </a:r>
            <a:r>
              <a:rPr lang="tr-TR" dirty="0" smtClean="0"/>
              <a:t> </a:t>
            </a:r>
            <a:r>
              <a:rPr lang="tr-TR" dirty="0" err="1" smtClean="0"/>
              <a:t>tasks</a:t>
            </a:r>
            <a:endParaRPr lang="tr-T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Materials and tools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Papers</a:t>
            </a: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err="1" smtClean="0"/>
              <a:t>Coloured</a:t>
            </a:r>
            <a:r>
              <a:rPr lang="tr-TR" dirty="0" smtClean="0"/>
              <a:t> </a:t>
            </a:r>
            <a:r>
              <a:rPr lang="tr-TR" dirty="0" err="1" smtClean="0"/>
              <a:t>pencils</a:t>
            </a:r>
            <a:endParaRPr lang="tr-TR" dirty="0" smtClean="0"/>
          </a:p>
          <a:p>
            <a:pPr marL="514350" indent="-514350">
              <a:buAutoNum type="arabicPeriod"/>
            </a:pPr>
            <a:r>
              <a:rPr lang="tr-TR" dirty="0" smtClean="0"/>
              <a:t>A PC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Coloured</a:t>
            </a:r>
            <a:r>
              <a:rPr lang="tr-TR" dirty="0" smtClean="0"/>
              <a:t> post-it</a:t>
            </a:r>
          </a:p>
          <a:p>
            <a:pPr marL="514350" indent="-514350">
              <a:buAutoNum type="arabicPeriod"/>
            </a:pPr>
            <a:r>
              <a:rPr lang="tr-TR" dirty="0" smtClean="0"/>
              <a:t>A </a:t>
            </a:r>
            <a:r>
              <a:rPr lang="tr-TR" dirty="0" err="1" smtClean="0"/>
              <a:t>labyrinth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366</Words>
  <Application>Microsoft Office PowerPoint</Application>
  <PresentationFormat>Ekran Gösterisi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Office Theme</vt:lpstr>
      <vt:lpstr>ESCAPE THE ICE AGE</vt:lpstr>
      <vt:lpstr>Section A: For the teacher</vt:lpstr>
      <vt:lpstr>A1: Educational context</vt:lpstr>
      <vt:lpstr>A2: Rationale</vt:lpstr>
      <vt:lpstr>Section b: For the student</vt:lpstr>
      <vt:lpstr>B1: Beginning</vt:lpstr>
      <vt:lpstr>PowerPoint Sunusu</vt:lpstr>
      <vt:lpstr>PowerPoint Sunusu</vt:lpstr>
      <vt:lpstr>B2: Middle</vt:lpstr>
      <vt:lpstr>PowerPoint Sunusu</vt:lpstr>
      <vt:lpstr>B3: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&lt;scenario title&gt;</dc:title>
  <dc:creator>ea</dc:creator>
  <cp:lastModifiedBy>win-7</cp:lastModifiedBy>
  <cp:revision>18</cp:revision>
  <dcterms:created xsi:type="dcterms:W3CDTF">2013-07-03T04:48:55Z</dcterms:created>
  <dcterms:modified xsi:type="dcterms:W3CDTF">2013-07-05T06:12:03Z</dcterms:modified>
</cp:coreProperties>
</file>