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27D83A-31FA-4811-91C4-A7833B858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39E9187-61F2-49BF-A381-C9EF99892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98CD3E7-F31A-486D-9331-2C7204B3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B627-EBD5-4A7B-B92E-65A58DAF7B6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C20B573-73C2-4045-92C8-76F696C9B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7E634A-8EAE-4C93-BD15-2BA1E15A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D680-DCAB-4CAB-81A2-84103B060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615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1ECC26-CCF7-419C-8113-D60E723F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77A95AD-C7BC-4588-A5FB-C41F459DA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D15BB61-B9ED-483B-B31F-D75DA250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B627-EBD5-4A7B-B92E-65A58DAF7B6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33C2805-4FAB-4166-B821-1C65D15E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83926D-63F5-4BCB-821D-314DA85B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D680-DCAB-4CAB-81A2-84103B060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747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F315A5BA-DB80-4BA7-A5B0-57A849658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F80111F-F4B0-4E4D-9F8E-EF014B638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BE4DD6-32FC-4A9C-AAFF-6562475A0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B627-EBD5-4A7B-B92E-65A58DAF7B6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1E2B971-0EED-4691-861A-D5F3E4E2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79F9A0-8F8D-443B-800B-FC454DB7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D680-DCAB-4CAB-81A2-84103B060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03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A7AD09-5314-4F93-8B3C-63ED58AE8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C1CBAB-0E1A-44EC-B0E1-FC2516212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9036472-EB2F-458E-AABB-485BE00E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B627-EBD5-4A7B-B92E-65A58DAF7B6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1EA470-5693-4A82-9B27-FD43C793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9EE5640-3B44-4B42-BF8C-D15DABDE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D680-DCAB-4CAB-81A2-84103B060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50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5DA28-994D-4687-885A-B18B7BBA1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00EE79D-9F0E-4832-946F-2499EC050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325480-22CF-415C-B3D3-BFFEF3E60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B627-EBD5-4A7B-B92E-65A58DAF7B6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6E4E545-2BD9-4C23-88DF-9E149CDCE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796BBC-7C84-4F64-885E-284F7675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D680-DCAB-4CAB-81A2-84103B060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306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9D2657-5E5E-4F8D-9862-64C6B3B9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66E6C4-BC33-4C78-8B04-E7668C00C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6332D88-FB5F-4045-B291-55EDC14CC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4D7BEEC-E019-4429-AE83-FA42BC82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B627-EBD5-4A7B-B92E-65A58DAF7B6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3FDA42F-C7AF-46E1-8C2A-7D5C5967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6D8DA2C-F5B8-4975-B3DA-54E14910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D680-DCAB-4CAB-81A2-84103B060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8183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4B2658-A331-49A6-B6F8-05297CB8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88D341A-878E-438D-BE57-6A3A65FF1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E99AC6F-FC84-4497-9EDE-62026C5E3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DCC6711-27F1-48B8-ADF5-80AA5F948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554DD9A-5E98-4630-92FC-0464F7B72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4A2E4EA-CFD2-4C2D-8476-1865D3FC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B627-EBD5-4A7B-B92E-65A58DAF7B6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444F99B-0DFD-487D-90E9-F75B25D3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E46A451B-A17D-4434-BDF3-BDB4840B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D680-DCAB-4CAB-81A2-84103B060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13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539443-9A0B-4757-B037-D02D1E38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952C253-9275-49B0-B98E-2E8D2898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B627-EBD5-4A7B-B92E-65A58DAF7B6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F245230-EE80-46BD-8DFC-3114A8C87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650CEC8-D915-4CB0-85FD-1EB781D06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D680-DCAB-4CAB-81A2-84103B060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98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8F37FF9-9715-4F41-96E3-6AF13107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B627-EBD5-4A7B-B92E-65A58DAF7B6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4478D31-D0D1-4187-85E5-632B604D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64B7A24-977F-4E23-8FFD-761E4AADC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D680-DCAB-4CAB-81A2-84103B060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94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53527D-F378-44A6-8BC3-77B156A5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6F35D6-3997-445A-BF4E-D6069E4C9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2318CBE-ACA0-4F7A-AFEE-F23A95FDE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4E78B63-43D1-4248-8F0A-642D4C0A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B627-EBD5-4A7B-B92E-65A58DAF7B6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46B94C3-1185-4963-8ED9-13B2E1D8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0922FE6-091D-492D-B8B6-6D4C4857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D680-DCAB-4CAB-81A2-84103B060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982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1960F1-0064-4A7C-80C8-99913735E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7E93C3F-FDAC-47D2-83C4-92CC73C0E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7E4238E-42E4-4246-9C0E-C04A6FA57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4C06974-1AFA-4A51-B61E-CCD28261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B627-EBD5-4A7B-B92E-65A58DAF7B6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7FCDD9-933C-48E6-A693-EA6D8E926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74B465D-D9B1-49C9-847F-E1184463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D680-DCAB-4CAB-81A2-84103B060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503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F6E8EFD-3BE9-4F38-A53C-CBF6E15AB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C464DF4-56A4-4089-B825-5B2712082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95F2D5-54A4-4494-9A6A-CEDAE3B58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9B627-EBD5-4A7B-B92E-65A58DAF7B68}" type="datetimeFigureOut">
              <a:rPr lang="el-GR" smtClean="0"/>
              <a:t>1/1/2019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AD9AD7-8F6C-405D-AA90-D2702FB26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6B4DD6B-AE5D-47E3-B269-D8D574BA1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7D680-DCAB-4CAB-81A2-84103B060E6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107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2A39493-C485-4494-B24B-2207D3344E17}"/>
              </a:ext>
            </a:extLst>
          </p:cNvPr>
          <p:cNvSpPr/>
          <p:nvPr/>
        </p:nvSpPr>
        <p:spPr>
          <a:xfrm>
            <a:off x="1523995" y="2206625"/>
            <a:ext cx="8953502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use of low-cost microcomputers can contribute to the implementation of innovative ideas with social denominator</a:t>
            </a:r>
            <a:r>
              <a:rPr lang="el-G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Such an idea is the integration of a micro processor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 or Raspberry 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</a:t>
            </a:r>
            <a:r>
              <a:rPr lang="el-G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canes for the visually impaired</a:t>
            </a:r>
            <a:r>
              <a:rPr lang="el-G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particular microcomputer will bring a camera-color sensor to the bottom of the cane, so that it can distinguish color contrasts in the ground that this person walks or moves with partial or total blindness</a:t>
            </a:r>
            <a:r>
              <a:rPr lang="el-GR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D8071-2459-4814-951E-D3721B74FCB8}"/>
              </a:ext>
            </a:extLst>
          </p:cNvPr>
          <p:cNvSpPr txBox="1"/>
          <p:nvPr/>
        </p:nvSpPr>
        <p:spPr>
          <a:xfrm>
            <a:off x="1809748" y="83371"/>
            <a:ext cx="8381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C00000"/>
                </a:solidFill>
              </a:rPr>
              <a:t>Digital White Cane
</a:t>
            </a:r>
            <a:endParaRPr lang="el-GR" sz="5400" b="1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AC7A2A-71DF-4E68-AC1A-E7543BE5AF3D}"/>
              </a:ext>
            </a:extLst>
          </p:cNvPr>
          <p:cNvSpPr txBox="1"/>
          <p:nvPr/>
        </p:nvSpPr>
        <p:spPr>
          <a:xfrm>
            <a:off x="3233734" y="1006701"/>
            <a:ext cx="5534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Experimental High School of University of Patras
</a:t>
            </a:r>
            <a:endParaRPr lang="el-GR" sz="2800" b="1" dirty="0">
              <a:solidFill>
                <a:srgbClr val="C00000"/>
              </a:solidFill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0B293E6-CBE8-4374-95F6-280106419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1" y="4309811"/>
            <a:ext cx="6267450" cy="24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4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8C4EE7E-6E15-45F7-B2F8-90EECDA6B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7" b="-1"/>
          <a:stretch/>
        </p:blipFill>
        <p:spPr>
          <a:xfrm rot="5400000">
            <a:off x="78738" y="564724"/>
            <a:ext cx="6214533" cy="5728548"/>
          </a:xfrm>
          <a:prstGeom prst="rect">
            <a:avLst/>
          </a:prstGeom>
        </p:spPr>
      </p:pic>
      <p:pic>
        <p:nvPicPr>
          <p:cNvPr id="5" name="Εικόνα 4" descr="Εικόνα που περιέχει κόκκινο, κτίριο, δάπεδο&#10;&#10;Η περιγραφή δημιουργήθηκε αυτόματα">
            <a:extLst>
              <a:ext uri="{FF2B5EF4-FFF2-40B4-BE49-F238E27FC236}">
                <a16:creationId xmlns:a16="http://schemas.microsoft.com/office/drawing/2014/main" id="{C5CAA609-1047-4D22-876B-E1518CF848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37" b="-1"/>
          <a:stretch/>
        </p:blipFill>
        <p:spPr>
          <a:xfrm rot="5400000">
            <a:off x="5898728" y="564725"/>
            <a:ext cx="6214533" cy="57285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4933DC-0890-4F51-AF40-B49D639ED6BD}"/>
              </a:ext>
            </a:extLst>
          </p:cNvPr>
          <p:cNvSpPr txBox="1"/>
          <p:nvPr/>
        </p:nvSpPr>
        <p:spPr>
          <a:xfrm>
            <a:off x="502064" y="676043"/>
            <a:ext cx="5422747" cy="19487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The Arduino processor in the experimental model of digital white cane.
</a:t>
            </a:r>
            <a:endParaRPr lang="en-US" sz="37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F75786-45BA-4DB4-82EE-24321138462C}"/>
              </a:ext>
            </a:extLst>
          </p:cNvPr>
          <p:cNvSpPr txBox="1"/>
          <p:nvPr/>
        </p:nvSpPr>
        <p:spPr>
          <a:xfrm>
            <a:off x="123823" y="0"/>
            <a:ext cx="838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Digital White Cane
</a:t>
            </a:r>
            <a:endParaRPr lang="el-GR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88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όκκινο, κτίριο, δάπεδο&#10;&#10;Η περιγραφή δημιουργήθηκε αυτόματα">
            <a:extLst>
              <a:ext uri="{FF2B5EF4-FFF2-40B4-BE49-F238E27FC236}">
                <a16:creationId xmlns:a16="http://schemas.microsoft.com/office/drawing/2014/main" id="{92E623B4-C6EF-40EC-950C-10B40B400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-381000" y="381000"/>
            <a:ext cx="6858000" cy="6096000"/>
          </a:xfrm>
          <a:prstGeom prst="rect">
            <a:avLst/>
          </a:prstGeom>
        </p:spPr>
      </p:pic>
      <p:pic>
        <p:nvPicPr>
          <p:cNvPr id="3" name="Εικόνα 2" descr="Εικόνα που περιέχει εσωτερικό, τοίχος, πίνακας, αντικείμενο&#10;&#10;Η περιγραφή δημιουργήθηκε αυτόματα">
            <a:extLst>
              <a:ext uri="{FF2B5EF4-FFF2-40B4-BE49-F238E27FC236}">
                <a16:creationId xmlns:a16="http://schemas.microsoft.com/office/drawing/2014/main" id="{80C884A5-C938-4F03-BFA4-CDA582048B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5715000" y="381000"/>
            <a:ext cx="6858000" cy="60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328C25-D686-4F52-B146-E7DA526D33BA}"/>
              </a:ext>
            </a:extLst>
          </p:cNvPr>
          <p:cNvSpPr txBox="1"/>
          <p:nvPr/>
        </p:nvSpPr>
        <p:spPr>
          <a:xfrm>
            <a:off x="4097035" y="375418"/>
            <a:ext cx="5142215" cy="19487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power supply battery and the Arduino processor in the experimental model of the digital white cane.
</a:t>
            </a:r>
            <a:endParaRPr lang="en-US" sz="37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E01FC-5911-40E1-BE29-F32FF4F30D2F}"/>
              </a:ext>
            </a:extLst>
          </p:cNvPr>
          <p:cNvSpPr txBox="1"/>
          <p:nvPr/>
        </p:nvSpPr>
        <p:spPr>
          <a:xfrm>
            <a:off x="123823" y="0"/>
            <a:ext cx="838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Digital White Cane
</a:t>
            </a:r>
            <a:endParaRPr lang="el-GR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2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4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C395BBA4-6D23-40F0-9949-7C10B503A4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r="2126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64E5B90-947C-4B85-B31F-0D2AC7030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r="11085" b="1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C91401-FB2D-4734-A484-FF2B825BE72B}"/>
              </a:ext>
            </a:extLst>
          </p:cNvPr>
          <p:cNvSpPr txBox="1"/>
          <p:nvPr/>
        </p:nvSpPr>
        <p:spPr>
          <a:xfrm>
            <a:off x="123823" y="0"/>
            <a:ext cx="838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</a:rPr>
              <a:t>Digital White Cane
</a:t>
            </a:r>
            <a:endParaRPr lang="el-GR" sz="3200" b="1" i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525878-E766-4E25-910E-8E0BFC670B1F}"/>
              </a:ext>
            </a:extLst>
          </p:cNvPr>
          <p:cNvSpPr txBox="1"/>
          <p:nvPr/>
        </p:nvSpPr>
        <p:spPr>
          <a:xfrm>
            <a:off x="836503" y="3427951"/>
            <a:ext cx="4297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Digital innovation in the service of human beings
</a:t>
            </a:r>
            <a:endParaRPr lang="el-GR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4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329BB8F-CD85-4D26-B07F-871C4C169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87" r="24098" b="2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6FA2C4C-8C92-4C8A-A726-53E514627ACB}"/>
              </a:ext>
            </a:extLst>
          </p:cNvPr>
          <p:cNvSpPr/>
          <p:nvPr/>
        </p:nvSpPr>
        <p:spPr>
          <a:xfrm>
            <a:off x="352425" y="1754649"/>
            <a:ext cx="6096000" cy="4536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recognition of color contrasts in the ground is in itself a useful function, but it is known that corridors for visually impaired on pavements are of a different color than the rest of the pavement. In addition to recognizing the color difference there will be a sound signal or vibration in the cane. Thus, the visually impaired person will be able to be warned in time for hazards to move. 
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a second level we can incorporate a distance sensor so that with the accompanied sound signal bounded a possible obstacle. The possibility of the audible signal being disturbed or not heard, is solved by using a headset for the person with reduced or incomplete vision.
</a:t>
            </a: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4565D-C1C4-449E-BBFD-E606B8FD19E3}"/>
              </a:ext>
            </a:extLst>
          </p:cNvPr>
          <p:cNvSpPr txBox="1"/>
          <p:nvPr/>
        </p:nvSpPr>
        <p:spPr>
          <a:xfrm>
            <a:off x="123823" y="0"/>
            <a:ext cx="838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Digital White Cane
</a:t>
            </a:r>
            <a:endParaRPr lang="el-GR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0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2BA96DA-2CC6-4DE6-BC23-F17BFE2C0D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" b="13393"/>
          <a:stretch/>
        </p:blipFill>
        <p:spPr>
          <a:xfrm>
            <a:off x="-3" y="-28"/>
            <a:ext cx="12192000" cy="6855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B255F3-4075-4189-AC57-A002532F1D59}"/>
              </a:ext>
            </a:extLst>
          </p:cNvPr>
          <p:cNvSpPr txBox="1"/>
          <p:nvPr/>
        </p:nvSpPr>
        <p:spPr>
          <a:xfrm>
            <a:off x="6072445" y="3640254"/>
            <a:ext cx="531943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atin typeface="+mj-lt"/>
                <a:ea typeface="+mj-ea"/>
                <a:cs typeface="+mj-cs"/>
              </a:rPr>
              <a:t>Walking corridors for people with Vision problems 
</a:t>
            </a:r>
            <a:endParaRPr lang="en-US" sz="4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FD16AB5-CF28-4B47-AC5A-D9DE1C6D1B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70" r="23089" b="1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9C6CEC-915D-4949-B9AA-B717C90444B7}"/>
              </a:ext>
            </a:extLst>
          </p:cNvPr>
          <p:cNvSpPr txBox="1"/>
          <p:nvPr/>
        </p:nvSpPr>
        <p:spPr>
          <a:xfrm>
            <a:off x="123823" y="0"/>
            <a:ext cx="838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Digital White Cane
</a:t>
            </a:r>
            <a:endParaRPr lang="el-GR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52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ED47C15-8E3C-4DAF-83A7-6DB54E5D6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55"/>
          <a:stretch/>
        </p:blipFill>
        <p:spPr>
          <a:xfrm>
            <a:off x="-16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42D3F3A8-003F-4243-92B8-3504E941A4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28543"/>
          <a:stretch/>
        </p:blipFill>
        <p:spPr>
          <a:xfrm>
            <a:off x="5790369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15" name="Freeform: Shape 12">
            <a:extLst>
              <a:ext uri="{FF2B5EF4-FFF2-40B4-BE49-F238E27FC236}">
                <a16:creationId xmlns:a16="http://schemas.microsoft.com/office/drawing/2014/main" id="{557ADA24-F07F-4AF3-A108-8B0538C1B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319A6-325D-4822-A3D5-B0FCF21DA20E}"/>
              </a:ext>
            </a:extLst>
          </p:cNvPr>
          <p:cNvSpPr txBox="1"/>
          <p:nvPr/>
        </p:nvSpPr>
        <p:spPr>
          <a:xfrm>
            <a:off x="779733" y="3011476"/>
            <a:ext cx="4519338" cy="18552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+mj-lt"/>
                <a:ea typeface="+mj-ea"/>
                <a:cs typeface="+mj-cs"/>
              </a:rPr>
              <a:t>Worn or non-existent gait corridors for people with Vision problems 
</a:t>
            </a:r>
            <a:endParaRPr lang="en-US" sz="3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A212C-E301-4AE9-94E6-FCAE26AE6F86}"/>
              </a:ext>
            </a:extLst>
          </p:cNvPr>
          <p:cNvSpPr txBox="1"/>
          <p:nvPr/>
        </p:nvSpPr>
        <p:spPr>
          <a:xfrm>
            <a:off x="123823" y="0"/>
            <a:ext cx="838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Digital White Cane
</a:t>
            </a:r>
            <a:endParaRPr lang="el-GR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51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076CB3E-DE00-4EEF-884F-98E5FC37BA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r="11085" b="1"/>
          <a:stretch/>
        </p:blipFill>
        <p:spPr>
          <a:xfrm>
            <a:off x="-1" y="-28"/>
            <a:ext cx="12192000" cy="6855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E5D1A2-7362-4C9E-848D-165045BADB91}"/>
              </a:ext>
            </a:extLst>
          </p:cNvPr>
          <p:cNvSpPr txBox="1"/>
          <p:nvPr/>
        </p:nvSpPr>
        <p:spPr>
          <a:xfrm>
            <a:off x="643468" y="3320859"/>
            <a:ext cx="4666470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atin typeface="+mj-lt"/>
                <a:ea typeface="+mj-ea"/>
                <a:cs typeface="+mj-cs"/>
              </a:rPr>
              <a:t>Use mobile phone providing travel instructions for visually impaired people
</a:t>
            </a:r>
            <a:endParaRPr lang="en-US" sz="4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5761D2F-92C4-48FD-8CAE-96B31B176E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7" r="24098" b="2"/>
          <a:stretch/>
        </p:blipFill>
        <p:spPr>
          <a:xfrm>
            <a:off x="6021086" y="544802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C0BDA9-979F-4F80-805B-2EEED5B42B6D}"/>
              </a:ext>
            </a:extLst>
          </p:cNvPr>
          <p:cNvSpPr txBox="1"/>
          <p:nvPr/>
        </p:nvSpPr>
        <p:spPr>
          <a:xfrm>
            <a:off x="123823" y="0"/>
            <a:ext cx="838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Digital White Cane
</a:t>
            </a:r>
            <a:endParaRPr lang="el-GR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51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EAC0EAB-610D-4559-BD30-ABBFFB05CD20}"/>
              </a:ext>
            </a:extLst>
          </p:cNvPr>
          <p:cNvSpPr txBox="1"/>
          <p:nvPr/>
        </p:nvSpPr>
        <p:spPr>
          <a:xfrm>
            <a:off x="804672" y="4007335"/>
            <a:ext cx="6455833" cy="14979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dirty="0">
                <a:latin typeface="+mj-lt"/>
                <a:ea typeface="+mj-ea"/>
                <a:cs typeface="+mj-cs"/>
              </a:rPr>
              <a:t>Arduino Micro-computer connected to camera
</a:t>
            </a:r>
            <a:endParaRPr lang="en-US" sz="4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Εικόνα 2" descr="Εικόνα που περιέχει ηλεκτρονικές συσκευές, κύκλωμα&#10;&#10;Η περιγραφή δημιουργήθηκε αυτόματα">
            <a:extLst>
              <a:ext uri="{FF2B5EF4-FFF2-40B4-BE49-F238E27FC236}">
                <a16:creationId xmlns:a16="http://schemas.microsoft.com/office/drawing/2014/main" id="{54D51004-D70C-4504-929F-07E4BE5A4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r="-2" b="-2"/>
          <a:stretch/>
        </p:blipFill>
        <p:spPr>
          <a:xfrm>
            <a:off x="3639395" y="10"/>
            <a:ext cx="4023360" cy="298023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D1F11EB3-36E6-44D2-895E-FC425865ED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34" r="9685" b="1"/>
          <a:stretch/>
        </p:blipFill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014340-1F8F-4669-9F73-6451FEF1CD35}"/>
              </a:ext>
            </a:extLst>
          </p:cNvPr>
          <p:cNvSpPr txBox="1"/>
          <p:nvPr/>
        </p:nvSpPr>
        <p:spPr>
          <a:xfrm>
            <a:off x="501691" y="504329"/>
            <a:ext cx="8504521" cy="11992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F69E87-9556-4EC8-8A9D-C4504F31E82B}"/>
              </a:ext>
            </a:extLst>
          </p:cNvPr>
          <p:cNvSpPr txBox="1"/>
          <p:nvPr/>
        </p:nvSpPr>
        <p:spPr>
          <a:xfrm>
            <a:off x="123823" y="0"/>
            <a:ext cx="838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Digital White Cane
</a:t>
            </a:r>
            <a:endParaRPr lang="el-GR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97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8525B3F1-8484-439C-8EF3-FD4A3DDC2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255BFFD3-D379-4F9A-B71D-8D54CFADE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22" b="18959"/>
          <a:stretch/>
        </p:blipFill>
        <p:spPr>
          <a:xfrm>
            <a:off x="-16" y="10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94981E3D-0876-46C5-845F-8D4FD1E43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651" y="1731772"/>
            <a:ext cx="4700016" cy="3236976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  <a:ln w="139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F3D4F-FA30-461E-BE32-8272CB86CB68}"/>
              </a:ext>
            </a:extLst>
          </p:cNvPr>
          <p:cNvSpPr txBox="1"/>
          <p:nvPr/>
        </p:nvSpPr>
        <p:spPr>
          <a:xfrm>
            <a:off x="1054099" y="2813730"/>
            <a:ext cx="4232272" cy="19487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microprocessor  Raspberry Pi connected to a camera
</a:t>
            </a:r>
            <a:endParaRPr lang="en-US" sz="37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5930B0E-E4DD-41A0-B207-40BEBE2EB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67" r="12472" b="-1"/>
          <a:stretch/>
        </p:blipFill>
        <p:spPr>
          <a:xfrm>
            <a:off x="5790353" y="10"/>
            <a:ext cx="6401647" cy="6852984"/>
          </a:xfrm>
          <a:custGeom>
            <a:avLst/>
            <a:gdLst>
              <a:gd name="connsiteX0" fmla="*/ 354282 w 6401647"/>
              <a:gd name="connsiteY0" fmla="*/ 0 h 6852994"/>
              <a:gd name="connsiteX1" fmla="*/ 6401647 w 6401647"/>
              <a:gd name="connsiteY1" fmla="*/ 0 h 6852994"/>
              <a:gd name="connsiteX2" fmla="*/ 6401647 w 6401647"/>
              <a:gd name="connsiteY2" fmla="*/ 6852994 h 6852994"/>
              <a:gd name="connsiteX3" fmla="*/ 0 w 6401647"/>
              <a:gd name="connsiteY3" fmla="*/ 6852994 h 6852994"/>
              <a:gd name="connsiteX4" fmla="*/ 0 w 6401647"/>
              <a:gd name="connsiteY4" fmla="*/ 6852993 h 6852994"/>
              <a:gd name="connsiteX5" fmla="*/ 3528116 w 6401647"/>
              <a:gd name="connsiteY5" fmla="*/ 6852993 h 685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1647" h="6852994">
                <a:moveTo>
                  <a:pt x="354282" y="0"/>
                </a:moveTo>
                <a:lnTo>
                  <a:pt x="6401647" y="0"/>
                </a:lnTo>
                <a:lnTo>
                  <a:pt x="6401647" y="6852994"/>
                </a:lnTo>
                <a:lnTo>
                  <a:pt x="0" y="6852994"/>
                </a:lnTo>
                <a:lnTo>
                  <a:pt x="0" y="6852993"/>
                </a:lnTo>
                <a:lnTo>
                  <a:pt x="3528116" y="6852993"/>
                </a:lnTo>
                <a:close/>
              </a:path>
            </a:pathLst>
          </a:cu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1B5F8C-DF5B-4D2C-9162-089647E98F40}"/>
              </a:ext>
            </a:extLst>
          </p:cNvPr>
          <p:cNvSpPr txBox="1"/>
          <p:nvPr/>
        </p:nvSpPr>
        <p:spPr>
          <a:xfrm>
            <a:off x="123823" y="0"/>
            <a:ext cx="838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Digital White Cane
</a:t>
            </a:r>
            <a:endParaRPr lang="el-GR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8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6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κόκκινο, κτίριο, δάπεδο&#10;&#10;Η περιγραφή δημιουργήθηκε αυτόματα">
            <a:extLst>
              <a:ext uri="{FF2B5EF4-FFF2-40B4-BE49-F238E27FC236}">
                <a16:creationId xmlns:a16="http://schemas.microsoft.com/office/drawing/2014/main" id="{90882830-AE26-4EFC-AA50-5FFDAD6EB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8" r="1" b="6347"/>
          <a:stretch/>
        </p:blipFill>
        <p:spPr>
          <a:xfrm>
            <a:off x="643467" y="55350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5CECF0-30B4-491E-A801-C2EE59A11EC5}"/>
              </a:ext>
            </a:extLst>
          </p:cNvPr>
          <p:cNvSpPr txBox="1"/>
          <p:nvPr/>
        </p:nvSpPr>
        <p:spPr>
          <a:xfrm>
            <a:off x="953001" y="3857653"/>
            <a:ext cx="7477015" cy="19487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experimental model of the digital white cane. We can easily see the camera on the edge and the Arduino processor with the power supply battery in the main part.
</a:t>
            </a:r>
            <a:endParaRPr lang="en-US" sz="37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282A54-2202-4158-B9A6-AC65839DD8D9}"/>
              </a:ext>
            </a:extLst>
          </p:cNvPr>
          <p:cNvSpPr txBox="1"/>
          <p:nvPr/>
        </p:nvSpPr>
        <p:spPr>
          <a:xfrm>
            <a:off x="123823" y="0"/>
            <a:ext cx="838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Digital White Cane
</a:t>
            </a:r>
            <a:endParaRPr lang="el-GR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8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 descr="Εικόνα που περιέχει εσωτερικό&#10;&#10;Η περιγραφή δημιουργήθηκε αυτόματα">
            <a:extLst>
              <a:ext uri="{FF2B5EF4-FFF2-40B4-BE49-F238E27FC236}">
                <a16:creationId xmlns:a16="http://schemas.microsoft.com/office/drawing/2014/main" id="{F63FDA23-50A6-4E91-850F-899DCBC1E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018" y="1671608"/>
            <a:ext cx="5372100" cy="40290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 descr="Εικόνα που περιέχει κτίριο, κόκκινο, τοίχος, καθιστός&#10;&#10;Η περιγραφή δημιουργήθηκε αυτόματα">
            <a:extLst>
              <a:ext uri="{FF2B5EF4-FFF2-40B4-BE49-F238E27FC236}">
                <a16:creationId xmlns:a16="http://schemas.microsoft.com/office/drawing/2014/main" id="{FA871131-C038-45DC-B2BD-331B93FC3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982" y="1339850"/>
            <a:ext cx="5571066" cy="41782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8C8C22-2755-4DEB-B607-51BB52977411}"/>
              </a:ext>
            </a:extLst>
          </p:cNvPr>
          <p:cNvSpPr txBox="1"/>
          <p:nvPr/>
        </p:nvSpPr>
        <p:spPr>
          <a:xfrm>
            <a:off x="1240365" y="619653"/>
            <a:ext cx="5265210" cy="19487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camera at the edge of the digital white cane model. 
</a:t>
            </a:r>
            <a:endParaRPr lang="en-US" sz="37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C38EF-C046-408C-8060-02043654F26F}"/>
              </a:ext>
            </a:extLst>
          </p:cNvPr>
          <p:cNvSpPr txBox="1"/>
          <p:nvPr/>
        </p:nvSpPr>
        <p:spPr>
          <a:xfrm>
            <a:off x="123823" y="0"/>
            <a:ext cx="838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Digital White Cane
</a:t>
            </a:r>
            <a:endParaRPr lang="el-GR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9007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317</Words>
  <Application>Microsoft Office PowerPoint</Application>
  <PresentationFormat>Ευρεία οθόνη</PresentationFormat>
  <Paragraphs>26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Yiannis Chiotelis</dc:creator>
  <cp:lastModifiedBy>Yiannis Chiotelis</cp:lastModifiedBy>
  <cp:revision>15</cp:revision>
  <dcterms:created xsi:type="dcterms:W3CDTF">2018-12-30T14:19:35Z</dcterms:created>
  <dcterms:modified xsi:type="dcterms:W3CDTF">2019-01-01T15:00:20Z</dcterms:modified>
</cp:coreProperties>
</file>