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- Τίτλος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5" name="24 - Υπότιτλος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1" name="30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342CEA3-3058-4D43-AE35-B3DA76CB4003}" type="datetimeFigureOut">
              <a:rPr lang="el-GR" smtClean="0"/>
              <a:pPr/>
              <a:t>18/3/2016</a:t>
            </a:fld>
            <a:endParaRPr lang="el-GR"/>
          </a:p>
        </p:txBody>
      </p:sp>
      <p:sp>
        <p:nvSpPr>
          <p:cNvPr id="18" name="1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18/3/2016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18/3/2016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18/3/2016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342CEA3-3058-4D43-AE35-B3DA76CB4003}" type="datetimeFigureOut">
              <a:rPr lang="el-GR" smtClean="0"/>
              <a:pPr/>
              <a:t>18/3/2016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18/3/2016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18/3/2016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18/3/2016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342CEA3-3058-4D43-AE35-B3DA76CB4003}" type="datetimeFigureOut">
              <a:rPr lang="el-GR" smtClean="0"/>
              <a:pPr/>
              <a:t>18/3/2016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18/3/2016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18/3/2016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εικόνας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- Θέση τίτλου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1" name="30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7" name="26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342CEA3-3058-4D43-AE35-B3DA76CB4003}" type="datetimeFigureOut">
              <a:rPr lang="el-GR" smtClean="0"/>
              <a:pPr/>
              <a:t>18/3/2016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643051"/>
            <a:ext cx="7772400" cy="1428759"/>
          </a:xfrm>
        </p:spPr>
        <p:txBody>
          <a:bodyPr/>
          <a:lstStyle/>
          <a:p>
            <a:r>
              <a:rPr lang="el-GR" dirty="0" smtClean="0"/>
              <a:t>ΚΟΙΝΟΒΟΥΛΙΟ ΤΗΣ ΕΠΙΣΤΗΜΗΣ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2857520"/>
          </a:xfrm>
        </p:spPr>
        <p:txBody>
          <a:bodyPr/>
          <a:lstStyle/>
          <a:p>
            <a:r>
              <a:rPr lang="el-GR" sz="3200" dirty="0" smtClean="0"/>
              <a:t>Θεματική ενότητα</a:t>
            </a:r>
          </a:p>
          <a:p>
            <a:r>
              <a:rPr lang="el-GR" sz="3200" dirty="0" smtClean="0"/>
              <a:t>Ο «ενισχυμένος» Άνθρωπος</a:t>
            </a:r>
          </a:p>
          <a:p>
            <a:endParaRPr lang="el-GR" dirty="0" smtClean="0"/>
          </a:p>
          <a:p>
            <a:r>
              <a:rPr lang="el-GR" sz="3200" dirty="0" smtClean="0"/>
              <a:t>Ειδικός Επιστήμονας</a:t>
            </a:r>
            <a:br>
              <a:rPr lang="el-GR" sz="3200" dirty="0" smtClean="0"/>
            </a:br>
            <a:r>
              <a:rPr lang="el-GR" sz="3200" dirty="0" smtClean="0"/>
              <a:t> Δρ. </a:t>
            </a:r>
            <a:r>
              <a:rPr lang="el-GR" sz="3200" dirty="0" err="1" smtClean="0"/>
              <a:t>Μ.Γαργαλάκος</a:t>
            </a:r>
            <a:endParaRPr lang="el-G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Η ΤΕΧΝΟΛΟΓΙΑ ΣΗΜΕΡΑ-ΜΕΡΙΚΑ ΠΑΡΑΔΕΙΓΜΑΤΑ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 err="1" smtClean="0"/>
              <a:t>Εξωσκελετοί</a:t>
            </a:r>
            <a:r>
              <a:rPr lang="el-GR" dirty="0" smtClean="0"/>
              <a:t> που δίνουν την ικανότητα σε άτομα με αναπηρία να μετακινούνται</a:t>
            </a:r>
          </a:p>
          <a:p>
            <a:pPr algn="just"/>
            <a:r>
              <a:rPr lang="el-GR" dirty="0" smtClean="0"/>
              <a:t>Εμφυτεύματα που επαναφέρουν μερικώς ή πλήρως  την ακοή και την όραση </a:t>
            </a:r>
          </a:p>
          <a:p>
            <a:pPr algn="just"/>
            <a:r>
              <a:rPr lang="el-GR" dirty="0" smtClean="0"/>
              <a:t>Ρομποτικοί στρατιώτες με εξωπραγματικές δυνατότητες</a:t>
            </a:r>
          </a:p>
          <a:p>
            <a:pPr algn="just"/>
            <a:r>
              <a:rPr lang="el-GR" dirty="0" smtClean="0"/>
              <a:t>Τεχνολογίες επαυξημένης πραγματικότητας (</a:t>
            </a:r>
            <a:r>
              <a:rPr lang="el-GR" dirty="0" err="1" smtClean="0"/>
              <a:t>π.χ</a:t>
            </a:r>
            <a:r>
              <a:rPr lang="el-GR" dirty="0" smtClean="0"/>
              <a:t>:</a:t>
            </a:r>
            <a:r>
              <a:rPr lang="en-US" dirty="0" smtClean="0"/>
              <a:t> </a:t>
            </a:r>
            <a:r>
              <a:rPr lang="el-GR" dirty="0" smtClean="0"/>
              <a:t>γυαλιά </a:t>
            </a:r>
            <a:r>
              <a:rPr lang="en-US" dirty="0" smtClean="0"/>
              <a:t>Google</a:t>
            </a:r>
            <a:r>
              <a:rPr lang="el-GR" dirty="0" smtClean="0"/>
              <a:t>,</a:t>
            </a:r>
            <a:r>
              <a:rPr lang="en-US" dirty="0" smtClean="0"/>
              <a:t> </a:t>
            </a:r>
            <a:r>
              <a:rPr lang="el-GR" dirty="0" smtClean="0"/>
              <a:t>τεχνολογία </a:t>
            </a:r>
            <a:r>
              <a:rPr lang="en-US" dirty="0" smtClean="0"/>
              <a:t>Samsung Gear-VR </a:t>
            </a:r>
            <a:endParaRPr lang="el-GR" dirty="0" smtClean="0"/>
          </a:p>
          <a:p>
            <a:pPr algn="just"/>
            <a:r>
              <a:rPr lang="el-GR" dirty="0" smtClean="0"/>
              <a:t>Έξυπνα </a:t>
            </a:r>
            <a:r>
              <a:rPr lang="en-US" dirty="0" smtClean="0"/>
              <a:t>gadgets (</a:t>
            </a:r>
            <a:r>
              <a:rPr lang="el-GR" dirty="0" err="1" smtClean="0"/>
              <a:t>μικροκάμερες</a:t>
            </a:r>
            <a:r>
              <a:rPr lang="el-GR" dirty="0" smtClean="0"/>
              <a:t> κλπ)</a:t>
            </a:r>
          </a:p>
          <a:p>
            <a:pPr algn="just">
              <a:buNone/>
            </a:pPr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Η ΤΕΧΝΟΛΟΓΙΑ ΣΗΜΕΡΑ-ΜΕΡΙΚΑ ΠΑΡΑΔΕΙΓΜΑΤΑ-2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Ευγονική (τροποποίηση του </a:t>
            </a:r>
            <a:r>
              <a:rPr lang="en-US" dirty="0" smtClean="0"/>
              <a:t>DNA </a:t>
            </a:r>
            <a:r>
              <a:rPr lang="el-GR" dirty="0" smtClean="0"/>
              <a:t>για αποφυγή κληρονομικών ασθενειών)</a:t>
            </a:r>
          </a:p>
          <a:p>
            <a:pPr algn="just"/>
            <a:r>
              <a:rPr lang="el-GR" dirty="0" smtClean="0"/>
              <a:t>Νανοτεχνολογίες που επιτρέπουν το </a:t>
            </a:r>
            <a:r>
              <a:rPr lang="el-GR" dirty="0" err="1" smtClean="0"/>
              <a:t>σκανάρισμα</a:t>
            </a:r>
            <a:r>
              <a:rPr lang="el-GR" dirty="0" smtClean="0"/>
              <a:t> του ανθρώπινου οργανισμού (χάπια με </a:t>
            </a:r>
            <a:r>
              <a:rPr lang="el-GR" dirty="0" err="1" smtClean="0"/>
              <a:t>μικροκάμερες</a:t>
            </a:r>
            <a:r>
              <a:rPr lang="el-GR" dirty="0" smtClean="0"/>
              <a:t>)</a:t>
            </a:r>
          </a:p>
          <a:p>
            <a:pPr algn="just"/>
            <a:r>
              <a:rPr lang="el-GR" dirty="0" smtClean="0"/>
              <a:t>Δυνατότητα ανίχνευσης του καρκίνου σε πολύ πρώιμο στάδιο</a:t>
            </a:r>
          </a:p>
          <a:p>
            <a:pPr algn="just"/>
            <a:r>
              <a:rPr lang="el-GR" dirty="0" smtClean="0"/>
              <a:t>Έξυπνα φάρμακα (φάρμακα που αυξάνουν την συγκέντρωση)</a:t>
            </a:r>
          </a:p>
          <a:p>
            <a:pPr algn="just"/>
            <a:r>
              <a:rPr lang="el-GR" dirty="0" smtClean="0"/>
              <a:t>Φάρμακα που αυξάνουν την νοημοσύνη-Μύθος ή πραγματικότητα</a:t>
            </a:r>
            <a:r>
              <a:rPr lang="en-US" dirty="0" smtClean="0"/>
              <a:t>;</a:t>
            </a:r>
            <a:r>
              <a:rPr lang="el-GR" dirty="0" smtClean="0"/>
              <a:t> 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ΕΡΩΤΗΜΑΤΑ ΑΝΑΚΥΠΤΟΥΝ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l-GR" dirty="0" smtClean="0"/>
              <a:t>Πως αντιλαμβανόμαστε τον ενισχυμένο </a:t>
            </a:r>
            <a:r>
              <a:rPr lang="el-GR" dirty="0" smtClean="0"/>
              <a:t>άνθρωπο</a:t>
            </a:r>
            <a:r>
              <a:rPr lang="en-US" dirty="0" smtClean="0"/>
              <a:t>;</a:t>
            </a:r>
            <a:endParaRPr lang="en-US" dirty="0" smtClean="0"/>
          </a:p>
          <a:p>
            <a:pPr algn="just"/>
            <a:r>
              <a:rPr lang="el-GR" dirty="0" smtClean="0"/>
              <a:t>Πως θα είναι ο άνθρωπος την επόμενη 20ετία</a:t>
            </a:r>
            <a:r>
              <a:rPr lang="en-US" dirty="0" smtClean="0"/>
              <a:t>;</a:t>
            </a:r>
            <a:endParaRPr lang="el-GR" dirty="0" smtClean="0"/>
          </a:p>
          <a:p>
            <a:pPr algn="just"/>
            <a:r>
              <a:rPr lang="el-GR" dirty="0" smtClean="0"/>
              <a:t>Υπάρχουν νομικοί ή ηθικοί φραγμοί στην χρήση της τεχνολογίας</a:t>
            </a:r>
            <a:r>
              <a:rPr lang="en-US" dirty="0" smtClean="0"/>
              <a:t> ;</a:t>
            </a:r>
            <a:endParaRPr lang="el-GR" dirty="0" smtClean="0"/>
          </a:p>
          <a:p>
            <a:pPr algn="just"/>
            <a:r>
              <a:rPr lang="el-GR" dirty="0" smtClean="0"/>
              <a:t>Ποια είναι τα νομικά κενά σήμερα</a:t>
            </a:r>
            <a:r>
              <a:rPr lang="en-US" dirty="0" smtClean="0"/>
              <a:t> ;</a:t>
            </a:r>
            <a:endParaRPr lang="el-GR" dirty="0" smtClean="0"/>
          </a:p>
          <a:p>
            <a:pPr algn="just"/>
            <a:r>
              <a:rPr lang="el-GR" dirty="0" smtClean="0"/>
              <a:t>Αν κάποια τεχνολογία είναι νόμιμη στην χρήση της, είναι ταυτόχρονα και ηθική η χρήση της</a:t>
            </a:r>
            <a:r>
              <a:rPr lang="en-US" dirty="0" smtClean="0"/>
              <a:t> ;</a:t>
            </a:r>
            <a:endParaRPr lang="el-GR" dirty="0" smtClean="0"/>
          </a:p>
          <a:p>
            <a:pPr algn="just"/>
            <a:r>
              <a:rPr lang="el-GR" dirty="0" smtClean="0"/>
              <a:t>Πως αντιμετωπίζεται το ζήτημα της ισότιμης πρόσβασης όλων σε τεχνολογίες αιχμής</a:t>
            </a:r>
            <a:r>
              <a:rPr lang="en-US" dirty="0" smtClean="0"/>
              <a:t> ;</a:t>
            </a:r>
            <a:endParaRPr lang="el-GR" dirty="0" smtClean="0"/>
          </a:p>
          <a:p>
            <a:pPr algn="just"/>
            <a:endParaRPr lang="el-GR" dirty="0" smtClean="0"/>
          </a:p>
          <a:p>
            <a:pPr algn="just"/>
            <a:endParaRPr lang="el-GR" dirty="0" smtClean="0"/>
          </a:p>
          <a:p>
            <a:pPr algn="just"/>
            <a:endParaRPr lang="el-GR" dirty="0" smtClean="0"/>
          </a:p>
          <a:p>
            <a:pPr algn="just"/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ΕΡΩΤΗΜΑΤΑ ΑΝΑΚΥΠΤΟΥΝ-2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dirty="0" smtClean="0"/>
              <a:t>Ποιες είναι οι παρενέργειες των έξυπνων φαρμάκων</a:t>
            </a:r>
            <a:r>
              <a:rPr lang="en-US" dirty="0" smtClean="0"/>
              <a:t>;</a:t>
            </a:r>
            <a:endParaRPr lang="el-GR" dirty="0" smtClean="0"/>
          </a:p>
          <a:p>
            <a:pPr algn="just"/>
            <a:r>
              <a:rPr lang="el-GR" dirty="0" smtClean="0"/>
              <a:t>Επηρεάζονται οι προσωπικές μας ελευθερίες</a:t>
            </a:r>
            <a:r>
              <a:rPr lang="en-US" dirty="0" smtClean="0"/>
              <a:t> </a:t>
            </a:r>
            <a:r>
              <a:rPr lang="el-GR" dirty="0" smtClean="0"/>
              <a:t>εάν απαιτηθεί κάποιοι να παίρνουν τέτοια φάρμακα για λόγους επαγγελματικούς</a:t>
            </a:r>
            <a:r>
              <a:rPr lang="en-US" dirty="0" smtClean="0"/>
              <a:t>;</a:t>
            </a:r>
            <a:endParaRPr lang="el-GR" dirty="0" smtClean="0"/>
          </a:p>
          <a:p>
            <a:pPr algn="just"/>
            <a:r>
              <a:rPr lang="el-GR" dirty="0" smtClean="0"/>
              <a:t>Από την άλλη μπορούμε να απαγορεύσουμε την βελτίωση των ανθρώπων έστω και εάν είναι υγιείς </a:t>
            </a:r>
            <a:r>
              <a:rPr lang="en-US" dirty="0" smtClean="0"/>
              <a:t>;</a:t>
            </a:r>
            <a:endParaRPr lang="el-GR" dirty="0" smtClean="0"/>
          </a:p>
          <a:p>
            <a:pPr algn="just"/>
            <a:r>
              <a:rPr lang="el-GR" dirty="0" smtClean="0"/>
              <a:t>Τέλος ποια είναι τα όρια της προσωπικής μας ελευθερίας στην χρήση τέτοιων τεχνολογιών ή φαρμάκων</a:t>
            </a:r>
            <a:r>
              <a:rPr lang="en-US" dirty="0" smtClean="0"/>
              <a:t> ;</a:t>
            </a:r>
            <a:endParaRPr lang="el-GR" dirty="0" smtClean="0"/>
          </a:p>
          <a:p>
            <a:pPr algn="just"/>
            <a:endParaRPr lang="el-GR" dirty="0" smtClean="0"/>
          </a:p>
          <a:p>
            <a:pPr algn="just"/>
            <a:endParaRPr lang="el-GR" dirty="0" smtClean="0"/>
          </a:p>
          <a:p>
            <a:pPr algn="just"/>
            <a:endParaRPr lang="el-GR" dirty="0" smtClean="0"/>
          </a:p>
          <a:p>
            <a:pPr algn="just"/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ΑΝΤΙ ΕΠΙΛΟΓΟΥ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l-GR" dirty="0" smtClean="0"/>
              <a:t>Η τεχνολογία την τελευταία 10ετία έχει κάνει άλματα</a:t>
            </a:r>
          </a:p>
          <a:p>
            <a:pPr algn="just"/>
            <a:r>
              <a:rPr lang="el-GR" dirty="0" smtClean="0"/>
              <a:t>Τα άλματα αυτά θα πολλαπλασιαστούν στο άμεσο μέλλον</a:t>
            </a:r>
          </a:p>
          <a:p>
            <a:pPr algn="just"/>
            <a:r>
              <a:rPr lang="el-GR" dirty="0" smtClean="0"/>
              <a:t>Ο άνθρωπος επηρεάζεται </a:t>
            </a:r>
            <a:r>
              <a:rPr lang="el-GR" dirty="0" smtClean="0"/>
              <a:t>πολλαπλός </a:t>
            </a:r>
            <a:r>
              <a:rPr lang="el-GR" dirty="0" smtClean="0"/>
              <a:t>από την εξέλιξη της τεχνολογίας</a:t>
            </a:r>
          </a:p>
          <a:p>
            <a:pPr algn="just"/>
            <a:r>
              <a:rPr lang="el-GR" dirty="0" smtClean="0"/>
              <a:t>Το ζητούμενο είναι πως θα τη χρησιμοποιήσει προς όφελος του και πως δεν θα καταστεί όμηρος της</a:t>
            </a:r>
          </a:p>
          <a:p>
            <a:pPr algn="just"/>
            <a:r>
              <a:rPr lang="el-GR" dirty="0" smtClean="0"/>
              <a:t>Υπάρχει τελικά χρυσή τομή ανάμεσα στην πρόοδο της τεχνολογίας και στην διατήρηση ανθρώπινης υπόστασης</a:t>
            </a:r>
            <a:r>
              <a:rPr lang="en-US" dirty="0" smtClean="0"/>
              <a:t> ;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φθονία">
  <a:themeElements>
    <a:clrScheme name="Αφθονί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Αφθονία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Αφθονία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55</TotalTime>
  <Words>293</Words>
  <PresentationFormat>Προβολή στην οθόνη (4:3)</PresentationFormat>
  <Paragraphs>41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Αφθονία</vt:lpstr>
      <vt:lpstr>ΚΟΙΝΟΒΟΥΛΙΟ ΤΗΣ ΕΠΙΣΤΗΜΗΣ</vt:lpstr>
      <vt:lpstr>Η ΤΕΧΝΟΛΟΓΙΑ ΣΗΜΕΡΑ-ΜΕΡΙΚΑ ΠΑΡΑΔΕΙΓΜΑΤΑ</vt:lpstr>
      <vt:lpstr>Η ΤΕΧΝΟΛΟΓΙΑ ΣΗΜΕΡΑ-ΜΕΡΙΚΑ ΠΑΡΑΔΕΙΓΜΑΤΑ-2</vt:lpstr>
      <vt:lpstr>ΕΡΩΤΗΜΑΤΑ ΑΝΑΚΥΠΤΟΥΝ</vt:lpstr>
      <vt:lpstr>ΕΡΩΤΗΜΑΤΑ ΑΝΑΚΥΠΤΟΥΝ-2</vt:lpstr>
      <vt:lpstr>ΑΝΤΙ ΕΠΙΛΟΓΟΥ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ΚΟΙΝΟΒΟΥΛΙΟ ΤΗΣ ΕΠΙΣΤΗΜΗΣ</dc:title>
  <cp:lastModifiedBy>mixalis</cp:lastModifiedBy>
  <cp:revision>9</cp:revision>
  <dcterms:modified xsi:type="dcterms:W3CDTF">2016-03-18T10:39:36Z</dcterms:modified>
</cp:coreProperties>
</file>