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8"/>
  </p:notesMasterIdLst>
  <p:sldIdLst>
    <p:sldId id="256" r:id="rId3"/>
    <p:sldId id="257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latinLnBrk="0">
              <a:defRPr lang="he-IL" sz="1200"/>
            </a:lvl1pPr>
          </a:lstStyle>
          <a:p>
            <a:pPr algn="r" rtl="1"/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latinLnBrk="0">
              <a:defRPr lang="he-IL" sz="1200"/>
            </a:lvl1pPr>
          </a:lstStyle>
          <a:p>
            <a:fld id="{6DCC9987-AE10-4685-9B5B-4577F1D5BB4C}" type="datetimeFigureOut">
              <a:rPr/>
              <a:pPr/>
              <a:t>01/06/2007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algn="r" rtl="1"/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algn="r" rtl="1"/>
            <a:r>
              <a:rPr lang="he-IL"/>
              <a:t>לחץ כדי לערוך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latinLnBrk="0">
              <a:defRPr lang="he-IL" sz="1200"/>
            </a:lvl1pPr>
          </a:lstStyle>
          <a:p>
            <a:pPr algn="r" rtl="1"/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latinLnBrk="0">
              <a:defRPr lang="he-IL" sz="1200"/>
            </a:lvl1pPr>
          </a:lstStyle>
          <a:p>
            <a:fld id="{77D8454A-404F-4DF1-8F43-7DDF83BF3B63}" type="slidenum">
              <a:rPr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he-IL" smtClean="0"/>
              <a:pPr/>
              <a:t>2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he-IL" smtClean="0"/>
              <a:pPr/>
              <a:t>3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latinLnBrk="0" hangingPunct="1"/>
            <a:endParaRPr kumimoji="0" lang="he-IL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 latinLnBrk="0">
              <a:defRPr lang="he-IL" sz="4400"/>
            </a:lvl1pPr>
          </a:lstStyle>
          <a:p>
            <a:pPr algn="r" rtl="1"/>
            <a:r>
              <a:rPr kumimoji="0" lang="he-IL" smtClean="0"/>
              <a:t>לחץ כדי לערוך סגנון כותרת של תבנית בסיס</a:t>
            </a:r>
            <a:endParaRPr kumimoji="0" lang="he-IL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2169320"/>
          </a:xfrm>
        </p:spPr>
        <p:txBody>
          <a:bodyPr>
            <a:normAutofit/>
          </a:bodyPr>
          <a:lstStyle>
            <a:lvl1pPr marL="0" marR="36576" indent="0" algn="r" latinLnBrk="0">
              <a:spcBef>
                <a:spcPts val="0"/>
              </a:spcBef>
              <a:buNone/>
              <a:defRPr lang="he-IL" sz="240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algn="r" rtl="1"/>
            <a:r>
              <a:rPr kumimoji="0" lang="he-IL" smtClean="0"/>
              <a:t>לחץ כדי לערוך סגנון כותרת משנה של תבנית בסיס</a:t>
            </a:r>
            <a:endParaRPr kumimoji="0" lang="he-IL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 latinLnBrk="0">
              <a:defRPr lang="he-IL" sz="1000"/>
            </a:lvl1pPr>
          </a:lstStyle>
          <a:p>
            <a:fld id="{71BF1CCF-7666-4D44-83CF-B1D9081B196F}" type="datetime1">
              <a:rPr/>
              <a:pPr/>
              <a:t>01/06/2007</a:t>
            </a:fld>
            <a:endParaRPr lang="he-I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 latinLnBrk="0">
              <a:defRPr lang="he-IL" sz="1100"/>
            </a:lvl1pPr>
          </a:lstStyle>
          <a:p>
            <a:pPr algn="r" rtl="1"/>
            <a:r>
              <a:rPr lang="he-IL"/>
              <a:t>סמל החברה כאן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r" latinLnBrk="0">
              <a:defRPr lang="he-IL" sz="1300">
                <a:solidFill>
                  <a:srgbClr val="FFFFFF"/>
                </a:solidFill>
              </a:defRPr>
            </a:lvl1pPr>
          </a:lstStyle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14FD-1763-45C1-AED0-FF855CD2E095}" type="datetime1">
              <a:rPr/>
              <a:pPr/>
              <a:t>01/06/2007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וטקסט אנכי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pPr algn="r" rtl="1"/>
            <a:r>
              <a:rPr kumimoji="0" lang="he-IL" smtClean="0"/>
              <a:t>לחץ כדי לערוך סגנון כותרת של תבנית בסיס</a:t>
            </a:r>
            <a:endParaRPr kumimoji="0"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B317-6CCF-44A4-B99C-75730E0DA706}" type="datetime1">
              <a:rPr/>
              <a:pPr/>
              <a:t>01/06/2007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/>
              <a:pPr/>
              <a:t>01/06/2007</a:t>
            </a:fld>
            <a:endParaRPr lang="he-I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1" eaLnBrk="1" latinLnBrk="0" hangingPunct="1"/>
            <a:endParaRPr kumimoji="0" lang="he-IL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latinLnBrk="0" hangingPunct="1"/>
            <a:endParaRPr kumimoji="0"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362700"/>
            <a:ext cx="2133600" cy="304800"/>
          </a:xfrm>
        </p:spPr>
        <p:txBody>
          <a:bodyPr/>
          <a:lstStyle/>
          <a:p>
            <a:fld id="{4C3E4E52-550E-4B84-9D4F-14979F5A0D6E}" type="datetime1">
              <a:rPr/>
              <a:pPr/>
              <a:t>01/06/2007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366669"/>
            <a:ext cx="4260056" cy="300831"/>
          </a:xfrm>
        </p:spPr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r" latinLnBrk="0">
              <a:buNone/>
              <a:defRPr lang="he-IL" sz="3600" b="1" cap="none" baseline="0"/>
            </a:lvl1pPr>
          </a:lstStyle>
          <a:p>
            <a:pPr algn="r" rtl="1"/>
            <a:r>
              <a:rPr kumimoji="0" lang="he-IL" smtClean="0"/>
              <a:t>לחץ כדי לערוך סגנון כותרת של תבנית בסיס</a:t>
            </a:r>
            <a:endParaRPr kumimoji="0"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r" latinLnBrk="0">
              <a:buNone/>
              <a:defRPr lang="he-IL"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lang="he-IL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he-IL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he-IL"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algn="r" rtl="1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1"/>
            <a:ext cx="4038600" cy="4724400"/>
          </a:xfrm>
        </p:spPr>
        <p:txBody>
          <a:bodyPr/>
          <a:lstStyle>
            <a:lvl1pPr algn="r" latinLnBrk="0">
              <a:defRPr lang="he-IL" sz="2600"/>
            </a:lvl1pPr>
            <a:lvl2pPr>
              <a:defRPr lang="he-IL" sz="2400"/>
            </a:lvl2pPr>
            <a:lvl3pPr>
              <a:defRPr lang="he-IL" sz="2000"/>
            </a:lvl3pPr>
            <a:lvl4pPr>
              <a:defRPr lang="he-IL" sz="1800"/>
            </a:lvl4pPr>
            <a:lvl5pPr>
              <a:defRPr lang="he-IL" sz="1800"/>
            </a:lvl5pPr>
          </a:lstStyle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1"/>
            <a:ext cx="4038600" cy="4724400"/>
          </a:xfrm>
        </p:spPr>
        <p:txBody>
          <a:bodyPr/>
          <a:lstStyle>
            <a:lvl1pPr algn="r" latinLnBrk="0">
              <a:defRPr lang="he-IL" sz="2600"/>
            </a:lvl1pPr>
            <a:lvl2pPr>
              <a:defRPr lang="he-IL" sz="2400"/>
            </a:lvl2pPr>
            <a:lvl3pPr>
              <a:defRPr lang="he-IL" sz="2000"/>
            </a:lvl3pPr>
            <a:lvl4pPr>
              <a:defRPr lang="he-IL" sz="1800"/>
            </a:lvl4pPr>
            <a:lvl5pPr>
              <a:defRPr lang="he-IL" sz="1800"/>
            </a:lvl5pPr>
          </a:lstStyle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1A9FF-1E9C-4B66-B4A0-EADB765782FB}" type="datetime1">
              <a:rPr/>
              <a:pPr/>
              <a:t>01/06/2007</a:t>
            </a:fld>
            <a:endParaRPr lang="he-I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5957668"/>
          </a:xfrm>
        </p:spPr>
        <p:txBody>
          <a:bodyPr vert="vert270" anchor="b"/>
          <a:lstStyle>
            <a:lvl1pPr marL="0" algn="r" latinLnBrk="0">
              <a:defRPr lang="he-IL" sz="3300" b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pPr algn="r" rtl="1"/>
            <a:r>
              <a:rPr kumimoji="0" lang="he-IL" smtClean="0"/>
              <a:t>לחץ כדי לערוך סגנון כותרת של תבנית בסיס</a:t>
            </a:r>
            <a:endParaRPr kumimoji="0"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2909668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r" latinLnBrk="0">
              <a:buNone/>
              <a:defRPr lang="he-IL" sz="1600" b="0">
                <a:solidFill>
                  <a:schemeClr val="tx1"/>
                </a:solidFill>
              </a:defRPr>
            </a:lvl1pPr>
            <a:lvl2pPr>
              <a:buNone/>
              <a:defRPr lang="he-IL" sz="2000" b="1"/>
            </a:lvl2pPr>
            <a:lvl3pPr>
              <a:buNone/>
              <a:defRPr lang="he-IL" sz="1800" b="1"/>
            </a:lvl3pPr>
            <a:lvl4pPr>
              <a:buNone/>
              <a:defRPr lang="he-IL" sz="1600" b="1"/>
            </a:lvl4pPr>
            <a:lvl5pPr>
              <a:buNone/>
              <a:defRPr lang="he-IL" sz="1600" b="1"/>
            </a:lvl5pPr>
          </a:lstStyle>
          <a:p>
            <a:pPr lvl="0" algn="r" rtl="1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282127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r" latinLnBrk="0">
              <a:buNone/>
              <a:defRPr lang="he-IL" sz="1600" b="0">
                <a:solidFill>
                  <a:schemeClr val="tx1"/>
                </a:solidFill>
              </a:defRPr>
            </a:lvl1pPr>
            <a:lvl2pPr>
              <a:buNone/>
              <a:defRPr lang="he-IL" sz="2000" b="1"/>
            </a:lvl2pPr>
            <a:lvl3pPr>
              <a:buNone/>
              <a:defRPr lang="he-IL" sz="1800" b="1"/>
            </a:lvl3pPr>
            <a:lvl4pPr>
              <a:buNone/>
              <a:defRPr lang="he-IL" sz="1600" b="1"/>
            </a:lvl4pPr>
            <a:lvl5pPr>
              <a:buNone/>
              <a:defRPr lang="he-IL" sz="1600" b="1"/>
            </a:lvl5pPr>
          </a:lstStyle>
          <a:p>
            <a:pPr lvl="0" algn="r" rtl="1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2897476"/>
          </a:xfrm>
        </p:spPr>
        <p:txBody>
          <a:bodyPr/>
          <a:lstStyle>
            <a:lvl1pPr algn="r" latinLnBrk="0">
              <a:defRPr lang="he-IL" sz="2400"/>
            </a:lvl1pPr>
            <a:lvl2pPr algn="l">
              <a:defRPr lang="he-IL" sz="2000"/>
            </a:lvl2pPr>
            <a:lvl3pPr algn="l">
              <a:defRPr lang="he-IL" sz="1800"/>
            </a:lvl3pPr>
            <a:lvl4pPr algn="l">
              <a:defRPr lang="he-IL" sz="1600"/>
            </a:lvl4pPr>
            <a:lvl5pPr algn="l">
              <a:defRPr lang="he-IL" sz="1600"/>
            </a:lvl5pPr>
          </a:lstStyle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350924"/>
            <a:ext cx="6858000" cy="2897476"/>
          </a:xfrm>
        </p:spPr>
        <p:txBody>
          <a:bodyPr/>
          <a:lstStyle>
            <a:lvl1pPr algn="r" latinLnBrk="0">
              <a:defRPr lang="he-IL" sz="2400"/>
            </a:lvl1pPr>
            <a:lvl2pPr>
              <a:defRPr lang="he-IL" sz="2000"/>
            </a:lvl2pPr>
            <a:lvl3pPr>
              <a:defRPr lang="he-IL" sz="1800"/>
            </a:lvl3pPr>
            <a:lvl4pPr>
              <a:defRPr lang="he-IL" sz="1600"/>
            </a:lvl4pPr>
            <a:lvl5pPr>
              <a:defRPr lang="he-IL" sz="1600"/>
            </a:lvl5pPr>
          </a:lstStyle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02F-3A95-4944-9ABC-E1DA10A11467}" type="datetime1">
              <a:rPr/>
              <a:pPr/>
              <a:t>01/06/2007</a:t>
            </a:fld>
            <a:endParaRPr lang="he-I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he-IL" b="0"/>
            </a:lvl1pPr>
          </a:lstStyle>
          <a:p>
            <a:pPr algn="r" rtl="1"/>
            <a:r>
              <a:rPr kumimoji="0" lang="he-IL" smtClean="0"/>
              <a:t>לחץ כדי לערוך סגנון כותרת של תבנית בסיס</a:t>
            </a:r>
            <a:endParaRPr kumimoji="0" lang="he-IL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7A8D-4D3E-4B4C-B199-3FF96543B789}" type="datetime1">
              <a:rPr/>
              <a:pPr/>
              <a:t>01/06/2007</a:t>
            </a:fld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7121-7AB3-44A9-B455-30D9FB40A79E}" type="datetime1">
              <a:rPr/>
              <a:pPr/>
              <a:t>01/06/2007</a:t>
            </a:fld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883105"/>
          </a:xfrm>
        </p:spPr>
        <p:txBody>
          <a:bodyPr vert="vert270" anchor="b"/>
          <a:lstStyle>
            <a:lvl1pPr marL="0" marR="18288" algn="r" latinLnBrk="0">
              <a:spcBef>
                <a:spcPts val="0"/>
              </a:spcBef>
              <a:buNone/>
              <a:defRPr lang="he-IL" sz="2900" b="0" cap="all" baseline="0"/>
            </a:lvl1pPr>
          </a:lstStyle>
          <a:p>
            <a:pPr algn="r" rtl="1"/>
            <a:r>
              <a:rPr kumimoji="0" lang="he-IL" smtClean="0"/>
              <a:t>לחץ כדי לערוך סגנון כותרת של תבנית בסיס</a:t>
            </a:r>
            <a:endParaRPr kumimoji="0"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883105"/>
          </a:xfrm>
        </p:spPr>
        <p:txBody>
          <a:bodyPr anchor="t"/>
          <a:lstStyle>
            <a:lvl1pPr marL="0" indent="0" algn="r" latinLnBrk="0">
              <a:spcBef>
                <a:spcPts val="0"/>
              </a:spcBef>
              <a:buNone/>
              <a:defRPr lang="he-IL" sz="1400"/>
            </a:lvl1pPr>
            <a:lvl2pPr>
              <a:buNone/>
              <a:defRPr lang="he-IL" sz="1200"/>
            </a:lvl2pPr>
            <a:lvl3pPr>
              <a:buNone/>
              <a:defRPr lang="he-IL" sz="1000"/>
            </a:lvl3pPr>
            <a:lvl4pPr>
              <a:buNone/>
              <a:defRPr lang="he-IL" sz="900"/>
            </a:lvl4pPr>
            <a:lvl5pPr>
              <a:buNone/>
              <a:defRPr lang="he-IL" sz="900"/>
            </a:lvl5pPr>
          </a:lstStyle>
          <a:p>
            <a:pPr lvl="0" algn="r" rtl="1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28360"/>
          </a:xfrm>
        </p:spPr>
        <p:txBody>
          <a:bodyPr/>
          <a:lstStyle>
            <a:lvl1pPr algn="r" latinLnBrk="0">
              <a:spcBef>
                <a:spcPts val="0"/>
              </a:spcBef>
              <a:defRPr lang="he-IL" sz="3000"/>
            </a:lvl1pPr>
            <a:lvl2pPr>
              <a:defRPr lang="he-IL" sz="2600"/>
            </a:lvl2pPr>
            <a:lvl3pPr>
              <a:defRPr lang="he-IL" sz="2400"/>
            </a:lvl3pPr>
            <a:lvl4pPr>
              <a:defRPr lang="he-IL" sz="2000"/>
            </a:lvl4pPr>
            <a:lvl5pPr>
              <a:defRPr lang="he-IL" sz="2000"/>
            </a:lvl5pPr>
          </a:lstStyle>
          <a:p>
            <a:pPr lvl="0" algn="r" rtl="1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lang="he-IL" smtClean="0"/>
              <a:t>רמה שנייה</a:t>
            </a:r>
          </a:p>
          <a:p>
            <a:pPr lvl="2" algn="r" rtl="1" eaLnBrk="1" latinLnBrk="0" hangingPunct="1"/>
            <a:r>
              <a:rPr lang="he-IL" smtClean="0"/>
              <a:t>רמה שלישית</a:t>
            </a:r>
          </a:p>
          <a:p>
            <a:pPr lvl="3" algn="r" rtl="1" eaLnBrk="1" latinLnBrk="0" hangingPunct="1"/>
            <a:r>
              <a:rPr lang="he-IL" smtClean="0"/>
              <a:t>רמה רביעית</a:t>
            </a:r>
          </a:p>
          <a:p>
            <a:pPr lvl="4" algn="r" rtl="1" eaLnBrk="1" latinLnBrk="0" hangingPunct="1"/>
            <a:r>
              <a:rPr lang="he-IL" smtClean="0"/>
              <a:t>רמה חמישית</a:t>
            </a:r>
            <a:endParaRPr kumimoji="0" lang="he-IL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7799-E3A9-4516-B428-D2DCE16620CD}" type="datetime1">
              <a:rPr/>
              <a:pPr/>
              <a:t>01/06/2007</a:t>
            </a:fld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097504"/>
          </a:xfrm>
        </p:spPr>
        <p:txBody>
          <a:bodyPr vert="vert270" anchor="b"/>
          <a:lstStyle>
            <a:lvl1pPr marL="0" algn="r" latinLnBrk="0">
              <a:buNone/>
              <a:defRPr lang="he-IL" sz="3000" b="0" cap="all" baseline="0"/>
            </a:lvl1pPr>
          </a:lstStyle>
          <a:p>
            <a:pPr algn="r" rtl="1"/>
            <a:r>
              <a:rPr kumimoji="0" lang="he-IL" smtClean="0"/>
              <a:t>לחץ כדי לערוך סגנון כותרת של תבנית בסיס</a:t>
            </a:r>
            <a:endParaRPr kumimoji="0"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264834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 algn="r" latinLnBrk="0">
              <a:buNone/>
              <a:defRPr lang="he-IL" sz="3200"/>
            </a:lvl1pPr>
          </a:lstStyle>
          <a:p>
            <a:pPr algn="r" rtl="1"/>
            <a:r>
              <a:rPr kumimoji="0" lang="he-IL" smtClean="0"/>
              <a:t>לחץ על הסמל כדי להוסיף תמונה</a:t>
            </a:r>
            <a:endParaRPr kumimoji="0"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638800"/>
            <a:ext cx="7333488" cy="6096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 algn="r" latinLnBrk="0">
              <a:spcBef>
                <a:spcPts val="0"/>
              </a:spcBef>
              <a:buNone/>
              <a:defRPr lang="he-IL" sz="1400"/>
            </a:lvl1pPr>
            <a:lvl2pPr>
              <a:defRPr lang="he-IL" sz="1200"/>
            </a:lvl2pPr>
            <a:lvl3pPr>
              <a:defRPr lang="he-IL" sz="1000"/>
            </a:lvl3pPr>
            <a:lvl4pPr>
              <a:defRPr lang="he-IL" sz="900"/>
            </a:lvl4pPr>
            <a:lvl5pPr>
              <a:defRPr lang="he-IL" sz="900"/>
            </a:lvl5pPr>
          </a:lstStyle>
          <a:p>
            <a:pPr lvl="0" algn="r" rtl="1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688B-20E5-4279-9389-143F269CFCDC}" type="datetime1">
              <a:rPr/>
              <a:pPr/>
              <a:t>01/06/2007</a:t>
            </a:fld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/>
              <a:t>סמל החברה כאן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latinLnBrk="0" hangingPunct="1"/>
            <a:endParaRPr kumimoji="0"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algn="r" rtl="1"/>
            <a:r>
              <a:rPr kumimoji="0" lang="he-IL"/>
              <a:t>לחץ כדי לערוך סגנון כותרת של תבנית בסיס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6482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algn="r" rtl="1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algn="r" rtl="1" eaLnBrk="1" latinLnBrk="0" hangingPunct="1"/>
            <a:r>
              <a:rPr kumimoji="0" lang="he-IL"/>
              <a:t>רמה שניה</a:t>
            </a:r>
          </a:p>
          <a:p>
            <a:pPr lvl="2" algn="r" rtl="1" eaLnBrk="1" latinLnBrk="0" hangingPunct="1"/>
            <a:r>
              <a:rPr kumimoji="0" lang="he-IL"/>
              <a:t>רמה שלישית</a:t>
            </a:r>
          </a:p>
          <a:p>
            <a:pPr lvl="3" algn="r" rtl="1" eaLnBrk="1" latinLnBrk="0" hangingPunct="1"/>
            <a:r>
              <a:rPr kumimoji="0" lang="he-IL"/>
              <a:t>רמה רביעית</a:t>
            </a:r>
          </a:p>
          <a:p>
            <a:pPr lvl="4" algn="r" rtl="1" eaLnBrk="1" latinLnBrk="0" hangingPunct="1"/>
            <a:r>
              <a:rPr kumimoji="0" lang="he-IL"/>
              <a:t>רמה חמישית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365748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lang="he-IL" sz="1000" b="0">
                <a:solidFill>
                  <a:schemeClr val="tx1"/>
                </a:solidFill>
              </a:defRPr>
            </a:lvl1pPr>
          </a:lstStyle>
          <a:p>
            <a:fld id="{0ABAC977-30FA-477C-9A84-AFCB3E072BCA}" type="datetime1">
              <a:rPr/>
              <a:pPr/>
              <a:t>01/06/2007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366669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lang="he-IL" sz="1000">
                <a:solidFill>
                  <a:schemeClr val="tx1"/>
                </a:solidFill>
              </a:defRPr>
            </a:lvl1pPr>
          </a:lstStyle>
          <a:p>
            <a:pPr algn="r" rtl="1"/>
            <a:r>
              <a:rPr lang="he-IL"/>
              <a:t>סמל החברה כאן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365748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lang="he-IL" sz="1200">
                <a:solidFill>
                  <a:schemeClr val="tx1"/>
                </a:solidFill>
              </a:defRPr>
            </a:lvl1pPr>
          </a:lstStyle>
          <a:p>
            <a:fld id="{746FD205-8D79-439C-A802-2377436AEC8A}" type="slidenum">
              <a:rPr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marL="484632" algn="r" rtl="1" eaLnBrk="1" latinLnBrk="0" hangingPunct="1">
        <a:spcBef>
          <a:spcPct val="0"/>
        </a:spcBef>
        <a:buNone/>
        <a:defRPr kumimoji="0" lang="he-IL" sz="4200" kern="1200">
          <a:ln w="6350"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lang="he-IL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lang="he-IL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lang="he-IL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lang="he-IL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he-IL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he-I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he-IL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he-IL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he-IL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lang="he-IL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2852936"/>
            <a:ext cx="5543624" cy="2241328"/>
          </a:xfrm>
        </p:spPr>
        <p:txBody>
          <a:bodyPr>
            <a:normAutofit fontScale="77500" lnSpcReduction="20000"/>
          </a:bodyPr>
          <a:lstStyle/>
          <a:p>
            <a:pPr algn="ctr"/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نتشرف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بدعوة حضرتكم للمشاركة في افتتاح مشروع </a:t>
            </a:r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 مدرسة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مفتوحه....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مجتمع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osos</a:t>
            </a:r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وذلك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يوم الخميس الموافق 11.01.2018 في تمام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الساعه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10:00 صباحاً في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المركز .</a:t>
            </a:r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b="1" dirty="0" smtClean="0"/>
              <a:t> </a:t>
            </a:r>
            <a:endParaRPr lang="ar-SA" dirty="0" smtClean="0"/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يسرنا حضوركم </a:t>
            </a:r>
            <a:endParaRPr lang="ar-SA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dirty="0" smtClean="0"/>
              <a:t> </a:t>
            </a:r>
          </a:p>
          <a:p>
            <a:pPr algn="r" rtl="1"/>
            <a:endParaRPr lang="he-IL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SA" dirty="0" smtClean="0"/>
              <a:t> 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   مركز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العلوم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والتكنولوجيا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سخنين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endParaRPr lang="ar-SA" dirty="0" smtClean="0"/>
          </a:p>
          <a:p>
            <a:pPr algn="r" rtl="1"/>
            <a:endParaRPr lang="he-IL" dirty="0"/>
          </a:p>
        </p:txBody>
      </p:sp>
      <p:sp>
        <p:nvSpPr>
          <p:cNvPr id="1026" name="Rectangle 2"/>
          <p:cNvSpPr>
            <a:spLocks noChangeArrowheads="1" noChangeShapeType="1"/>
          </p:cNvSpPr>
          <p:nvPr/>
        </p:nvSpPr>
        <p:spPr bwMode="auto">
          <a:xfrm flipH="1">
            <a:off x="251520" y="1628800"/>
            <a:ext cx="2736304" cy="432048"/>
          </a:xfrm>
          <a:prstGeom prst="rect">
            <a:avLst/>
          </a:prstGeom>
          <a:solidFill>
            <a:srgbClr val="666699"/>
          </a:soli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برنامج </a:t>
            </a:r>
            <a:r>
              <a:rPr kumimoji="0" lang="ar-SA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الافتتاح: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he-IL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3"/>
          <p:cNvSpPr txBox="1">
            <a:spLocks noGrp="1" noChangeArrowheads="1" noChangeShapeType="1"/>
          </p:cNvSpPr>
          <p:nvPr>
            <p:ph type="ctrTitle"/>
          </p:nvPr>
        </p:nvSpPr>
        <p:spPr bwMode="auto">
          <a:xfrm>
            <a:off x="179512" y="2132856"/>
            <a:ext cx="2807320" cy="223224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سلوى ابو ريا— مديرة المدرسه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طة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حسين .</a:t>
            </a:r>
            <a:endParaRPr kumimoji="0" lang="ar-SA" sz="13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يأير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بين حوري— مؤسسة اورط ومتحف العلوم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نبيل  سيد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احمد 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-  مدير مركز  العلوم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والتكنولوجيا .</a:t>
            </a:r>
            <a:endParaRPr kumimoji="0" lang="ar-SA" sz="13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د 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.حسين 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طربية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 - مدير وحدة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البيئة .</a:t>
            </a:r>
            <a:endParaRPr kumimoji="0" lang="ar-SA" sz="13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اكرم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زبيدات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- ممثل قسم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الصحه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بلدية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سخنين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اهود 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رم 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- مرشد من قبل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وزراة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المعارف  موضوع    </a:t>
            </a:r>
            <a:b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</a:br>
            <a:r>
              <a:rPr lang="ar-SA" sz="1300" b="1" dirty="0" smtClean="0">
                <a:ln>
                  <a:noFill/>
                </a:ln>
                <a:solidFill>
                  <a:srgbClr val="000000"/>
                </a:solidFill>
                <a:latin typeface="Franklin Gothic Book" pitchFamily="34" charset="0"/>
                <a:cs typeface="Times New Roman" pitchFamily="18" charset="0"/>
              </a:rPr>
              <a:t> </a:t>
            </a:r>
            <a:r>
              <a:rPr lang="ar-SA" sz="1300" b="1" dirty="0" smtClean="0">
                <a:ln>
                  <a:noFill/>
                </a:ln>
                <a:solidFill>
                  <a:srgbClr val="000000"/>
                </a:solidFill>
                <a:latin typeface="Franklin Gothic Book" pitchFamily="34" charset="0"/>
                <a:cs typeface="Times New Roman" pitchFamily="18" charset="0"/>
              </a:rPr>
              <a:t>                               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الطيران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980728"/>
            <a:ext cx="3744416" cy="828228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1907704" y="5517232"/>
            <a:ext cx="1260475" cy="560387"/>
            <a:chOff x="109503975" y="109833599"/>
            <a:chExt cx="1371600" cy="685801"/>
          </a:xfrm>
        </p:grpSpPr>
        <p:sp>
          <p:nvSpPr>
            <p:cNvPr id="1030" name="Rectangle 6" hidden="1"/>
            <p:cNvSpPr>
              <a:spLocks noChangeArrowheads="1" noChangeShapeType="1"/>
            </p:cNvSpPr>
            <p:nvPr/>
          </p:nvSpPr>
          <p:spPr bwMode="auto">
            <a:xfrm>
              <a:off x="109503975" y="109833600"/>
              <a:ext cx="1371600" cy="68580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pic>
          <p:nvPicPr>
            <p:cNvPr id="1031" name="Picture 7" descr="DD01630_"/>
            <p:cNvPicPr preferRelativeResize="0">
              <a:picLocks noChangeArrowheads="1" noChangeShapeType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9988140" y="109833599"/>
              <a:ext cx="403268" cy="22654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</p:pic>
        <p:sp>
          <p:nvSpPr>
            <p:cNvPr id="1032" name="Text Box 8"/>
            <p:cNvSpPr txBox="1">
              <a:spLocks noChangeArrowheads="1" noChangeShapeType="1"/>
            </p:cNvSpPr>
            <p:nvPr/>
          </p:nvSpPr>
          <p:spPr bwMode="auto">
            <a:xfrm>
              <a:off x="109503975" y="110060140"/>
              <a:ext cx="1371600" cy="276224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تبواح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بايس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سخنين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3" name="Rectangle 9"/>
          <p:cNvSpPr>
            <a:spLocks noChangeArrowheads="1" noChangeShapeType="1"/>
          </p:cNvSpPr>
          <p:nvPr/>
        </p:nvSpPr>
        <p:spPr bwMode="auto">
          <a:xfrm flipH="1">
            <a:off x="3203848" y="2276872"/>
            <a:ext cx="4873625" cy="636587"/>
          </a:xfrm>
          <a:prstGeom prst="rect">
            <a:avLst/>
          </a:prstGeom>
          <a:gradFill rotWithShape="1">
            <a:gsLst>
              <a:gs pos="0">
                <a:srgbClr val="ADC299"/>
              </a:gs>
              <a:gs pos="100000">
                <a:srgbClr val="FFFFFF"/>
              </a:gs>
            </a:gsLst>
            <a:lin ang="0" scaled="1"/>
          </a:gra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SA" sz="3600" b="1" cap="all" dirty="0" smtClean="0">
                <a:latin typeface="Andalus" pitchFamily="18" charset="-78"/>
                <a:cs typeface="Andalus" pitchFamily="18" charset="-78"/>
              </a:rPr>
              <a:t>دعوة</a:t>
            </a:r>
            <a:r>
              <a:rPr lang="ar-SA" sz="3600" cap="all" dirty="0" smtClean="0">
                <a:latin typeface="Andalus" pitchFamily="18" charset="-78"/>
                <a:cs typeface="Andalus" pitchFamily="18" charset="-78"/>
              </a:rPr>
              <a:t>  </a:t>
            </a:r>
          </a:p>
          <a:p>
            <a:pPr algn="ctr" rtl="1"/>
            <a:r>
              <a:rPr lang="ar-SA" dirty="0" smtClean="0">
                <a:latin typeface="Andalus" pitchFamily="18" charset="-78"/>
                <a:cs typeface="Andalus" pitchFamily="18" charset="-78"/>
              </a:rPr>
              <a:t> </a:t>
            </a:r>
          </a:p>
          <a:p>
            <a:pPr algn="ctr"/>
            <a:endParaRPr lang="he-IL" dirty="0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812675" y="1988815"/>
            <a:ext cx="215765" cy="1055235"/>
            <a:chOff x="112802645" y="109329117"/>
            <a:chExt cx="166315" cy="911195"/>
          </a:xfrm>
        </p:grpSpPr>
        <p:sp>
          <p:nvSpPr>
            <p:cNvPr id="1035" name="Rectangle 11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6" name="Rectangle 12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7" name="Rectangle 13"/>
            <p:cNvSpPr>
              <a:spLocks noChangeArrowheads="1" noChangeShapeType="1"/>
            </p:cNvSpPr>
            <p:nvPr/>
          </p:nvSpPr>
          <p:spPr bwMode="auto">
            <a:xfrm flipH="1">
              <a:off x="112913412" y="109329527"/>
              <a:ext cx="55505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grpSp>
        <p:nvGrpSpPr>
          <p:cNvPr id="1042" name="Group 18"/>
          <p:cNvGrpSpPr>
            <a:grpSpLocks/>
          </p:cNvGrpSpPr>
          <p:nvPr/>
        </p:nvGrpSpPr>
        <p:grpSpPr bwMode="auto">
          <a:xfrm flipH="1">
            <a:off x="3563888" y="2060848"/>
            <a:ext cx="216024" cy="1008112"/>
            <a:chOff x="112802645" y="109329117"/>
            <a:chExt cx="166515" cy="911200"/>
          </a:xfrm>
        </p:grpSpPr>
        <p:sp>
          <p:nvSpPr>
            <p:cNvPr id="1043" name="Rectangle 19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4" name="Rectangle 20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5" name="Rectangle 21"/>
            <p:cNvSpPr>
              <a:spLocks noChangeArrowheads="1" noChangeShapeType="1"/>
            </p:cNvSpPr>
            <p:nvPr/>
          </p:nvSpPr>
          <p:spPr bwMode="auto">
            <a:xfrm flipH="1">
              <a:off x="112897668" y="109329532"/>
              <a:ext cx="71492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pic>
        <p:nvPicPr>
          <p:cNvPr id="25" name="תמונה 24" descr="environment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653136"/>
            <a:ext cx="1810891" cy="18108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תמונה 25" descr="ist2_9597039-city-skyline-with-green-nature-trees-and-park-cartoo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99849" y="0"/>
            <a:ext cx="1744151" cy="14733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2852936"/>
            <a:ext cx="5543624" cy="2241328"/>
          </a:xfrm>
        </p:spPr>
        <p:txBody>
          <a:bodyPr>
            <a:normAutofit fontScale="77500" lnSpcReduction="20000"/>
          </a:bodyPr>
          <a:lstStyle/>
          <a:p>
            <a:pPr algn="ctr"/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نتشرف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بدعوة حضرتكم للمشاركة في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محاضرة ضمن مشروع </a:t>
            </a: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 مدرسة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مفتوحه....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مجتمع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osos</a:t>
            </a:r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وذلك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يوم الخميس الموافق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27.01.2018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في تمام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الساعه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11:00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صباحاً في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وحدة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البيئه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سخنين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.</a:t>
            </a:r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b="1" dirty="0" smtClean="0"/>
              <a:t> </a:t>
            </a:r>
            <a:endParaRPr lang="ar-SA" dirty="0" smtClean="0"/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يسرنا حضوركم </a:t>
            </a:r>
            <a:endParaRPr lang="ar-SA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dirty="0" smtClean="0"/>
              <a:t> </a:t>
            </a:r>
          </a:p>
          <a:p>
            <a:pPr algn="r" rtl="1"/>
            <a:endParaRPr lang="he-IL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SA" dirty="0" smtClean="0"/>
              <a:t> 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   مركز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العلوم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والتكنولوجيا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سخنين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endParaRPr lang="ar-SA" dirty="0" smtClean="0"/>
          </a:p>
          <a:p>
            <a:pPr algn="r" rtl="1"/>
            <a:endParaRPr lang="he-IL" dirty="0"/>
          </a:p>
        </p:txBody>
      </p:sp>
      <p:sp>
        <p:nvSpPr>
          <p:cNvPr id="1026" name="Rectangle 2"/>
          <p:cNvSpPr>
            <a:spLocks noChangeArrowheads="1" noChangeShapeType="1"/>
          </p:cNvSpPr>
          <p:nvPr/>
        </p:nvSpPr>
        <p:spPr bwMode="auto">
          <a:xfrm flipH="1">
            <a:off x="323528" y="1916832"/>
            <a:ext cx="2664296" cy="432048"/>
          </a:xfrm>
          <a:prstGeom prst="rect">
            <a:avLst/>
          </a:prstGeom>
          <a:solidFill>
            <a:srgbClr val="666699"/>
          </a:soli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برنامج </a:t>
            </a:r>
            <a:r>
              <a:rPr kumimoji="0" lang="ar-SA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المحاضرة :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he-IL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3"/>
          <p:cNvSpPr txBox="1">
            <a:spLocks noGrp="1" noChangeArrowheads="1" noChangeShapeType="1"/>
          </p:cNvSpPr>
          <p:nvPr>
            <p:ph type="ctrTitle"/>
          </p:nvPr>
        </p:nvSpPr>
        <p:spPr bwMode="auto">
          <a:xfrm>
            <a:off x="179512" y="2492896"/>
            <a:ext cx="2807320" cy="14401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د 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.حسين 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طربية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 - مدير وحدة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البيئة .</a:t>
            </a:r>
            <a:endParaRPr kumimoji="0" lang="ar-SA" sz="13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امال ابو </a:t>
            </a:r>
            <a:r>
              <a:rPr kumimoji="0" lang="ar-S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يونس 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–مركزة</a:t>
            </a:r>
            <a:r>
              <a:rPr kumimoji="0" lang="ar-SA" sz="13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 </a:t>
            </a:r>
            <a:r>
              <a:rPr kumimoji="0" lang="ar-SA" sz="13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>مشروع </a:t>
            </a:r>
            <a:r>
              <a:rPr lang="ar-SA" sz="1300" b="1" dirty="0" smtClean="0">
                <a:ln>
                  <a:noFill/>
                </a:ln>
                <a:solidFill>
                  <a:srgbClr val="000000"/>
                </a:solidFill>
                <a:latin typeface="Franklin Gothic Book" pitchFamily="34" charset="0"/>
                <a:cs typeface="Times New Roman" pitchFamily="18" charset="0"/>
              </a:rPr>
              <a:t>” </a:t>
            </a:r>
            <a:r>
              <a:rPr lang="ar-SA" sz="1300" b="1" dirty="0" err="1" smtClean="0">
                <a:ln>
                  <a:noFill/>
                </a:ln>
                <a:solidFill>
                  <a:srgbClr val="000000"/>
                </a:solidFill>
                <a:latin typeface="Franklin Gothic Book" pitchFamily="34" charset="0"/>
                <a:cs typeface="Times New Roman" pitchFamily="18" charset="0"/>
              </a:rPr>
              <a:t>الاستحداث“</a:t>
            </a:r>
            <a: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  <a:t/>
            </a:r>
            <a:br>
              <a:rPr kumimoji="0" lang="ar-S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Book" pitchFamily="34" charset="0"/>
                <a:cs typeface="Times New Roman" pitchFamily="18" charset="0"/>
              </a:rPr>
            </a:br>
            <a:endParaRPr kumimoji="0" lang="ar-SA" sz="13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Franklin Gothic Book" pitchFamily="34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980728"/>
            <a:ext cx="3744416" cy="828228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 flipH="1">
            <a:off x="1907704" y="5517232"/>
            <a:ext cx="1260475" cy="560387"/>
            <a:chOff x="109503975" y="109833599"/>
            <a:chExt cx="1371600" cy="685801"/>
          </a:xfrm>
        </p:grpSpPr>
        <p:sp>
          <p:nvSpPr>
            <p:cNvPr id="1030" name="Rectangle 6" hidden="1"/>
            <p:cNvSpPr>
              <a:spLocks noChangeArrowheads="1" noChangeShapeType="1"/>
            </p:cNvSpPr>
            <p:nvPr/>
          </p:nvSpPr>
          <p:spPr bwMode="auto">
            <a:xfrm>
              <a:off x="109503975" y="109833600"/>
              <a:ext cx="1371600" cy="68580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pic>
          <p:nvPicPr>
            <p:cNvPr id="1031" name="Picture 7" descr="DD01630_"/>
            <p:cNvPicPr preferRelativeResize="0">
              <a:picLocks noChangeArrowheads="1" noChangeShapeType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9988140" y="109833599"/>
              <a:ext cx="403268" cy="22654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</p:pic>
        <p:sp>
          <p:nvSpPr>
            <p:cNvPr id="1032" name="Text Box 8"/>
            <p:cNvSpPr txBox="1">
              <a:spLocks noChangeArrowheads="1" noChangeShapeType="1"/>
            </p:cNvSpPr>
            <p:nvPr/>
          </p:nvSpPr>
          <p:spPr bwMode="auto">
            <a:xfrm>
              <a:off x="109503975" y="110060140"/>
              <a:ext cx="1371600" cy="276224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تبواح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بايس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سخنين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3" name="Rectangle 9"/>
          <p:cNvSpPr>
            <a:spLocks noChangeArrowheads="1" noChangeShapeType="1"/>
          </p:cNvSpPr>
          <p:nvPr/>
        </p:nvSpPr>
        <p:spPr bwMode="auto">
          <a:xfrm flipH="1">
            <a:off x="3203848" y="2276872"/>
            <a:ext cx="4873625" cy="636587"/>
          </a:xfrm>
          <a:prstGeom prst="rect">
            <a:avLst/>
          </a:prstGeom>
          <a:gradFill rotWithShape="1">
            <a:gsLst>
              <a:gs pos="0">
                <a:srgbClr val="ADC299"/>
              </a:gs>
              <a:gs pos="100000">
                <a:srgbClr val="FFFFFF"/>
              </a:gs>
            </a:gsLst>
            <a:lin ang="0" scaled="1"/>
          </a:gra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SA" sz="3600" b="1" cap="all" dirty="0" smtClean="0">
                <a:latin typeface="Andalus" pitchFamily="18" charset="-78"/>
                <a:cs typeface="Andalus" pitchFamily="18" charset="-78"/>
              </a:rPr>
              <a:t>دعوة</a:t>
            </a:r>
            <a:r>
              <a:rPr lang="ar-SA" sz="3600" cap="all" dirty="0" smtClean="0">
                <a:latin typeface="Andalus" pitchFamily="18" charset="-78"/>
                <a:cs typeface="Andalus" pitchFamily="18" charset="-78"/>
              </a:rPr>
              <a:t>  </a:t>
            </a:r>
          </a:p>
          <a:p>
            <a:pPr algn="ctr" rtl="1"/>
            <a:r>
              <a:rPr lang="ar-SA" dirty="0" smtClean="0">
                <a:latin typeface="Andalus" pitchFamily="18" charset="-78"/>
                <a:cs typeface="Andalus" pitchFamily="18" charset="-78"/>
              </a:rPr>
              <a:t> </a:t>
            </a:r>
          </a:p>
          <a:p>
            <a:pPr algn="ctr"/>
            <a:endParaRPr lang="he-IL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7812675" y="1988815"/>
            <a:ext cx="215765" cy="1055235"/>
            <a:chOff x="112802645" y="109329117"/>
            <a:chExt cx="166315" cy="911195"/>
          </a:xfrm>
        </p:grpSpPr>
        <p:sp>
          <p:nvSpPr>
            <p:cNvPr id="1035" name="Rectangle 11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6" name="Rectangle 12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7" name="Rectangle 13"/>
            <p:cNvSpPr>
              <a:spLocks noChangeArrowheads="1" noChangeShapeType="1"/>
            </p:cNvSpPr>
            <p:nvPr/>
          </p:nvSpPr>
          <p:spPr bwMode="auto">
            <a:xfrm flipH="1">
              <a:off x="112913412" y="109329527"/>
              <a:ext cx="55505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flipH="1">
            <a:off x="3563888" y="1988840"/>
            <a:ext cx="144016" cy="1008112"/>
            <a:chOff x="112802645" y="109329117"/>
            <a:chExt cx="166515" cy="911200"/>
          </a:xfrm>
        </p:grpSpPr>
        <p:sp>
          <p:nvSpPr>
            <p:cNvPr id="1043" name="Rectangle 19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4" name="Rectangle 20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5" name="Rectangle 21"/>
            <p:cNvSpPr>
              <a:spLocks noChangeArrowheads="1" noChangeShapeType="1"/>
            </p:cNvSpPr>
            <p:nvPr/>
          </p:nvSpPr>
          <p:spPr bwMode="auto">
            <a:xfrm flipH="1">
              <a:off x="112897668" y="109329532"/>
              <a:ext cx="71492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pic>
        <p:nvPicPr>
          <p:cNvPr id="25" name="תמונה 24" descr="environment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653136"/>
            <a:ext cx="1810891" cy="18108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תמונה 25" descr="ist2_9597039-city-skyline-with-green-nature-trees-and-park-cartoo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99849" y="0"/>
            <a:ext cx="1744151" cy="14733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636912"/>
            <a:ext cx="6552728" cy="2241328"/>
          </a:xfrm>
        </p:spPr>
        <p:txBody>
          <a:bodyPr>
            <a:normAutofit/>
          </a:bodyPr>
          <a:lstStyle/>
          <a:p>
            <a:pPr algn="ctr"/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هذا المكان </a:t>
            </a: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 مدرسة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مفتوحه....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مجتمع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osos</a:t>
            </a:r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dirty="0" smtClean="0"/>
              <a:t> </a:t>
            </a:r>
          </a:p>
          <a:p>
            <a:pPr algn="r" rtl="1"/>
            <a:endParaRPr lang="he-IL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SA" dirty="0" smtClean="0"/>
              <a:t> 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   مركز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العلوم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والتكنولوجيا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سخنين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endParaRPr lang="ar-SA" dirty="0" smtClean="0"/>
          </a:p>
          <a:p>
            <a:pPr algn="r" rtl="1"/>
            <a:endParaRPr lang="he-IL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620688"/>
            <a:ext cx="3744416" cy="828228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 flipH="1">
            <a:off x="1907704" y="5517232"/>
            <a:ext cx="1260475" cy="560387"/>
            <a:chOff x="109503975" y="109833599"/>
            <a:chExt cx="1371600" cy="685801"/>
          </a:xfrm>
        </p:grpSpPr>
        <p:sp>
          <p:nvSpPr>
            <p:cNvPr id="1030" name="Rectangle 6" hidden="1"/>
            <p:cNvSpPr>
              <a:spLocks noChangeArrowheads="1" noChangeShapeType="1"/>
            </p:cNvSpPr>
            <p:nvPr/>
          </p:nvSpPr>
          <p:spPr bwMode="auto">
            <a:xfrm>
              <a:off x="109503975" y="109833600"/>
              <a:ext cx="1371600" cy="68580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pic>
          <p:nvPicPr>
            <p:cNvPr id="1031" name="Picture 7" descr="DD01630_"/>
            <p:cNvPicPr preferRelativeResize="0">
              <a:picLocks noChangeArrowheads="1" noChangeShapeType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9988140" y="109833599"/>
              <a:ext cx="403268" cy="22654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</p:pic>
        <p:sp>
          <p:nvSpPr>
            <p:cNvPr id="1032" name="Text Box 8"/>
            <p:cNvSpPr txBox="1">
              <a:spLocks noChangeArrowheads="1" noChangeShapeType="1"/>
            </p:cNvSpPr>
            <p:nvPr/>
          </p:nvSpPr>
          <p:spPr bwMode="auto">
            <a:xfrm>
              <a:off x="109503975" y="110060140"/>
              <a:ext cx="1371600" cy="276224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تبواح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بايس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سخنين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3" name="Rectangle 9"/>
          <p:cNvSpPr>
            <a:spLocks noChangeArrowheads="1" noChangeShapeType="1"/>
          </p:cNvSpPr>
          <p:nvPr/>
        </p:nvSpPr>
        <p:spPr bwMode="auto">
          <a:xfrm flipH="1">
            <a:off x="1979712" y="1628800"/>
            <a:ext cx="4873625" cy="636587"/>
          </a:xfrm>
          <a:prstGeom prst="rect">
            <a:avLst/>
          </a:prstGeom>
          <a:gradFill rotWithShape="1">
            <a:gsLst>
              <a:gs pos="0">
                <a:srgbClr val="ADC299"/>
              </a:gs>
              <a:gs pos="100000">
                <a:srgbClr val="FFFFFF"/>
              </a:gs>
            </a:gsLst>
            <a:lin ang="0" scaled="1"/>
          </a:gra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SA" dirty="0" smtClean="0">
                <a:latin typeface="Andalus" pitchFamily="18" charset="-78"/>
                <a:cs typeface="Andalus" pitchFamily="18" charset="-78"/>
              </a:rPr>
              <a:t> </a:t>
            </a:r>
          </a:p>
          <a:p>
            <a:pPr algn="ctr"/>
            <a:endParaRPr lang="he-IL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6732240" y="1412776"/>
            <a:ext cx="215765" cy="1055235"/>
            <a:chOff x="112802645" y="109329117"/>
            <a:chExt cx="166315" cy="911195"/>
          </a:xfrm>
        </p:grpSpPr>
        <p:sp>
          <p:nvSpPr>
            <p:cNvPr id="1035" name="Rectangle 11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6" name="Rectangle 12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7" name="Rectangle 13"/>
            <p:cNvSpPr>
              <a:spLocks noChangeArrowheads="1" noChangeShapeType="1"/>
            </p:cNvSpPr>
            <p:nvPr/>
          </p:nvSpPr>
          <p:spPr bwMode="auto">
            <a:xfrm flipH="1">
              <a:off x="112913412" y="109329527"/>
              <a:ext cx="55505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flipH="1">
            <a:off x="2123728" y="1484784"/>
            <a:ext cx="144016" cy="1008112"/>
            <a:chOff x="112802645" y="109329117"/>
            <a:chExt cx="166515" cy="911200"/>
          </a:xfrm>
        </p:grpSpPr>
        <p:sp>
          <p:nvSpPr>
            <p:cNvPr id="1043" name="Rectangle 19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4" name="Rectangle 20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5" name="Rectangle 21"/>
            <p:cNvSpPr>
              <a:spLocks noChangeArrowheads="1" noChangeShapeType="1"/>
            </p:cNvSpPr>
            <p:nvPr/>
          </p:nvSpPr>
          <p:spPr bwMode="auto">
            <a:xfrm flipH="1">
              <a:off x="112897668" y="109329532"/>
              <a:ext cx="71492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pic>
        <p:nvPicPr>
          <p:cNvPr id="25" name="תמונה 24" descr="environment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653136"/>
            <a:ext cx="1810891" cy="18108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תמונה 25" descr="ist2_9597039-city-skyline-with-green-nature-trees-and-park-cartoo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99849" y="0"/>
            <a:ext cx="1744151" cy="14733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636912"/>
            <a:ext cx="6552728" cy="2241328"/>
          </a:xfrm>
        </p:spPr>
        <p:txBody>
          <a:bodyPr>
            <a:normAutofit fontScale="92500" lnSpcReduction="10000"/>
          </a:bodyPr>
          <a:lstStyle/>
          <a:p>
            <a:pPr algn="ctr"/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نتشرف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بدعوة حضرتكم للمشاركة في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الحفاظ معنا على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البيئه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ضمن مشروع </a:t>
            </a: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 مدرسة </a:t>
            </a:r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مفتوحه....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مجتمع 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مفتوح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”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osos</a:t>
            </a:r>
            <a:endParaRPr lang="ar-SA" b="1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يسرنا المشاركه </a:t>
            </a:r>
          </a:p>
          <a:p>
            <a:pPr algn="ctr"/>
            <a:r>
              <a:rPr lang="ar-SA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نضمام</a:t>
            </a:r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الينا الاتصال </a:t>
            </a:r>
          </a:p>
          <a:p>
            <a:pPr algn="ctr"/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046749139 او </a:t>
            </a:r>
            <a:endParaRPr lang="ar-SA" dirty="0" smtClean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dirty="0" smtClean="0"/>
              <a:t> </a:t>
            </a:r>
          </a:p>
          <a:p>
            <a:pPr algn="r" rtl="1"/>
            <a:endParaRPr lang="he-IL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SA" dirty="0" smtClean="0"/>
              <a:t> 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   مركز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العلوم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والتكنولوجيا 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ar-SA" b="1" cap="all" dirty="0" err="1" smtClean="0">
                <a:latin typeface="Andalus" pitchFamily="18" charset="-78"/>
                <a:cs typeface="Andalus" pitchFamily="18" charset="-78"/>
              </a:rPr>
              <a:t>سخنين</a:t>
            </a:r>
            <a:r>
              <a:rPr lang="ar-SA" b="1" cap="all" dirty="0" smtClean="0">
                <a:latin typeface="Andalus" pitchFamily="18" charset="-78"/>
                <a:cs typeface="Andalus" pitchFamily="18" charset="-78"/>
              </a:rPr>
              <a:t> </a:t>
            </a:r>
            <a:endParaRPr lang="ar-SA" dirty="0" smtClean="0"/>
          </a:p>
          <a:p>
            <a:pPr algn="r" rtl="1"/>
            <a:endParaRPr lang="he-IL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620688"/>
            <a:ext cx="3744416" cy="828228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 flipH="1">
            <a:off x="1907704" y="5517232"/>
            <a:ext cx="1260475" cy="560387"/>
            <a:chOff x="109503975" y="109833599"/>
            <a:chExt cx="1371600" cy="685801"/>
          </a:xfrm>
        </p:grpSpPr>
        <p:sp>
          <p:nvSpPr>
            <p:cNvPr id="1030" name="Rectangle 6" hidden="1"/>
            <p:cNvSpPr>
              <a:spLocks noChangeArrowheads="1" noChangeShapeType="1"/>
            </p:cNvSpPr>
            <p:nvPr/>
          </p:nvSpPr>
          <p:spPr bwMode="auto">
            <a:xfrm>
              <a:off x="109503975" y="109833600"/>
              <a:ext cx="1371600" cy="68580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pic>
          <p:nvPicPr>
            <p:cNvPr id="1031" name="Picture 7" descr="DD01630_"/>
            <p:cNvPicPr preferRelativeResize="0">
              <a:picLocks noChangeArrowheads="1" noChangeShapeType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9988140" y="109833599"/>
              <a:ext cx="403268" cy="226540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</p:pic>
        <p:sp>
          <p:nvSpPr>
            <p:cNvPr id="1032" name="Text Box 8"/>
            <p:cNvSpPr txBox="1">
              <a:spLocks noChangeArrowheads="1" noChangeShapeType="1"/>
            </p:cNvSpPr>
            <p:nvPr/>
          </p:nvSpPr>
          <p:spPr bwMode="auto">
            <a:xfrm>
              <a:off x="109503975" y="110060140"/>
              <a:ext cx="1371600" cy="276224"/>
            </a:xfrm>
            <a:prstGeom prst="rect">
              <a:avLst/>
            </a:prstGeom>
            <a:noFill/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تبواح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بايس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r>
                <a:rPr kumimoji="0" lang="ar-SA" sz="14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سخنين</a:t>
              </a:r>
              <a:r>
                <a:rPr kumimoji="0" lang="ar-SA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Times New Roman" pitchFamily="18" charset="0"/>
                </a:rPr>
                <a:t> 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3" name="Rectangle 9"/>
          <p:cNvSpPr>
            <a:spLocks noChangeArrowheads="1" noChangeShapeType="1"/>
          </p:cNvSpPr>
          <p:nvPr/>
        </p:nvSpPr>
        <p:spPr bwMode="auto">
          <a:xfrm flipH="1">
            <a:off x="1979712" y="1628800"/>
            <a:ext cx="4873625" cy="636587"/>
          </a:xfrm>
          <a:prstGeom prst="rect">
            <a:avLst/>
          </a:prstGeom>
          <a:gradFill rotWithShape="1">
            <a:gsLst>
              <a:gs pos="0">
                <a:srgbClr val="ADC299"/>
              </a:gs>
              <a:gs pos="100000">
                <a:srgbClr val="FFFFFF"/>
              </a:gs>
            </a:gsLst>
            <a:lin ang="0" scaled="1"/>
          </a:gra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SA" sz="3600" b="1" cap="all" dirty="0" smtClean="0">
                <a:latin typeface="Andalus" pitchFamily="18" charset="-78"/>
                <a:cs typeface="Andalus" pitchFamily="18" charset="-78"/>
              </a:rPr>
              <a:t>دعوة</a:t>
            </a:r>
            <a:r>
              <a:rPr lang="ar-SA" sz="3600" cap="all" dirty="0" smtClean="0">
                <a:latin typeface="Andalus" pitchFamily="18" charset="-78"/>
                <a:cs typeface="Andalus" pitchFamily="18" charset="-78"/>
              </a:rPr>
              <a:t>  </a:t>
            </a:r>
          </a:p>
          <a:p>
            <a:pPr algn="ctr" rtl="1"/>
            <a:r>
              <a:rPr lang="ar-SA" dirty="0" smtClean="0">
                <a:latin typeface="Andalus" pitchFamily="18" charset="-78"/>
                <a:cs typeface="Andalus" pitchFamily="18" charset="-78"/>
              </a:rPr>
              <a:t> </a:t>
            </a:r>
          </a:p>
          <a:p>
            <a:pPr algn="ctr"/>
            <a:endParaRPr lang="he-IL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6732240" y="1412776"/>
            <a:ext cx="215765" cy="1055235"/>
            <a:chOff x="112802645" y="109329117"/>
            <a:chExt cx="166315" cy="911195"/>
          </a:xfrm>
        </p:grpSpPr>
        <p:sp>
          <p:nvSpPr>
            <p:cNvPr id="1035" name="Rectangle 11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6" name="Rectangle 12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37" name="Rectangle 13"/>
            <p:cNvSpPr>
              <a:spLocks noChangeArrowheads="1" noChangeShapeType="1"/>
            </p:cNvSpPr>
            <p:nvPr/>
          </p:nvSpPr>
          <p:spPr bwMode="auto">
            <a:xfrm flipH="1">
              <a:off x="112913412" y="109329527"/>
              <a:ext cx="55505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flipH="1">
            <a:off x="2123728" y="1484784"/>
            <a:ext cx="144016" cy="1008112"/>
            <a:chOff x="112802645" y="109329117"/>
            <a:chExt cx="166515" cy="911200"/>
          </a:xfrm>
        </p:grpSpPr>
        <p:sp>
          <p:nvSpPr>
            <p:cNvPr id="1043" name="Rectangle 19"/>
            <p:cNvSpPr>
              <a:spLocks noChangeArrowheads="1" noChangeShapeType="1"/>
            </p:cNvSpPr>
            <p:nvPr/>
          </p:nvSpPr>
          <p:spPr bwMode="auto">
            <a:xfrm flipH="1">
              <a:off x="112802879" y="109329117"/>
              <a:ext cx="166081" cy="70340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4" name="Rectangle 20"/>
            <p:cNvSpPr>
              <a:spLocks noChangeArrowheads="1" noChangeShapeType="1"/>
            </p:cNvSpPr>
            <p:nvPr/>
          </p:nvSpPr>
          <p:spPr bwMode="auto">
            <a:xfrm rot="10800000" flipH="1">
              <a:off x="112802645" y="110169661"/>
              <a:ext cx="166079" cy="70341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045" name="Rectangle 21"/>
            <p:cNvSpPr>
              <a:spLocks noChangeArrowheads="1" noChangeShapeType="1"/>
            </p:cNvSpPr>
            <p:nvPr/>
          </p:nvSpPr>
          <p:spPr bwMode="auto">
            <a:xfrm flipH="1">
              <a:off x="112897668" y="109329532"/>
              <a:ext cx="71492" cy="910785"/>
            </a:xfrm>
            <a:prstGeom prst="rect">
              <a:avLst/>
            </a:prstGeom>
            <a:solidFill>
              <a:srgbClr val="33660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pic>
        <p:nvPicPr>
          <p:cNvPr id="25" name="תמונה 24" descr="environment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653136"/>
            <a:ext cx="1810891" cy="18108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תמונה 25" descr="ist2_9597039-city-skyline-with-green-nature-trees-and-park-cartoo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99849" y="0"/>
            <a:ext cx="1744151" cy="14733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rtl="1"/>
            <a:r>
              <a:rPr lang="he-IL" smtClean="0"/>
              <a:t>סמל החברה כאן</a:t>
            </a:r>
            <a:endParaRPr lang="he-I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esPropPre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275DA3A-3A60-4B3C-9DA8-A56C687C5D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SalesPropPres</Template>
  <TotalTime>0</TotalTime>
  <Words>194</Words>
  <Application>Microsoft Office PowerPoint</Application>
  <PresentationFormat>‫הצגה על המסך (4:3)</PresentationFormat>
  <Paragraphs>57</Paragraphs>
  <Slides>5</Slides>
  <Notes>4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SalesPropPres</vt:lpstr>
      <vt:lpstr>سلوى ابو ريا— مديرة المدرسه طة  حسين . يأير بين حوري— مؤسسة اورط ومتحف العلوم  نبيل  سيد احمد -  مدير مركز  العلوم والتكنولوجيا . د .حسين  طربية  - مدير وحدة البيئة . اكرم زبيدات - ممثل قسم الصحه بلدية سخنين  اهود  رم - مرشد من قبل وزراة المعارف  موضوع                                     الطيران   </vt:lpstr>
      <vt:lpstr>د .حسين  طربية  - مدير وحدة البيئة .  امال ابو يونس –مركزة مشروع ” الاستحداث“   </vt:lpstr>
      <vt:lpstr>שקופית 3</vt:lpstr>
      <vt:lpstr>שקופית 4</vt:lpstr>
      <vt:lpstr>שקופית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2018-04-10T09:39:49Z</dcterms:created>
  <dcterms:modified xsi:type="dcterms:W3CDTF">2018-04-10T11:31:11Z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TC102202139990</vt:lpwstr>
  </property>
</Properties>
</file>