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7" r:id="rId2"/>
    <p:sldId id="258" r:id="rId3"/>
    <p:sldId id="256"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CC"/>
    <a:srgbClr val="FFCC66"/>
    <a:srgbClr val="000000"/>
    <a:srgbClr val="66FF33"/>
    <a:srgbClr val="FFFF00"/>
    <a:srgbClr val="99FF33"/>
    <a:srgbClr val="FFFF66"/>
    <a:srgbClr val="CCFF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9231" autoAdjust="0"/>
    <p:restoredTop sz="79832" autoAdjust="0"/>
  </p:normalViewPr>
  <p:slideViewPr>
    <p:cSldViewPr>
      <p:cViewPr>
        <p:scale>
          <a:sx n="62" d="100"/>
          <a:sy n="62" d="100"/>
        </p:scale>
        <p:origin x="-110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0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pt-PT"/>
          </a:p>
        </p:txBody>
      </p:sp>
      <p:sp>
        <p:nvSpPr>
          <p:cNvPr id="3" name="Marcador de Posição da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42223DB7-9053-4DD6-A8C6-C4E7486DA99E}" type="datetimeFigureOut">
              <a:rPr lang="pt-PT"/>
              <a:pPr>
                <a:defRPr/>
              </a:pPr>
              <a:t>06-04-2015</a:t>
            </a:fld>
            <a:endParaRPr lang="pt-PT"/>
          </a:p>
        </p:txBody>
      </p:sp>
      <p:sp>
        <p:nvSpPr>
          <p:cNvPr id="4" name="Marcador de Posição do Rodap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pt-PT"/>
          </a:p>
        </p:txBody>
      </p:sp>
      <p:sp>
        <p:nvSpPr>
          <p:cNvPr id="5" name="Marcador de Posição do Número do Diapositivo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8F142A26-CF02-40B6-ACED-D39AADDF3425}" type="slidenum">
              <a:rPr lang="pt-PT"/>
              <a:pPr>
                <a:defRPr/>
              </a:pPr>
              <a:t>‹nº›</a:t>
            </a:fld>
            <a:endParaRPr lang="pt-PT"/>
          </a:p>
        </p:txBody>
      </p:sp>
    </p:spTree>
    <p:extLst>
      <p:ext uri="{BB962C8B-B14F-4D97-AF65-F5344CB8AC3E}">
        <p14:creationId xmlns:p14="http://schemas.microsoft.com/office/powerpoint/2010/main" val="947775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58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43D9DB5-F227-44A3-9CBD-CAD197D2E21E}" type="slidenum">
              <a:rPr lang="en-GB"/>
              <a:pPr>
                <a:defRPr/>
              </a:pPr>
              <a:t>‹nº›</a:t>
            </a:fld>
            <a:endParaRPr lang="en-GB"/>
          </a:p>
        </p:txBody>
      </p:sp>
    </p:spTree>
    <p:extLst>
      <p:ext uri="{BB962C8B-B14F-4D97-AF65-F5344CB8AC3E}">
        <p14:creationId xmlns:p14="http://schemas.microsoft.com/office/powerpoint/2010/main" val="9674991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pt-PT" smtClean="0"/>
              <a:t>Created by Educational Technology Network. www.edtechnetwork.com 2009</a:t>
            </a:r>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F937236-806C-42E3-A93A-F1EB13E4C454}"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14B088-EA55-4DB5-AFBE-0AA41882B5ED}"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54E73E-64F7-45AE-BD4A-8D91D30F0314}"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D35E08-821C-4FCC-BF70-CB12CE1C5DA0}"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EC27D0-EB15-4AA2-87FE-7C9451526DB4}"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49BFD9-E1C2-4DA8-95EC-58E493877281}"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3C6478-FB31-4739-A59D-7450B1806507}"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22C08A-5E64-4032-8265-74B1BA07AAEF}"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BA8DD7-D613-49C0-994B-A8BAA3A37CCD}"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5528263C-1381-4EAB-B8A4-D29829A8AA45}" type="slidenum">
              <a:rPr lang="en-GB" smtClean="0"/>
              <a:pPr/>
              <a:t>3</a:t>
            </a:fld>
            <a:endParaRPr lang="en-GB" smtClean="0"/>
          </a:p>
        </p:txBody>
      </p:sp>
      <p:sp>
        <p:nvSpPr>
          <p:cNvPr id="30723"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pPr eaLnBrk="1" hangingPunct="1">
              <a:defRPr/>
            </a:pPr>
            <a:r>
              <a:rPr kumimoji="1" lang="en-US" b="1" dirty="0" smtClean="0">
                <a:effectLst>
                  <a:outerShdw blurRad="38100" dist="38100" dir="2700000" algn="tl">
                    <a:srgbClr val="C0C0C0"/>
                  </a:outerShdw>
                </a:effectLst>
              </a:rPr>
              <a:t>Instructions:  </a:t>
            </a:r>
          </a:p>
          <a:p>
            <a:pPr eaLnBrk="1" hangingPunct="1">
              <a:defRPr/>
            </a:pPr>
            <a:endParaRPr kumimoji="1" lang="en-US" b="1" dirty="0" smtClean="0">
              <a:effectLst>
                <a:outerShdw blurRad="38100" dist="38100" dir="2700000" algn="tl">
                  <a:srgbClr val="C0C0C0"/>
                </a:outerShdw>
              </a:effectLst>
            </a:endParaRPr>
          </a:p>
          <a:p>
            <a:pPr eaLnBrk="1" hangingPunct="1">
              <a:defRPr/>
            </a:pPr>
            <a:r>
              <a:rPr kumimoji="1" lang="en-US" b="1" dirty="0" smtClean="0">
                <a:effectLst>
                  <a:outerShdw blurRad="38100" dist="38100" dir="2700000" algn="tl">
                    <a:srgbClr val="C0C0C0"/>
                  </a:outerShdw>
                </a:effectLst>
              </a:rPr>
              <a:t>On the menu write your own categories in the headings provided</a:t>
            </a:r>
          </a:p>
          <a:p>
            <a:pPr eaLnBrk="1" hangingPunct="1">
              <a:defRPr/>
            </a:pPr>
            <a:endParaRPr kumimoji="1" lang="en-US" b="1" dirty="0" smtClean="0">
              <a:effectLst>
                <a:outerShdw blurRad="38100" dist="38100" dir="2700000" algn="tl">
                  <a:srgbClr val="C0C0C0"/>
                </a:outerShdw>
              </a:effectLst>
            </a:endParaRPr>
          </a:p>
          <a:p>
            <a:pPr eaLnBrk="1" hangingPunct="1">
              <a:defRPr/>
            </a:pPr>
            <a:r>
              <a:rPr kumimoji="1" lang="en-US" b="1" dirty="0" smtClean="0">
                <a:effectLst>
                  <a:outerShdw blurRad="38100" dist="38100" dir="2700000" algn="tl">
                    <a:srgbClr val="C0C0C0"/>
                  </a:outerShdw>
                </a:effectLst>
              </a:rPr>
              <a:t>For each question simply change the text in the Question and Answer text boxes.  When the slide is in full screen mode neither can be seen until the two blue buttons are pressed.  In this way you can choose to give either the question or the answer first.</a:t>
            </a:r>
          </a:p>
          <a:p>
            <a:pPr eaLnBrk="1" hangingPunct="1">
              <a:defRPr/>
            </a:pPr>
            <a:endParaRPr kumimoji="1" lang="en-US" b="1" dirty="0" smtClean="0">
              <a:effectLst>
                <a:outerShdw blurRad="38100" dist="38100" dir="2700000" algn="tl">
                  <a:srgbClr val="C0C0C0"/>
                </a:outerShdw>
              </a:effectLst>
            </a:endParaRPr>
          </a:p>
          <a:p>
            <a:pPr eaLnBrk="1" hangingPunct="1">
              <a:defRPr/>
            </a:pPr>
            <a:r>
              <a:rPr kumimoji="1" lang="en-US" b="1" dirty="0" smtClean="0">
                <a:effectLst>
                  <a:outerShdw blurRad="38100" dist="38100" dir="2700000" algn="tl">
                    <a:srgbClr val="C0C0C0"/>
                  </a:outerShdw>
                </a:effectLst>
              </a:rPr>
              <a:t>You can place pictures between the Question and Answer but you must make sure that you ‘Entrance’ it with Custom Animation and place this entrance command as part of the ‘trigger’ for Question or Answer</a:t>
            </a:r>
          </a:p>
          <a:p>
            <a:pPr eaLnBrk="1" hangingPunct="1">
              <a:defRPr/>
            </a:pPr>
            <a:endParaRPr kumimoji="1" lang="en-US" b="1" dirty="0" smtClean="0">
              <a:effectLst>
                <a:outerShdw blurRad="38100" dist="38100" dir="2700000" algn="tl">
                  <a:srgbClr val="C0C0C0"/>
                </a:outerShdw>
              </a:effectLst>
            </a:endParaRPr>
          </a:p>
          <a:p>
            <a:pPr eaLnBrk="1" hangingPunct="1">
              <a:defRPr/>
            </a:pPr>
            <a:r>
              <a:rPr kumimoji="1" lang="en-US" b="1" dirty="0" smtClean="0">
                <a:effectLst>
                  <a:outerShdw blurRad="38100" dist="38100" dir="2700000" algn="tl">
                    <a:srgbClr val="C0C0C0"/>
                  </a:outerShdw>
                </a:effectLst>
              </a:rPr>
              <a:t>To return to the main menu, click the menu button</a:t>
            </a:r>
          </a:p>
          <a:p>
            <a:pPr eaLnBrk="1" hangingPunct="1">
              <a:defRPr/>
            </a:pPr>
            <a:endParaRPr kumimoji="1" lang="en-US" b="1" dirty="0" smtClean="0">
              <a:effectLst>
                <a:outerShdw blurRad="38100" dist="38100" dir="2700000" algn="tl">
                  <a:srgbClr val="C0C0C0"/>
                </a:outerShdw>
              </a:effectLst>
            </a:endParaRPr>
          </a:p>
          <a:p>
            <a:pPr eaLnBrk="1" hangingPunct="1">
              <a:defRPr/>
            </a:pPr>
            <a:r>
              <a:rPr kumimoji="1" lang="en-US" b="1" dirty="0" smtClean="0">
                <a:effectLst>
                  <a:outerShdw blurRad="38100" dist="38100" dir="2700000" algn="tl">
                    <a:srgbClr val="C0C0C0"/>
                  </a:outerShdw>
                </a:effectLst>
              </a:rPr>
              <a:t>To move to the next question, click the numbered button at the top right and this will take you there without going to the menu.</a:t>
            </a:r>
            <a:endParaRPr kumimoji="1" lang="en-GB" b="1" dirty="0" smtClean="0">
              <a:effectLst>
                <a:outerShdw blurRad="38100" dist="38100" dir="2700000" algn="tl">
                  <a:srgbClr val="C0C0C0"/>
                </a:outerShdw>
              </a:effectLst>
            </a:endParaRPr>
          </a:p>
          <a:p>
            <a:pPr eaLnBrk="1" hangingPunct="1">
              <a:defRPr/>
            </a:pP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9734C7-546E-48F9-B0F2-068A78FAF5B8}"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303C2F-BA1F-4957-B363-93D410D93280}"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5323B2-4C01-4A28-8457-F0C1858F63C0}"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C82D54-E54E-4086-BEB4-92483F8CA2B2}"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F374EE-CE78-42FE-82CD-D38593413213}"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3BDF4B-2624-4ECB-BA33-B720A2A19122}" type="slidenum">
              <a:rPr lang="en-US" smtClean="0"/>
              <a:pPr fontAlgn="base">
                <a:spcBef>
                  <a:spcPct val="0"/>
                </a:spcBef>
                <a:spcAft>
                  <a:spcPct val="0"/>
                </a:spcAft>
                <a:defRPr/>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PT" altLang="pt-PT" smtClean="0"/>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20EC3C-E0C0-4F5B-B600-84EC23FE4B89}" type="slidenum">
              <a:rPr lang="en-US" smtClean="0"/>
              <a:pPr fontAlgn="base">
                <a:spcBef>
                  <a:spcPct val="0"/>
                </a:spcBef>
                <a:spcAft>
                  <a:spcPct val="0"/>
                </a:spcAft>
                <a:defRPr/>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PT" smtClean="0"/>
              <a:t>Faça clique para editar o estilo</a:t>
            </a:r>
            <a:endParaRPr lang="pt-PT"/>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1600200"/>
            <a:ext cx="8229600" cy="4525963"/>
          </a:xfrm>
          <a:prstGeom prst="rect">
            <a:avLst/>
          </a:prstGeo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a:prstGeom prst="rect">
            <a:avLst/>
          </a:prstGeo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Conteúdo 2"/>
          <p:cNvSpPr>
            <a:spLocks noGrp="1"/>
          </p:cNvSpPr>
          <p:nvPr>
            <p:ph idx="1"/>
          </p:nvPr>
        </p:nvSpPr>
        <p:spPr>
          <a:xfrm>
            <a:off x="457200" y="1600200"/>
            <a:ext cx="8229600" cy="4525963"/>
          </a:xfrm>
          <a:prstGeom prst="rect">
            <a:avLst/>
          </a:prstGeo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PT" smtClean="0"/>
              <a:t>Clique para editar os estilos</a:t>
            </a: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PT" smtClean="0"/>
              <a:t>Clique para editar o estilo</a:t>
            </a:r>
            <a:endParaRPr lang="pt-PT"/>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Marcador de Posição do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0" r="-20000"/>
          </a:stretch>
        </a:blipFill>
        <a:effectLst/>
      </p:bgPr>
    </p:bg>
    <p:spTree>
      <p:nvGrpSpPr>
        <p:cNvPr id="1" name=""/>
        <p:cNvGrpSpPr/>
        <p:nvPr/>
      </p:nvGrpSpPr>
      <p:grpSpPr>
        <a:xfrm>
          <a:off x="0" y="0"/>
          <a:ext cx="0" cy="0"/>
          <a:chOff x="0" y="0"/>
          <a:chExt cx="0" cy="0"/>
        </a:xfrm>
      </p:grpSpPr>
      <p:sp>
        <p:nvSpPr>
          <p:cNvPr id="1076" name="AutoShape 52">
            <a:hlinkClick r:id="rId14" action="ppaction://hlinksldjump"/>
          </p:cNvPr>
          <p:cNvSpPr>
            <a:spLocks noChangeArrowheads="1"/>
          </p:cNvSpPr>
          <p:nvPr userDrawn="1"/>
        </p:nvSpPr>
        <p:spPr bwMode="auto">
          <a:xfrm>
            <a:off x="609600" y="381000"/>
            <a:ext cx="1828800" cy="533400"/>
          </a:xfrm>
          <a:prstGeom prst="roundRect">
            <a:avLst>
              <a:gd name="adj" fmla="val 16667"/>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solidFill>
              <a:schemeClr val="tx1"/>
            </a:solidFill>
            <a:round/>
            <a:headEnd/>
            <a:tailEnd/>
          </a:ln>
          <a:effectLst/>
        </p:spPr>
        <p:txBody>
          <a:bodyPr wrap="none" anchor="ctr"/>
          <a:lstStyle/>
          <a:p>
            <a:pPr algn="ctr">
              <a:defRPr/>
            </a:pPr>
            <a:r>
              <a:rPr lang="en-US" sz="2800" b="1">
                <a:effectLst>
                  <a:outerShdw blurRad="38100" dist="38100" dir="2700000" algn="tl">
                    <a:srgbClr val="FFFFFF"/>
                  </a:outerShdw>
                </a:effectLst>
                <a:latin typeface="Comic Sans MS" pitchFamily="66" charset="0"/>
              </a:rPr>
              <a:t>menu</a:t>
            </a:r>
            <a:endParaRPr lang="en-GB" sz="2800" b="1">
              <a:effectLst>
                <a:outerShdw blurRad="38100" dist="38100" dir="2700000" algn="tl">
                  <a:srgbClr val="FFFFFF"/>
                </a:outerShdw>
              </a:effectLst>
              <a:latin typeface="Comic Sans MS" pitchFamily="66" charset="0"/>
            </a:endParaRPr>
          </a:p>
        </p:txBody>
      </p:sp>
      <p:sp>
        <p:nvSpPr>
          <p:cNvPr id="1077" name="AutoShape 53">
            <a:hlinkClick r:id="" action="ppaction://hlinkshowjump?jump=nextslide"/>
          </p:cNvPr>
          <p:cNvSpPr>
            <a:spLocks noChangeArrowheads="1"/>
          </p:cNvSpPr>
          <p:nvPr userDrawn="1"/>
        </p:nvSpPr>
        <p:spPr bwMode="auto">
          <a:xfrm>
            <a:off x="6629400" y="381000"/>
            <a:ext cx="1828800" cy="533400"/>
          </a:xfrm>
          <a:prstGeom prst="roundRect">
            <a:avLst>
              <a:gd name="adj" fmla="val 16667"/>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solidFill>
              <a:schemeClr val="tx1"/>
            </a:solidFill>
            <a:round/>
            <a:headEnd/>
            <a:tailEnd/>
          </a:ln>
          <a:effectLst/>
        </p:spPr>
        <p:txBody>
          <a:bodyPr wrap="none" anchor="ctr"/>
          <a:lstStyle/>
          <a:p>
            <a:pPr algn="ctr">
              <a:defRPr/>
            </a:pPr>
            <a:endParaRPr lang="hr-HR" sz="2800" b="1">
              <a:effectLst>
                <a:outerShdw blurRad="38100" dist="38100" dir="2700000" algn="tl">
                  <a:srgbClr val="FFFFFF"/>
                </a:outerShdw>
              </a:effectLst>
              <a:latin typeface="Comic Sans MS" pitchFamily="66"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4.xml"/><Relationship Id="rId18" Type="http://schemas.openxmlformats.org/officeDocument/2006/relationships/slide" Target="slide19.xml"/><Relationship Id="rId3" Type="http://schemas.openxmlformats.org/officeDocument/2006/relationships/slide" Target="slide1.xml"/><Relationship Id="rId7" Type="http://schemas.openxmlformats.org/officeDocument/2006/relationships/slide" Target="slide8.xml"/><Relationship Id="rId12" Type="http://schemas.openxmlformats.org/officeDocument/2006/relationships/slide" Target="slide13.xml"/><Relationship Id="rId17" Type="http://schemas.openxmlformats.org/officeDocument/2006/relationships/slide" Target="slide18.xml"/><Relationship Id="rId2" Type="http://schemas.openxmlformats.org/officeDocument/2006/relationships/notesSlide" Target="../notesSlides/notesSlide2.xml"/><Relationship Id="rId16" Type="http://schemas.openxmlformats.org/officeDocument/2006/relationships/slide" Target="slide17.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2.xml"/><Relationship Id="rId5" Type="http://schemas.openxmlformats.org/officeDocument/2006/relationships/slide" Target="slide7.xml"/><Relationship Id="rId15" Type="http://schemas.openxmlformats.org/officeDocument/2006/relationships/slide" Target="slide15.xml"/><Relationship Id="rId10" Type="http://schemas.openxmlformats.org/officeDocument/2006/relationships/slide" Target="slide11.xml"/><Relationship Id="rId4" Type="http://schemas.openxmlformats.org/officeDocument/2006/relationships/image" Target="../media/image1.jpg"/><Relationship Id="rId9" Type="http://schemas.openxmlformats.org/officeDocument/2006/relationships/slide" Target="slide5.xml"/><Relationship Id="rId14" Type="http://schemas.openxmlformats.org/officeDocument/2006/relationships/slide" Target="slide16.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2"/>
          <p:cNvSpPr txBox="1">
            <a:spLocks noChangeArrowheads="1"/>
          </p:cNvSpPr>
          <p:nvPr/>
        </p:nvSpPr>
        <p:spPr bwMode="auto">
          <a:xfrm>
            <a:off x="644236" y="2590800"/>
            <a:ext cx="7845425" cy="2246769"/>
          </a:xfrm>
          <a:prstGeom prst="rect">
            <a:avLst/>
          </a:prstGeom>
          <a:noFill/>
          <a:ln w="9525">
            <a:noFill/>
            <a:miter lim="800000"/>
            <a:headEnd/>
            <a:tailEnd/>
          </a:ln>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ctr">
              <a:defRPr/>
            </a:pPr>
            <a:r>
              <a:rPr lang="en-US" sz="8000" b="1" u="sng" dirty="0">
                <a:ln w="50800"/>
                <a:solidFill>
                  <a:srgbClr val="FFC000"/>
                </a:solidFill>
              </a:rPr>
              <a:t>Light Pollution</a:t>
            </a:r>
          </a:p>
          <a:p>
            <a:pPr algn="ctr">
              <a:defRPr/>
            </a:pPr>
            <a:endParaRPr lang="en-US" sz="6000" b="1" dirty="0">
              <a:ln w="50800"/>
              <a:solidFill>
                <a:srgbClr val="FFC000"/>
              </a:solidFill>
            </a:endParaRPr>
          </a:p>
        </p:txBody>
      </p:sp>
      <p:sp>
        <p:nvSpPr>
          <p:cNvPr id="2" name="CaixaDeTexto 1"/>
          <p:cNvSpPr txBox="1">
            <a:spLocks noChangeArrowheads="1"/>
          </p:cNvSpPr>
          <p:nvPr/>
        </p:nvSpPr>
        <p:spPr bwMode="auto">
          <a:xfrm>
            <a:off x="3962400" y="5903913"/>
            <a:ext cx="5181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sp3d extrusionH="57150">
              <a:bevelT w="38100" h="38100"/>
            </a:sp3d>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r>
              <a:rPr lang="pt-PT" altLang="pt-PT" sz="2400" b="1" i="1" dirty="0" err="1" smtClean="0">
                <a:solidFill>
                  <a:srgbClr val="FFC000"/>
                </a:solidFill>
              </a:rPr>
              <a:t>Made</a:t>
            </a:r>
            <a:r>
              <a:rPr lang="pt-PT" altLang="pt-PT" sz="2400" b="1" i="1" dirty="0" smtClean="0">
                <a:solidFill>
                  <a:srgbClr val="FFC000"/>
                </a:solidFill>
              </a:rPr>
              <a:t> </a:t>
            </a:r>
            <a:r>
              <a:rPr lang="pt-PT" altLang="pt-PT" sz="2400" b="1" i="1" dirty="0" err="1" smtClean="0">
                <a:solidFill>
                  <a:srgbClr val="FFC000"/>
                </a:solidFill>
              </a:rPr>
              <a:t>by</a:t>
            </a:r>
            <a:r>
              <a:rPr lang="pt-PT" altLang="pt-PT" sz="2400" b="1" i="1" dirty="0" smtClean="0">
                <a:solidFill>
                  <a:srgbClr val="FFC000"/>
                </a:solidFill>
              </a:rPr>
              <a:t>: Joana Queirós, no.13, 8th Grade </a:t>
            </a:r>
            <a:r>
              <a:rPr lang="pt-PT" altLang="pt-PT" sz="2400" b="1" i="1" dirty="0" err="1" smtClean="0">
                <a:solidFill>
                  <a:srgbClr val="FFC000"/>
                </a:solidFill>
              </a:rPr>
              <a:t>Class</a:t>
            </a:r>
            <a:r>
              <a:rPr lang="pt-PT" altLang="pt-PT" sz="2400" b="1" i="1" dirty="0" smtClean="0">
                <a:solidFill>
                  <a:srgbClr val="FFC000"/>
                </a:solidFill>
              </a:rPr>
              <a:t> D</a:t>
            </a:r>
          </a:p>
        </p:txBody>
      </p:sp>
      <p:sp>
        <p:nvSpPr>
          <p:cNvPr id="2052" name="AutoShape 5" descr="Resultado de imagem para light pollution pictures"/>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pt-PT" altLang="pt-PT" sz="1800">
              <a:solidFill>
                <a:schemeClr val="tx1"/>
              </a:solidFill>
              <a:latin typeface="Arial" charset="0"/>
            </a:endParaRPr>
          </a:p>
        </p:txBody>
      </p:sp>
      <p:sp>
        <p:nvSpPr>
          <p:cNvPr id="3" name="CaixaDeTexto 2"/>
          <p:cNvSpPr txBox="1"/>
          <p:nvPr/>
        </p:nvSpPr>
        <p:spPr>
          <a:xfrm>
            <a:off x="225135" y="381000"/>
            <a:ext cx="8683625" cy="707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wrap="square" rtlCol="0">
            <a:spAutoFit/>
          </a:bodyPr>
          <a:lstStyle/>
          <a:p>
            <a:pPr algn="ctr">
              <a:defRPr/>
            </a:pPr>
            <a:r>
              <a:rPr lang="en-US" sz="4000" b="1" i="1" dirty="0">
                <a:ln w="18000">
                  <a:solidFill>
                    <a:srgbClr val="FFCC00"/>
                  </a:solidFill>
                  <a:prstDash val="solid"/>
                  <a:miter lim="800000"/>
                </a:ln>
                <a:solidFill>
                  <a:schemeClr val="bg1"/>
                </a:solidFill>
                <a:effectLst>
                  <a:outerShdw blurRad="25500" dist="23000" dir="7020000" algn="tl">
                    <a:srgbClr val="000000">
                      <a:alpha val="50000"/>
                    </a:srgbClr>
                  </a:outerShdw>
                </a:effectLst>
                <a:latin typeface="Calibri" panose="020F0502020204030204" pitchFamily="34" charset="0"/>
              </a:rPr>
              <a:t>Jeopardy Game</a:t>
            </a:r>
          </a:p>
        </p:txBody>
      </p:sp>
    </p:spTree>
    <p:extLst>
      <p:ext uri="{BB962C8B-B14F-4D97-AF65-F5344CB8AC3E}">
        <p14:creationId xmlns:p14="http://schemas.microsoft.com/office/powerpoint/2010/main" val="440451879"/>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57188" y="1371600"/>
            <a:ext cx="8558212"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endParaRPr lang="en-US" altLang="pt-PT" sz="2800" b="1" dirty="0">
              <a:ln w="50800"/>
              <a:solidFill>
                <a:srgbClr val="FFCC00"/>
              </a:solidFill>
              <a:latin typeface="+mn-lt"/>
              <a:cs typeface="+mn-cs"/>
            </a:endParaRPr>
          </a:p>
          <a:p>
            <a:pPr algn="ctr" eaLnBrk="1" hangingPunct="1">
              <a:defRPr/>
            </a:pPr>
            <a:r>
              <a:rPr lang="pt-PT" sz="2800" b="1" dirty="0">
                <a:ln w="50800"/>
                <a:solidFill>
                  <a:srgbClr val="FFCC00"/>
                </a:solidFill>
                <a:latin typeface="+mn-lt"/>
                <a:cs typeface="+mn-cs"/>
              </a:rPr>
              <a:t>“Light </a:t>
            </a:r>
            <a:r>
              <a:rPr lang="pt-PT" sz="2800" b="1" dirty="0" err="1">
                <a:ln w="50800"/>
                <a:solidFill>
                  <a:srgbClr val="FFCC00"/>
                </a:solidFill>
                <a:latin typeface="+mn-lt"/>
                <a:cs typeface="+mn-cs"/>
              </a:rPr>
              <a:t>trespass</a:t>
            </a:r>
            <a:r>
              <a:rPr lang="pt-PT" sz="2800" b="1" dirty="0">
                <a:ln w="50800"/>
                <a:solidFill>
                  <a:srgbClr val="FFCC00"/>
                </a:solidFill>
                <a:latin typeface="+mn-lt"/>
                <a:cs typeface="+mn-cs"/>
              </a:rPr>
              <a:t> </a:t>
            </a:r>
            <a:r>
              <a:rPr lang="pt-PT" sz="2800" b="1" dirty="0" err="1">
                <a:ln w="50800"/>
                <a:solidFill>
                  <a:srgbClr val="FFCC00"/>
                </a:solidFill>
                <a:latin typeface="+mn-lt"/>
                <a:cs typeface="+mn-cs"/>
              </a:rPr>
              <a:t>is</a:t>
            </a:r>
            <a:r>
              <a:rPr lang="pt-PT" sz="2800" b="1" dirty="0">
                <a:ln w="50800"/>
                <a:solidFill>
                  <a:srgbClr val="FFCC00"/>
                </a:solidFill>
                <a:latin typeface="+mn-lt"/>
                <a:cs typeface="+mn-cs"/>
              </a:rPr>
              <a:t>…”</a:t>
            </a:r>
          </a:p>
          <a:p>
            <a:pPr algn="ctr" eaLnBrk="1" hangingPunct="1">
              <a:defRPr/>
            </a:pPr>
            <a:endParaRPr lang="pt-PT" altLang="pt-PT" sz="2800" b="1" dirty="0" smtClean="0">
              <a:ln w="50800"/>
              <a:solidFill>
                <a:srgbClr val="FFFFCC"/>
              </a:solidFill>
              <a:latin typeface="+mn-lt"/>
              <a:cs typeface="+mn-cs"/>
            </a:endParaRPr>
          </a:p>
          <a:p>
            <a:pPr algn="ctr" eaLnBrk="1" hangingPunct="1">
              <a:defRPr/>
            </a:pPr>
            <a:r>
              <a:rPr lang="pt-PT" altLang="pt-PT" sz="2800" b="1" dirty="0" smtClean="0">
                <a:ln w="50800"/>
                <a:solidFill>
                  <a:srgbClr val="FFFFCC"/>
                </a:solidFill>
                <a:latin typeface="+mn-lt"/>
                <a:cs typeface="+mn-cs"/>
              </a:rPr>
              <a:t>Complete </a:t>
            </a:r>
            <a:r>
              <a:rPr lang="pt-PT" altLang="pt-PT" sz="2800" b="1" dirty="0" err="1">
                <a:ln w="50800"/>
                <a:solidFill>
                  <a:srgbClr val="FFFFCC"/>
                </a:solidFill>
                <a:latin typeface="+mn-lt"/>
                <a:cs typeface="+mn-cs"/>
              </a:rPr>
              <a:t>the</a:t>
            </a:r>
            <a:r>
              <a:rPr lang="pt-PT" altLang="pt-PT" sz="2800" b="1" dirty="0">
                <a:ln w="50800"/>
                <a:solidFill>
                  <a:srgbClr val="FFFFCC"/>
                </a:solidFill>
                <a:latin typeface="+mn-lt"/>
                <a:cs typeface="+mn-cs"/>
              </a:rPr>
              <a:t> </a:t>
            </a:r>
            <a:r>
              <a:rPr lang="pt-PT" altLang="pt-PT" sz="2800" b="1" dirty="0" err="1">
                <a:ln w="50800"/>
                <a:solidFill>
                  <a:srgbClr val="FFFFCC"/>
                </a:solidFill>
                <a:latin typeface="+mn-lt"/>
                <a:cs typeface="+mn-cs"/>
              </a:rPr>
              <a:t>sentence</a:t>
            </a:r>
            <a:r>
              <a:rPr lang="pt-PT" altLang="pt-PT" sz="2800" b="1" dirty="0">
                <a:ln w="50800"/>
                <a:solidFill>
                  <a:srgbClr val="FFFFCC"/>
                </a:solidFill>
                <a:latin typeface="+mn-lt"/>
                <a:cs typeface="+mn-cs"/>
              </a:rPr>
              <a:t>.</a:t>
            </a: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sz="2800" b="1" dirty="0">
                <a:ln w="50800"/>
                <a:solidFill>
                  <a:srgbClr val="FFFFCC"/>
                </a:solidFill>
                <a:latin typeface="+mn-lt"/>
                <a:cs typeface="+mn-cs"/>
              </a:rPr>
              <a:t>“…often caused by high or poorly positioned lights.” </a:t>
            </a:r>
          </a:p>
          <a:p>
            <a:pPr marL="457200" indent="-457200" algn="ctr" eaLnBrk="1" hangingPunct="1">
              <a:buFontTx/>
              <a:buAutoNum type="alphaLcParenR"/>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sz="2800" b="1" dirty="0">
                <a:ln w="50800"/>
                <a:solidFill>
                  <a:srgbClr val="FFFFCC"/>
                </a:solidFill>
                <a:latin typeface="+mn-lt"/>
                <a:cs typeface="+mn-cs"/>
              </a:rPr>
              <a:t>“…the use of light well beyond that required for a specific activity.”</a:t>
            </a:r>
            <a:endParaRPr lang="en-US" altLang="pt-PT" sz="2800" b="1" dirty="0">
              <a:ln w="50800"/>
              <a:solidFill>
                <a:srgbClr val="FFFFCC"/>
              </a:solidFill>
              <a:latin typeface="+mn-lt"/>
              <a:cs typeface="+mn-cs"/>
            </a:endParaRPr>
          </a:p>
        </p:txBody>
      </p:sp>
      <p:sp>
        <p:nvSpPr>
          <p:cNvPr id="7" name="Title 1"/>
          <p:cNvSpPr>
            <a:spLocks noGrp="1"/>
          </p:cNvSpPr>
          <p:nvPr>
            <p:ph type="title"/>
          </p:nvPr>
        </p:nvSpPr>
        <p:spPr>
          <a:xfrm>
            <a:off x="2514600" y="304800"/>
            <a:ext cx="66294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 of Light Pollution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999461468"/>
      </p:ext>
    </p:extLst>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33400" y="1371600"/>
            <a:ext cx="82296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en-US" altLang="pt-PT" sz="2800" b="1" dirty="0" smtClean="0">
              <a:ln w="50800"/>
              <a:solidFill>
                <a:srgbClr val="FFCC00"/>
              </a:solidFill>
              <a:latin typeface="+mn-lt"/>
              <a:cs typeface="+mn-cs"/>
            </a:endParaRPr>
          </a:p>
          <a:p>
            <a:pPr algn="ctr" eaLnBrk="1" hangingPunct="1">
              <a:defRPr/>
            </a:pPr>
            <a:r>
              <a:rPr lang="en-US" altLang="pt-PT" sz="2800" b="1" dirty="0" smtClean="0">
                <a:ln w="50800"/>
                <a:solidFill>
                  <a:srgbClr val="FFCC00"/>
                </a:solidFill>
                <a:latin typeface="+mn-lt"/>
                <a:cs typeface="+mn-cs"/>
              </a:rPr>
              <a:t>What </a:t>
            </a:r>
            <a:r>
              <a:rPr lang="en-US" altLang="pt-PT" sz="2800" b="1" dirty="0">
                <a:ln w="50800"/>
                <a:solidFill>
                  <a:srgbClr val="FFCC00"/>
                </a:solidFill>
                <a:latin typeface="+mn-lt"/>
                <a:cs typeface="+mn-cs"/>
              </a:rPr>
              <a:t>type of Light Pollution can you see in the picture?</a:t>
            </a: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marL="457200" indent="-457200" eaLnBrk="1" hangingPunct="1">
              <a:buFontTx/>
              <a:buAutoNum type="alphaLcParenR"/>
              <a:defRPr/>
            </a:pPr>
            <a:r>
              <a:rPr lang="en-US" altLang="pt-PT" sz="2800" b="1" dirty="0">
                <a:ln w="50800"/>
                <a:solidFill>
                  <a:srgbClr val="FFFFCC"/>
                </a:solidFill>
                <a:latin typeface="+mn-lt"/>
                <a:cs typeface="+mn-cs"/>
              </a:rPr>
              <a:t>Sky glow</a:t>
            </a:r>
          </a:p>
          <a:p>
            <a:pPr marL="457200" indent="-457200" eaLnBrk="1" hangingPunct="1">
              <a:buFontTx/>
              <a:buAutoNum type="alphaLcParenR"/>
              <a:defRPr/>
            </a:pPr>
            <a:endParaRPr lang="en-US" altLang="pt-PT" sz="2800" b="1" dirty="0">
              <a:ln w="50800"/>
              <a:solidFill>
                <a:srgbClr val="FFFFCC"/>
              </a:solidFill>
              <a:latin typeface="+mn-lt"/>
              <a:cs typeface="+mn-cs"/>
            </a:endParaRPr>
          </a:p>
          <a:p>
            <a:pPr marL="457200" indent="-457200" eaLnBrk="1" hangingPunct="1">
              <a:buFontTx/>
              <a:buAutoNum type="alphaLcParenR"/>
              <a:defRPr/>
            </a:pPr>
            <a:r>
              <a:rPr lang="en-US" altLang="pt-PT" sz="2800" b="1" dirty="0">
                <a:ln w="50800"/>
                <a:solidFill>
                  <a:srgbClr val="FFFFCC"/>
                </a:solidFill>
                <a:latin typeface="+mn-lt"/>
                <a:cs typeface="+mn-cs"/>
              </a:rPr>
              <a:t>Over illumination</a:t>
            </a:r>
          </a:p>
        </p:txBody>
      </p:sp>
      <p:pic>
        <p:nvPicPr>
          <p:cNvPr id="11271" name="Picture 8" descr="http://www.tmresimler.com/data/media/79/Hong_K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0943" y="2971800"/>
            <a:ext cx="4458928" cy="35662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2514600" y="304800"/>
            <a:ext cx="6629400" cy="838200"/>
          </a:xfrm>
          <a:blipFill dpi="0" rotWithShape="1">
            <a:blip r:embed="rId4">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 of Light Pollution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 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4117637428"/>
      </p:ext>
    </p:extLst>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33400" y="1371600"/>
            <a:ext cx="7010400"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What can you </a:t>
            </a:r>
            <a:r>
              <a:rPr lang="en-US" altLang="pt-PT" sz="2800" b="1" dirty="0" smtClean="0">
                <a:ln w="50800"/>
                <a:solidFill>
                  <a:srgbClr val="FFCC00"/>
                </a:solidFill>
                <a:latin typeface="+mn-lt"/>
              </a:rPr>
              <a:t>see in the picture? </a:t>
            </a:r>
            <a:endParaRPr lang="en-US" altLang="pt-PT" sz="2800" b="1" dirty="0">
              <a:ln w="50800"/>
              <a:solidFill>
                <a:srgbClr val="FFCC00"/>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smtClean="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r>
              <a:rPr lang="en-US" altLang="pt-PT" sz="2800" b="1" dirty="0">
                <a:ln w="50800"/>
                <a:solidFill>
                  <a:srgbClr val="FFFFCC"/>
                </a:solidFill>
                <a:latin typeface="+mn-lt"/>
              </a:rPr>
              <a:t>a) Light trespass</a:t>
            </a: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r>
              <a:rPr lang="en-US" altLang="pt-PT" sz="2800" b="1" dirty="0">
                <a:ln w="50800"/>
                <a:solidFill>
                  <a:srgbClr val="FFFFCC"/>
                </a:solidFill>
                <a:latin typeface="+mn-lt"/>
              </a:rPr>
              <a:t>b) Light Clutter </a:t>
            </a:r>
          </a:p>
          <a:p>
            <a:pPr eaLnBrk="1" hangingPunct="1">
              <a:spcBef>
                <a:spcPct val="0"/>
              </a:spcBef>
              <a:buFontTx/>
              <a:buNone/>
              <a:defRPr/>
            </a:pPr>
            <a:endParaRPr lang="en-US" altLang="pt-PT" sz="2400" dirty="0" smtClean="0">
              <a:solidFill>
                <a:schemeClr val="tx1"/>
              </a:solidFill>
            </a:endParaRPr>
          </a:p>
        </p:txBody>
      </p:sp>
      <p:pic>
        <p:nvPicPr>
          <p:cNvPr id="12295" name="Picture 7"/>
          <p:cNvPicPr>
            <a:picLocks noChangeAspect="1" noChangeArrowheads="1"/>
          </p:cNvPicPr>
          <p:nvPr/>
        </p:nvPicPr>
        <p:blipFill>
          <a:blip r:embed="rId3">
            <a:extLst>
              <a:ext uri="{28A0092B-C50C-407E-A947-70E740481C1C}">
                <a14:useLocalDpi xmlns:a14="http://schemas.microsoft.com/office/drawing/2010/main" val="0"/>
              </a:ext>
            </a:extLst>
          </a:blip>
          <a:srcRect l="2934" t="2689" r="5376" b="16113"/>
          <a:stretch>
            <a:fillRect/>
          </a:stretch>
        </p:blipFill>
        <p:spPr bwMode="auto">
          <a:xfrm>
            <a:off x="4038600" y="3110537"/>
            <a:ext cx="4800600" cy="30908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8" name="Title 1"/>
          <p:cNvSpPr>
            <a:spLocks noGrp="1"/>
          </p:cNvSpPr>
          <p:nvPr>
            <p:ph type="title"/>
          </p:nvPr>
        </p:nvSpPr>
        <p:spPr>
          <a:xfrm>
            <a:off x="2514600" y="304800"/>
            <a:ext cx="6629400" cy="838200"/>
          </a:xfrm>
          <a:blipFill dpi="0" rotWithShape="1">
            <a:blip r:embed="rId4">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 of Light Pollution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77670381"/>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76200" y="1752600"/>
            <a:ext cx="891540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None/>
              <a:defRPr/>
            </a:pPr>
            <a:r>
              <a:rPr lang="en-US" altLang="pt-PT" sz="2400" b="1" dirty="0" smtClean="0">
                <a:ln w="50800"/>
                <a:solidFill>
                  <a:srgbClr val="FFCC00"/>
                </a:solidFill>
                <a:latin typeface="+mn-lt"/>
              </a:rPr>
              <a:t>	</a:t>
            </a:r>
            <a:r>
              <a:rPr lang="en-US" altLang="pt-PT" sz="2800" b="1" dirty="0" smtClean="0">
                <a:ln w="50800"/>
                <a:solidFill>
                  <a:srgbClr val="FFCC00"/>
                </a:solidFill>
                <a:latin typeface="+mn-lt"/>
              </a:rPr>
              <a:t>What </a:t>
            </a:r>
            <a:r>
              <a:rPr lang="en-US" altLang="pt-PT" sz="2800" b="1" dirty="0">
                <a:ln w="50800"/>
                <a:solidFill>
                  <a:srgbClr val="FFCC00"/>
                </a:solidFill>
                <a:latin typeface="+mn-lt"/>
              </a:rPr>
              <a:t>is Light Clutter?</a:t>
            </a:r>
          </a:p>
          <a:p>
            <a:pPr eaLnBrk="1" hangingPunct="1">
              <a:spcBef>
                <a:spcPct val="0"/>
              </a:spcBef>
              <a:buNone/>
              <a:defRPr/>
            </a:pPr>
            <a:r>
              <a:rPr lang="en-US" altLang="pt-PT" sz="2800" b="1" dirty="0" smtClean="0">
                <a:ln w="50800"/>
                <a:solidFill>
                  <a:srgbClr val="FFFFCC"/>
                </a:solidFill>
                <a:latin typeface="+mn-lt"/>
              </a:rPr>
              <a:t>	</a:t>
            </a:r>
          </a:p>
          <a:p>
            <a:pPr eaLnBrk="1" hangingPunct="1">
              <a:spcBef>
                <a:spcPct val="0"/>
              </a:spcBef>
              <a:buNone/>
              <a:defRPr/>
            </a:pPr>
            <a:r>
              <a:rPr lang="en-US" altLang="pt-PT" sz="2800" b="1" dirty="0" smtClean="0">
                <a:ln w="50800"/>
                <a:solidFill>
                  <a:srgbClr val="FFFFCC"/>
                </a:solidFill>
                <a:latin typeface="+mn-lt"/>
              </a:rPr>
              <a:t>	a) </a:t>
            </a:r>
            <a:r>
              <a:rPr lang="en-US" altLang="pt-PT" sz="2800" b="1" dirty="0">
                <a:ln w="50800"/>
                <a:solidFill>
                  <a:srgbClr val="FFFFCC"/>
                </a:solidFill>
                <a:latin typeface="+mn-lt"/>
              </a:rPr>
              <a:t>or </a:t>
            </a:r>
            <a:r>
              <a:rPr lang="en-US" altLang="pt-PT" sz="2800" b="1" dirty="0" smtClean="0">
                <a:ln w="50800"/>
                <a:solidFill>
                  <a:srgbClr val="FFFFCC"/>
                </a:solidFill>
                <a:latin typeface="+mn-lt"/>
              </a:rPr>
              <a:t>b)? </a:t>
            </a:r>
            <a:r>
              <a:rPr lang="en-US" altLang="pt-PT" sz="2800" b="1" dirty="0">
                <a:ln w="50800"/>
                <a:solidFill>
                  <a:srgbClr val="FFFFCC"/>
                </a:solidFill>
                <a:latin typeface="+mn-lt"/>
              </a:rPr>
              <a:t>Choose one.</a:t>
            </a:r>
          </a:p>
          <a:p>
            <a:pPr eaLnBrk="1" hangingPunct="1">
              <a:spcBef>
                <a:spcPct val="0"/>
              </a:spcBef>
              <a:buNone/>
              <a:defRPr/>
            </a:pPr>
            <a:endParaRPr lang="en-US" altLang="pt-PT" sz="2400" b="1" dirty="0">
              <a:ln w="50800"/>
              <a:solidFill>
                <a:srgbClr val="FFFFCC"/>
              </a:solidFill>
              <a:latin typeface="+mn-lt"/>
            </a:endParaRPr>
          </a:p>
          <a:p>
            <a:pPr eaLnBrk="1" hangingPunct="1">
              <a:spcBef>
                <a:spcPct val="0"/>
              </a:spcBef>
              <a:buNone/>
              <a:defRPr/>
            </a:pPr>
            <a:endParaRPr lang="en-US" altLang="pt-PT" sz="2400" b="1" dirty="0">
              <a:ln w="50800"/>
              <a:solidFill>
                <a:srgbClr val="FFFFCC"/>
              </a:solidFill>
              <a:latin typeface="+mn-lt"/>
            </a:endParaRPr>
          </a:p>
          <a:p>
            <a:pPr eaLnBrk="1" hangingPunct="1">
              <a:spcBef>
                <a:spcPct val="0"/>
              </a:spcBef>
              <a:buNone/>
              <a:defRPr/>
            </a:pPr>
            <a:r>
              <a:rPr lang="en-US" altLang="pt-PT" sz="2400" b="1" dirty="0">
                <a:ln w="50800"/>
                <a:solidFill>
                  <a:srgbClr val="FFFFCC"/>
                </a:solidFill>
                <a:latin typeface="+mn-lt"/>
              </a:rPr>
              <a:t>a) It Is the combination of all light reflected from what it has illuminated escaping up into the sky and from all of the badly directed light in that area that also escapes into the sky</a:t>
            </a:r>
          </a:p>
          <a:p>
            <a:pPr eaLnBrk="1" hangingPunct="1">
              <a:spcBef>
                <a:spcPct val="0"/>
              </a:spcBef>
              <a:buNone/>
              <a:defRPr/>
            </a:pPr>
            <a:endParaRPr lang="en-US" altLang="pt-PT" sz="2400" b="1" dirty="0">
              <a:ln w="50800"/>
              <a:solidFill>
                <a:srgbClr val="FFFFCC"/>
              </a:solidFill>
              <a:latin typeface="+mn-lt"/>
            </a:endParaRPr>
          </a:p>
          <a:p>
            <a:pPr eaLnBrk="1" hangingPunct="1">
              <a:spcBef>
                <a:spcPct val="0"/>
              </a:spcBef>
              <a:buNone/>
              <a:defRPr/>
            </a:pPr>
            <a:r>
              <a:rPr lang="en-US" altLang="pt-PT" sz="2400" b="1" dirty="0">
                <a:ln w="50800"/>
                <a:solidFill>
                  <a:srgbClr val="FFFFCC"/>
                </a:solidFill>
                <a:latin typeface="+mn-lt"/>
              </a:rPr>
              <a:t>b) It is Groupings of lights may generate confusion, distract from obstacles (including those that they may be intended to illuminate), and potentially cause accidents.</a:t>
            </a:r>
          </a:p>
        </p:txBody>
      </p:sp>
      <p:pic>
        <p:nvPicPr>
          <p:cNvPr id="133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19201"/>
            <a:ext cx="3962400" cy="228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8" name="Title 1"/>
          <p:cNvSpPr>
            <a:spLocks noGrp="1"/>
          </p:cNvSpPr>
          <p:nvPr>
            <p:ph type="title"/>
          </p:nvPr>
        </p:nvSpPr>
        <p:spPr>
          <a:xfrm>
            <a:off x="2514600" y="304800"/>
            <a:ext cx="6629400" cy="838200"/>
          </a:xfrm>
          <a:blipFill dpi="0" rotWithShape="1">
            <a:blip r:embed="rId4">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of Light Pollution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 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151463392"/>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33400" y="1371600"/>
            <a:ext cx="845820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CC00"/>
                </a:solidFill>
                <a:latin typeface="+mn-lt"/>
                <a:cs typeface="+mn-cs"/>
              </a:rPr>
              <a:t>“Disability glare reduces</a:t>
            </a:r>
            <a:r>
              <a:rPr lang="en-US" altLang="pt-PT" sz="2800" b="1" dirty="0" smtClean="0">
                <a:ln w="50800"/>
                <a:solidFill>
                  <a:srgbClr val="FFCC00"/>
                </a:solidFill>
                <a:latin typeface="+mn-lt"/>
                <a:cs typeface="+mn-cs"/>
              </a:rPr>
              <a:t>…”</a:t>
            </a:r>
          </a:p>
          <a:p>
            <a:pPr algn="ct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FFCC"/>
                </a:solidFill>
              </a:rPr>
              <a:t>Choose the correct answer. </a:t>
            </a:r>
          </a:p>
          <a:p>
            <a:pPr algn="ctr" eaLnBrk="1" hangingPunct="1">
              <a:defRPr/>
            </a:pPr>
            <a:endParaRPr lang="en-US" altLang="pt-PT" sz="2800" b="1" dirty="0">
              <a:ln w="50800"/>
              <a:solidFill>
                <a:srgbClr val="FFFFCC"/>
              </a:solidFill>
              <a:latin typeface="+mn-lt"/>
              <a:cs typeface="+mn-cs"/>
            </a:endParaRPr>
          </a:p>
          <a:p>
            <a:pPr algn="ctr" eaLnBrk="1" hangingPunct="1">
              <a:defRPr/>
            </a:pPr>
            <a:endParaRPr lang="en-US" altLang="pt-PT" sz="2800" b="1" dirty="0">
              <a:ln w="50800"/>
              <a:solidFill>
                <a:srgbClr val="FFFFCC"/>
              </a:solidFill>
              <a:latin typeface="+mn-lt"/>
              <a:cs typeface="+mn-cs"/>
            </a:endParaRPr>
          </a:p>
          <a:p>
            <a:pPr marL="514350" indent="-514350" algn="ctr" eaLnBrk="1" hangingPunct="1">
              <a:buFont typeface="+mj-lt"/>
              <a:buAutoNum type="alphaLcParenR"/>
              <a:defRPr/>
            </a:pPr>
            <a:r>
              <a:rPr lang="en-US" sz="2800" b="1" dirty="0">
                <a:ln w="50800"/>
                <a:solidFill>
                  <a:srgbClr val="FFFFCC"/>
                </a:solidFill>
                <a:latin typeface="+mn-lt"/>
                <a:cs typeface="+mn-cs"/>
              </a:rPr>
              <a:t>Ability to distinguish contrast and color perception.</a:t>
            </a:r>
          </a:p>
          <a:p>
            <a:pPr marL="514350" indent="-514350" algn="ctr" eaLnBrk="1" hangingPunct="1">
              <a:buFont typeface="+mj-lt"/>
              <a:buAutoNum type="alphaLcParenR"/>
              <a:defRPr/>
            </a:pPr>
            <a:endParaRPr lang="en-US" sz="2800" b="1" dirty="0">
              <a:ln w="50800"/>
              <a:solidFill>
                <a:srgbClr val="FFFFCC"/>
              </a:solidFill>
              <a:latin typeface="+mn-lt"/>
              <a:cs typeface="+mn-cs"/>
            </a:endParaRPr>
          </a:p>
          <a:p>
            <a:pPr marL="514350" indent="-514350" algn="ctr" eaLnBrk="1" hangingPunct="1">
              <a:buFont typeface="+mj-lt"/>
              <a:buAutoNum type="alphaLcParenR"/>
              <a:defRPr/>
            </a:pPr>
            <a:r>
              <a:rPr lang="en-US" sz="2800" b="1" dirty="0">
                <a:ln w="50800"/>
                <a:solidFill>
                  <a:srgbClr val="FFFFCC"/>
                </a:solidFill>
                <a:latin typeface="+mn-lt"/>
                <a:cs typeface="+mn-cs"/>
              </a:rPr>
              <a:t>The </a:t>
            </a:r>
            <a:r>
              <a:rPr lang="pt-PT" sz="2800" b="1" dirty="0" err="1">
                <a:ln w="50800"/>
                <a:solidFill>
                  <a:srgbClr val="FFFFCC"/>
                </a:solidFill>
                <a:latin typeface="+mn-lt"/>
                <a:cs typeface="+mn-cs"/>
              </a:rPr>
              <a:t>brightness</a:t>
            </a:r>
            <a:r>
              <a:rPr lang="pt-PT" sz="2800" b="1" dirty="0">
                <a:ln w="50800"/>
                <a:solidFill>
                  <a:srgbClr val="FFFFCC"/>
                </a:solidFill>
                <a:latin typeface="+mn-lt"/>
                <a:cs typeface="+mn-cs"/>
              </a:rPr>
              <a:t> </a:t>
            </a:r>
            <a:r>
              <a:rPr lang="pt-PT" sz="2800" b="1" dirty="0" err="1">
                <a:ln w="50800"/>
                <a:solidFill>
                  <a:srgbClr val="FFFFCC"/>
                </a:solidFill>
                <a:latin typeface="+mn-lt"/>
                <a:cs typeface="+mn-cs"/>
              </a:rPr>
              <a:t>of</a:t>
            </a:r>
            <a:r>
              <a:rPr lang="pt-PT" sz="2800" b="1" dirty="0">
                <a:ln w="50800"/>
                <a:solidFill>
                  <a:srgbClr val="FFFFCC"/>
                </a:solidFill>
                <a:latin typeface="+mn-lt"/>
                <a:cs typeface="+mn-cs"/>
              </a:rPr>
              <a:t> </a:t>
            </a:r>
            <a:r>
              <a:rPr lang="pt-PT" sz="2800" b="1" dirty="0" err="1">
                <a:ln w="50800"/>
                <a:solidFill>
                  <a:srgbClr val="FFFFCC"/>
                </a:solidFill>
                <a:latin typeface="+mn-lt"/>
                <a:cs typeface="+mn-cs"/>
              </a:rPr>
              <a:t>the</a:t>
            </a:r>
            <a:r>
              <a:rPr lang="pt-PT" sz="2800" b="1" dirty="0">
                <a:ln w="50800"/>
                <a:solidFill>
                  <a:srgbClr val="FFFFCC"/>
                </a:solidFill>
                <a:latin typeface="+mn-lt"/>
                <a:cs typeface="+mn-cs"/>
              </a:rPr>
              <a:t> </a:t>
            </a:r>
            <a:r>
              <a:rPr lang="pt-PT" sz="2800" b="1" dirty="0" err="1">
                <a:ln w="50800"/>
                <a:solidFill>
                  <a:srgbClr val="FFFFCC"/>
                </a:solidFill>
                <a:latin typeface="+mn-lt"/>
                <a:cs typeface="+mn-cs"/>
              </a:rPr>
              <a:t>objects</a:t>
            </a:r>
            <a:r>
              <a:rPr lang="pt-PT" sz="2800" b="1" dirty="0">
                <a:ln w="50800"/>
                <a:solidFill>
                  <a:srgbClr val="FFFFCC"/>
                </a:solidFill>
                <a:latin typeface="+mn-lt"/>
                <a:cs typeface="+mn-cs"/>
              </a:rPr>
              <a:t>.</a:t>
            </a:r>
            <a:endParaRPr lang="en-US" sz="2800" b="1" dirty="0">
              <a:ln w="50800"/>
              <a:solidFill>
                <a:srgbClr val="FFFFCC"/>
              </a:solidFill>
              <a:latin typeface="+mn-lt"/>
              <a:cs typeface="+mn-cs"/>
            </a:endParaRPr>
          </a:p>
          <a:p>
            <a:pPr eaLnBrk="1" hangingPunct="1">
              <a:defRPr/>
            </a:pPr>
            <a:endParaRPr lang="en-US" altLang="pt-PT" sz="2400" dirty="0" smtClean="0">
              <a:latin typeface="Calibri" pitchFamily="34" charset="0"/>
            </a:endParaRPr>
          </a:p>
        </p:txBody>
      </p:sp>
      <p:sp>
        <p:nvSpPr>
          <p:cNvPr id="6" name="Title 1"/>
          <p:cNvSpPr>
            <a:spLocks noGrp="1"/>
          </p:cNvSpPr>
          <p:nvPr>
            <p:ph type="title"/>
          </p:nvPr>
        </p:nvSpPr>
        <p:spPr>
          <a:xfrm>
            <a:off x="2514600" y="304800"/>
            <a:ext cx="64770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Causes &amp; Effects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09057179"/>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1828800"/>
            <a:ext cx="91059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“Sky glow, the scattering of light in the atmosphere, doesn’t reduce the contrast between stars and galaxies and the sky itself, making it much harder to see fainter objects.”</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Is it true or false?</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smtClean="0">
                <a:ln w="50800"/>
                <a:solidFill>
                  <a:srgbClr val="FFFFCC"/>
                </a:solidFill>
                <a:latin typeface="+mn-lt"/>
              </a:rPr>
              <a:t>a</a:t>
            </a:r>
            <a:r>
              <a:rPr lang="en-US" altLang="pt-PT" sz="2800" b="1" dirty="0">
                <a:ln w="50800"/>
                <a:solidFill>
                  <a:srgbClr val="FFFFCC"/>
                </a:solidFill>
                <a:latin typeface="+mn-lt"/>
              </a:rPr>
              <a:t>) True </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b) False</a:t>
            </a:r>
          </a:p>
        </p:txBody>
      </p:sp>
      <p:sp>
        <p:nvSpPr>
          <p:cNvPr id="7" name="Title 1"/>
          <p:cNvSpPr>
            <a:spLocks noGrp="1"/>
          </p:cNvSpPr>
          <p:nvPr>
            <p:ph type="title"/>
          </p:nvPr>
        </p:nvSpPr>
        <p:spPr>
          <a:xfrm>
            <a:off x="2514600" y="304800"/>
            <a:ext cx="64008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Causes &amp; Effects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886758466"/>
      </p:ext>
    </p:extLst>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33400" y="1371600"/>
            <a:ext cx="82296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“When artificial light affects organisms and ecosystems it is called</a:t>
            </a:r>
            <a:r>
              <a:rPr lang="en-US" altLang="pt-PT" sz="2800" b="1" dirty="0" smtClean="0">
                <a:ln w="50800"/>
                <a:solidFill>
                  <a:srgbClr val="FFCC00"/>
                </a:solidFill>
                <a:latin typeface="+mn-lt"/>
              </a:rPr>
              <a:t>…”</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Choose the correct option.</a:t>
            </a: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a) </a:t>
            </a:r>
            <a:r>
              <a:rPr lang="pt-PT" altLang="pt-PT" sz="2800" b="1" dirty="0" err="1">
                <a:ln w="50800"/>
                <a:solidFill>
                  <a:srgbClr val="FFFFCC"/>
                </a:solidFill>
                <a:latin typeface="+mn-lt"/>
              </a:rPr>
              <a:t>ecosystem</a:t>
            </a:r>
            <a:r>
              <a:rPr lang="pt-PT" altLang="pt-PT" sz="2800" b="1" dirty="0">
                <a:ln w="50800"/>
                <a:solidFill>
                  <a:srgbClr val="FFFFCC"/>
                </a:solidFill>
                <a:latin typeface="+mn-lt"/>
              </a:rPr>
              <a:t> light </a:t>
            </a:r>
            <a:r>
              <a:rPr lang="pt-PT" altLang="pt-PT" sz="2800" b="1" dirty="0" err="1">
                <a:ln w="50800"/>
                <a:solidFill>
                  <a:srgbClr val="FFFFCC"/>
                </a:solidFill>
                <a:latin typeface="+mn-lt"/>
              </a:rPr>
              <a:t>pollution</a:t>
            </a:r>
            <a:endParaRPr lang="en-US" altLang="pt-PT" sz="2800" b="1" dirty="0">
              <a:ln w="50800"/>
              <a:solidFill>
                <a:srgbClr val="FFFFCC"/>
              </a:solidFill>
              <a:latin typeface="+mn-lt"/>
            </a:endParaRP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b) </a:t>
            </a:r>
            <a:r>
              <a:rPr lang="pt-PT" altLang="pt-PT" sz="2800" b="1" dirty="0" err="1">
                <a:ln w="50800"/>
                <a:solidFill>
                  <a:srgbClr val="FFFFCC"/>
                </a:solidFill>
                <a:latin typeface="+mn-lt"/>
              </a:rPr>
              <a:t>ecological</a:t>
            </a:r>
            <a:r>
              <a:rPr lang="pt-PT" altLang="pt-PT" sz="2800" b="1" dirty="0">
                <a:ln w="50800"/>
                <a:solidFill>
                  <a:srgbClr val="FFFFCC"/>
                </a:solidFill>
                <a:latin typeface="+mn-lt"/>
              </a:rPr>
              <a:t> light </a:t>
            </a:r>
            <a:r>
              <a:rPr lang="pt-PT" altLang="pt-PT" sz="2800" b="1" dirty="0" err="1">
                <a:ln w="50800"/>
                <a:solidFill>
                  <a:srgbClr val="FFFFCC"/>
                </a:solidFill>
                <a:latin typeface="+mn-lt"/>
              </a:rPr>
              <a:t>pollution</a:t>
            </a:r>
            <a:endParaRPr lang="en-US" altLang="pt-PT" sz="2800" b="1" dirty="0">
              <a:ln w="50800"/>
              <a:solidFill>
                <a:srgbClr val="FFFFCC"/>
              </a:solidFill>
              <a:latin typeface="+mn-lt"/>
            </a:endParaRPr>
          </a:p>
        </p:txBody>
      </p:sp>
      <p:sp>
        <p:nvSpPr>
          <p:cNvPr id="7" name="Title 1"/>
          <p:cNvSpPr>
            <a:spLocks noGrp="1"/>
          </p:cNvSpPr>
          <p:nvPr>
            <p:ph type="title"/>
          </p:nvPr>
        </p:nvSpPr>
        <p:spPr>
          <a:xfrm>
            <a:off x="2514600" y="304800"/>
            <a:ext cx="64770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Causes &amp; Effects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594459881"/>
      </p:ext>
    </p:ext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152400" y="1600200"/>
            <a:ext cx="883920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“The effects of </a:t>
            </a:r>
            <a:r>
              <a:rPr lang="pt-PT" altLang="pt-PT" sz="2800" b="1" dirty="0" err="1">
                <a:ln w="50800"/>
                <a:solidFill>
                  <a:srgbClr val="FFCC00"/>
                </a:solidFill>
                <a:latin typeface="+mn-lt"/>
              </a:rPr>
              <a:t>over-illumination</a:t>
            </a:r>
            <a:r>
              <a:rPr lang="pt-PT" altLang="pt-PT" sz="2800" b="1" dirty="0">
                <a:ln w="50800"/>
                <a:solidFill>
                  <a:srgbClr val="FFCC00"/>
                </a:solidFill>
                <a:latin typeface="+mn-lt"/>
              </a:rPr>
              <a:t> can </a:t>
            </a:r>
            <a:r>
              <a:rPr lang="pt-PT" altLang="pt-PT" sz="2800" b="1" dirty="0" err="1">
                <a:ln w="50800"/>
                <a:solidFill>
                  <a:srgbClr val="FFCC00"/>
                </a:solidFill>
                <a:latin typeface="+mn-lt"/>
              </a:rPr>
              <a:t>be</a:t>
            </a:r>
            <a:r>
              <a:rPr lang="pt-PT" altLang="pt-PT" sz="2800" b="1" dirty="0" smtClean="0">
                <a:ln w="50800"/>
                <a:solidFill>
                  <a:srgbClr val="FFCC00"/>
                </a:solidFill>
                <a:latin typeface="+mn-lt"/>
              </a:rPr>
              <a:t>…”</a:t>
            </a:r>
          </a:p>
          <a:p>
            <a:pPr algn="ctr" eaLnBrk="1" hangingPunct="1">
              <a:spcBef>
                <a:spcPct val="0"/>
              </a:spcBef>
              <a:buFontTx/>
              <a:buNone/>
              <a:defRPr/>
            </a:pPr>
            <a:endParaRPr lang="pt-PT" altLang="pt-PT" sz="2800" b="1" dirty="0">
              <a:ln w="50800"/>
              <a:solidFill>
                <a:srgbClr val="FFFFCC"/>
              </a:solidFill>
              <a:latin typeface="+mn-lt"/>
            </a:endParaRPr>
          </a:p>
          <a:p>
            <a:pPr algn="ctr" eaLnBrk="1" hangingPunct="1">
              <a:spcBef>
                <a:spcPct val="0"/>
              </a:spcBef>
              <a:buFontTx/>
              <a:buNone/>
              <a:defRPr/>
            </a:pPr>
            <a:r>
              <a:rPr lang="pt-PT" altLang="pt-PT" sz="2800" b="1" dirty="0" err="1">
                <a:ln w="50800"/>
                <a:solidFill>
                  <a:srgbClr val="FFFFCC"/>
                </a:solidFill>
                <a:latin typeface="+mn-lt"/>
              </a:rPr>
              <a:t>Choose</a:t>
            </a:r>
            <a:r>
              <a:rPr lang="pt-PT" altLang="pt-PT" sz="2800" b="1" dirty="0">
                <a:ln w="50800"/>
                <a:solidFill>
                  <a:srgbClr val="FFFFCC"/>
                </a:solidFill>
                <a:latin typeface="+mn-lt"/>
              </a:rPr>
              <a:t> </a:t>
            </a:r>
            <a:r>
              <a:rPr lang="pt-PT" altLang="pt-PT" sz="2800" b="1" dirty="0" err="1">
                <a:ln w="50800"/>
                <a:solidFill>
                  <a:srgbClr val="FFFFCC"/>
                </a:solidFill>
                <a:latin typeface="+mn-lt"/>
              </a:rPr>
              <a:t>the</a:t>
            </a:r>
            <a:r>
              <a:rPr lang="pt-PT" altLang="pt-PT" sz="2800" b="1" dirty="0">
                <a:ln w="50800"/>
                <a:solidFill>
                  <a:srgbClr val="FFFFCC"/>
                </a:solidFill>
                <a:latin typeface="+mn-lt"/>
              </a:rPr>
              <a:t> </a:t>
            </a:r>
            <a:r>
              <a:rPr lang="pt-PT" altLang="pt-PT" sz="2800" b="1" dirty="0" err="1">
                <a:ln w="50800"/>
                <a:solidFill>
                  <a:srgbClr val="FFFFCC"/>
                </a:solidFill>
                <a:latin typeface="+mn-lt"/>
              </a:rPr>
              <a:t>correct</a:t>
            </a:r>
            <a:r>
              <a:rPr lang="pt-PT" altLang="pt-PT" sz="2800" b="1" dirty="0">
                <a:ln w="50800"/>
                <a:solidFill>
                  <a:srgbClr val="FFFFCC"/>
                </a:solidFill>
                <a:latin typeface="+mn-lt"/>
              </a:rPr>
              <a:t> </a:t>
            </a:r>
            <a:r>
              <a:rPr lang="pt-PT" altLang="pt-PT" sz="2800" b="1" dirty="0" err="1">
                <a:ln w="50800"/>
                <a:solidFill>
                  <a:srgbClr val="FFFFCC"/>
                </a:solidFill>
                <a:latin typeface="+mn-lt"/>
              </a:rPr>
              <a:t>answer</a:t>
            </a:r>
            <a:r>
              <a:rPr lang="pt-PT" altLang="pt-PT" sz="2800" b="1" dirty="0">
                <a:ln w="50800"/>
                <a:solidFill>
                  <a:srgbClr val="FFFFCC"/>
                </a:solidFill>
                <a:latin typeface="+mn-lt"/>
              </a:rPr>
              <a:t>.</a:t>
            </a: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4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a) </a:t>
            </a:r>
            <a:r>
              <a:rPr lang="pt-PT" altLang="pt-PT" sz="2800" b="1" dirty="0" err="1">
                <a:ln w="50800"/>
                <a:solidFill>
                  <a:srgbClr val="FFFFCC"/>
                </a:solidFill>
                <a:latin typeface="+mn-lt"/>
              </a:rPr>
              <a:t>increase</a:t>
            </a:r>
            <a:r>
              <a:rPr lang="pt-PT" altLang="pt-PT" sz="2800" b="1" dirty="0">
                <a:ln w="50800"/>
                <a:solidFill>
                  <a:srgbClr val="FFFFCC"/>
                </a:solidFill>
                <a:latin typeface="+mn-lt"/>
              </a:rPr>
              <a:t> </a:t>
            </a:r>
            <a:r>
              <a:rPr lang="pt-PT" altLang="pt-PT" sz="2800" b="1" dirty="0" err="1">
                <a:ln w="50800"/>
                <a:solidFill>
                  <a:srgbClr val="FFFFCC"/>
                </a:solidFill>
                <a:latin typeface="+mn-lt"/>
              </a:rPr>
              <a:t>of</a:t>
            </a:r>
            <a:r>
              <a:rPr lang="pt-PT" altLang="pt-PT" sz="2800" b="1" dirty="0">
                <a:ln w="50800"/>
                <a:solidFill>
                  <a:srgbClr val="FFFFCC"/>
                </a:solidFill>
                <a:latin typeface="+mn-lt"/>
              </a:rPr>
              <a:t> </a:t>
            </a:r>
            <a:r>
              <a:rPr lang="pt-PT" altLang="pt-PT" sz="2800" b="1" dirty="0" err="1">
                <a:ln w="50800"/>
                <a:solidFill>
                  <a:srgbClr val="FFFFCC"/>
                </a:solidFill>
                <a:latin typeface="+mn-lt"/>
              </a:rPr>
              <a:t>anxiety</a:t>
            </a:r>
            <a:r>
              <a:rPr lang="pt-PT" altLang="pt-PT" sz="2800" b="1" dirty="0">
                <a:ln w="50800"/>
                <a:solidFill>
                  <a:srgbClr val="FFFFCC"/>
                </a:solidFill>
                <a:latin typeface="+mn-lt"/>
              </a:rPr>
              <a:t> </a:t>
            </a:r>
            <a:r>
              <a:rPr lang="pt-PT" altLang="pt-PT" sz="2800" b="1" dirty="0" err="1">
                <a:ln w="50800"/>
                <a:solidFill>
                  <a:srgbClr val="FFFFCC"/>
                </a:solidFill>
                <a:latin typeface="+mn-lt"/>
              </a:rPr>
              <a:t>and</a:t>
            </a:r>
            <a:r>
              <a:rPr lang="pt-PT" altLang="pt-PT" sz="2800" b="1" dirty="0">
                <a:ln w="50800"/>
                <a:solidFill>
                  <a:srgbClr val="FFFFCC"/>
                </a:solidFill>
                <a:latin typeface="+mn-lt"/>
              </a:rPr>
              <a:t> fatigue in </a:t>
            </a:r>
            <a:r>
              <a:rPr lang="pt-PT" altLang="pt-PT" sz="2800" b="1" dirty="0" err="1">
                <a:ln w="50800"/>
                <a:solidFill>
                  <a:srgbClr val="FFFFCC"/>
                </a:solidFill>
                <a:latin typeface="+mn-lt"/>
              </a:rPr>
              <a:t>people</a:t>
            </a:r>
            <a:r>
              <a:rPr lang="pt-PT" altLang="pt-PT" sz="2800" b="1" dirty="0">
                <a:ln w="50800"/>
                <a:solidFill>
                  <a:srgbClr val="FFFFCC"/>
                </a:solidFill>
                <a:latin typeface="+mn-lt"/>
              </a:rPr>
              <a:t>.</a:t>
            </a:r>
            <a:endParaRPr lang="en-US" altLang="pt-PT" sz="2800" b="1" dirty="0">
              <a:ln w="50800"/>
              <a:solidFill>
                <a:srgbClr val="FFFFCC"/>
              </a:solidFill>
              <a:latin typeface="+mn-lt"/>
            </a:endParaRP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b) Increase of  anxiety and energy in people. </a:t>
            </a: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400" dirty="0" smtClean="0">
              <a:solidFill>
                <a:schemeClr val="tx1"/>
              </a:solidFill>
            </a:endParaRPr>
          </a:p>
        </p:txBody>
      </p:sp>
      <p:sp>
        <p:nvSpPr>
          <p:cNvPr id="7" name="Title 1"/>
          <p:cNvSpPr>
            <a:spLocks noGrp="1"/>
          </p:cNvSpPr>
          <p:nvPr>
            <p:ph type="title"/>
          </p:nvPr>
        </p:nvSpPr>
        <p:spPr>
          <a:xfrm>
            <a:off x="2514600" y="304800"/>
            <a:ext cx="64770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Causes &amp; Effects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431976834"/>
      </p:ext>
    </p:extLst>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28600" y="1371600"/>
            <a:ext cx="868680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“Several forms of over-illumination constitute energy wastage</a:t>
            </a:r>
            <a:r>
              <a:rPr lang="en-US" altLang="pt-PT" sz="2800" b="1" dirty="0" smtClean="0">
                <a:ln w="50800"/>
                <a:solidFill>
                  <a:srgbClr val="FFCC00"/>
                </a:solidFill>
                <a:latin typeface="+mn-lt"/>
              </a:rPr>
              <a:t>.”</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Choose the correct option.</a:t>
            </a: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a) False</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b) True</a:t>
            </a:r>
          </a:p>
          <a:p>
            <a:pPr eaLnBrk="1" hangingPunct="1">
              <a:spcBef>
                <a:spcPct val="0"/>
              </a:spcBef>
              <a:buFontTx/>
              <a:buNone/>
              <a:defRPr/>
            </a:pPr>
            <a:endParaRPr lang="en-US" altLang="pt-PT" sz="2400" dirty="0" smtClean="0">
              <a:solidFill>
                <a:schemeClr val="bg1"/>
              </a:solidFill>
            </a:endParaRPr>
          </a:p>
          <a:p>
            <a:pPr eaLnBrk="1" hangingPunct="1">
              <a:spcBef>
                <a:spcPct val="0"/>
              </a:spcBef>
              <a:buFontTx/>
              <a:buNone/>
              <a:defRPr/>
            </a:pPr>
            <a:endParaRPr lang="en-US" altLang="pt-PT" sz="2400" dirty="0" smtClean="0">
              <a:solidFill>
                <a:schemeClr val="tx1"/>
              </a:solidFill>
            </a:endParaRPr>
          </a:p>
        </p:txBody>
      </p:sp>
      <p:sp>
        <p:nvSpPr>
          <p:cNvPr id="7" name="Title 1"/>
          <p:cNvSpPr>
            <a:spLocks noGrp="1"/>
          </p:cNvSpPr>
          <p:nvPr>
            <p:ph type="title"/>
          </p:nvPr>
        </p:nvSpPr>
        <p:spPr>
          <a:xfrm>
            <a:off x="2514600" y="304800"/>
            <a:ext cx="64008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Causes &amp; Effects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777846867"/>
      </p:ext>
    </p:extLst>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5105400" y="381000"/>
            <a:ext cx="3886200" cy="584775"/>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wrap="square" rtlCol="0">
            <a:spAutoFit/>
          </a:bodyPr>
          <a:lstStyle/>
          <a:p>
            <a:pPr algn="ctr"/>
            <a:r>
              <a:rPr lang="pt-PT"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rPr>
              <a:t>Total </a:t>
            </a:r>
            <a:r>
              <a:rPr lang="pt-PT" sz="32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rPr>
              <a:t>of</a:t>
            </a:r>
            <a:r>
              <a:rPr lang="pt-PT"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rPr>
              <a:t> </a:t>
            </a:r>
            <a:r>
              <a:rPr lang="pt-PT" sz="32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rPr>
              <a:t>Points</a:t>
            </a:r>
            <a:endParaRPr lang="pt-PT"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endParaRPr>
          </a:p>
        </p:txBody>
      </p:sp>
      <p:sp>
        <p:nvSpPr>
          <p:cNvPr id="4" name="CaixaDeTexto 3"/>
          <p:cNvSpPr txBox="1"/>
          <p:nvPr/>
        </p:nvSpPr>
        <p:spPr>
          <a:xfrm>
            <a:off x="260555" y="1523999"/>
            <a:ext cx="8856406" cy="584775"/>
          </a:xfrm>
          <a:prstGeom prst="rect">
            <a:avLst/>
          </a:prstGeom>
          <a:noFill/>
        </p:spPr>
        <p:txBody>
          <a:bodyPr wrap="square" rtlCol="0">
            <a:spAutoFit/>
          </a:bodyPr>
          <a:lstStyle/>
          <a:p>
            <a:pPr algn="ctr"/>
            <a:r>
              <a:rPr lang="pt-PT" sz="3200" dirty="0" err="1">
                <a:ln w="18415" cmpd="sng">
                  <a:solidFill>
                    <a:srgbClr val="FFFFFF"/>
                  </a:solidFill>
                  <a:prstDash val="solid"/>
                </a:ln>
                <a:solidFill>
                  <a:srgbClr val="FFCC00"/>
                </a:solidFill>
                <a:latin typeface="Comic Sans MS" panose="030F0702030302020204" pitchFamily="66" charset="0"/>
              </a:rPr>
              <a:t>Check</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your</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answers</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and</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count</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your</a:t>
            </a:r>
            <a:r>
              <a:rPr lang="pt-PT" sz="3200" dirty="0">
                <a:ln w="18415" cmpd="sng">
                  <a:solidFill>
                    <a:srgbClr val="FFFFFF"/>
                  </a:solidFill>
                  <a:prstDash val="solid"/>
                </a:ln>
                <a:solidFill>
                  <a:srgbClr val="FFCC00"/>
                </a:solidFill>
                <a:latin typeface="Comic Sans MS" panose="030F0702030302020204" pitchFamily="66" charset="0"/>
              </a:rPr>
              <a:t> </a:t>
            </a:r>
            <a:r>
              <a:rPr lang="pt-PT" sz="3200" dirty="0" err="1">
                <a:ln w="18415" cmpd="sng">
                  <a:solidFill>
                    <a:srgbClr val="FFFFFF"/>
                  </a:solidFill>
                  <a:prstDash val="solid"/>
                </a:ln>
                <a:solidFill>
                  <a:srgbClr val="FFCC00"/>
                </a:solidFill>
                <a:latin typeface="Comic Sans MS" panose="030F0702030302020204" pitchFamily="66" charset="0"/>
              </a:rPr>
              <a:t>points</a:t>
            </a:r>
            <a:endParaRPr lang="pt-PT" sz="3200" dirty="0">
              <a:ln w="18415" cmpd="sng">
                <a:solidFill>
                  <a:srgbClr val="FFFFFF"/>
                </a:solidFill>
                <a:prstDash val="solid"/>
              </a:ln>
              <a:solidFill>
                <a:srgbClr val="FFCC00"/>
              </a:solidFill>
              <a:latin typeface="Comic Sans MS" panose="030F0702030302020204" pitchFamily="66"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1978375452"/>
              </p:ext>
            </p:extLst>
          </p:nvPr>
        </p:nvGraphicFramePr>
        <p:xfrm>
          <a:off x="381000" y="2362200"/>
          <a:ext cx="8382000" cy="4114800"/>
        </p:xfrm>
        <a:graphic>
          <a:graphicData uri="http://schemas.openxmlformats.org/drawingml/2006/table">
            <a:tbl>
              <a:tblPr firstRow="1" bandRow="1">
                <a:tableStyleId>{5C22544A-7EE6-4342-B048-85BDC9FD1C3A}</a:tableStyleId>
              </a:tblPr>
              <a:tblGrid>
                <a:gridCol w="1600200"/>
                <a:gridCol w="2209800"/>
                <a:gridCol w="2667000"/>
                <a:gridCol w="1905000"/>
              </a:tblGrid>
              <a:tr h="1040995">
                <a:tc>
                  <a:txBody>
                    <a:bodyPr/>
                    <a:lstStyle/>
                    <a:p>
                      <a:pPr algn="ctr"/>
                      <a:r>
                        <a:rPr lang="pt-PT" sz="2400" dirty="0" err="1" smtClean="0">
                          <a:solidFill>
                            <a:srgbClr val="FFCC00"/>
                          </a:solidFill>
                        </a:rPr>
                        <a:t>Question</a:t>
                      </a:r>
                      <a:r>
                        <a:rPr lang="pt-PT" sz="2400" dirty="0" smtClean="0">
                          <a:solidFill>
                            <a:srgbClr val="FFCC00"/>
                          </a:solidFill>
                        </a:rPr>
                        <a:t> no.</a:t>
                      </a:r>
                      <a:endParaRPr lang="pt-PT" sz="2400" dirty="0">
                        <a:solidFill>
                          <a:srgbClr val="FFCC00"/>
                        </a:solidFill>
                      </a:endParaRPr>
                    </a:p>
                  </a:txBody>
                  <a:tcPr anchor="ctr">
                    <a:lnB w="12700" cap="flat" cmpd="sng" algn="ctr">
                      <a:solidFill>
                        <a:schemeClr val="tx1"/>
                      </a:solidFill>
                      <a:prstDash val="solid"/>
                      <a:round/>
                      <a:headEnd type="none" w="med" len="med"/>
                      <a:tailEnd type="none" w="med" len="med"/>
                    </a:lnB>
                    <a:blipFill>
                      <a:blip r:embed="rId2"/>
                      <a:stretch>
                        <a:fillRect/>
                      </a:stretch>
                    </a:blipFill>
                  </a:tcPr>
                </a:tc>
                <a:tc>
                  <a:txBody>
                    <a:bodyPr/>
                    <a:lstStyle/>
                    <a:p>
                      <a:pPr algn="ctr"/>
                      <a:r>
                        <a:rPr lang="pt-PT" sz="2400" dirty="0" err="1" smtClean="0">
                          <a:solidFill>
                            <a:srgbClr val="FFCC00"/>
                          </a:solidFill>
                        </a:rPr>
                        <a:t>Definitions</a:t>
                      </a:r>
                      <a:endParaRPr lang="pt-PT" sz="2400" dirty="0">
                        <a:solidFill>
                          <a:srgbClr val="FFCC00"/>
                        </a:solidFill>
                      </a:endParaRPr>
                    </a:p>
                  </a:txBody>
                  <a:tcPr anchor="ctr">
                    <a:lnB w="12700" cap="flat" cmpd="sng" algn="ctr">
                      <a:solidFill>
                        <a:schemeClr val="tx1"/>
                      </a:solidFill>
                      <a:prstDash val="solid"/>
                      <a:round/>
                      <a:headEnd type="none" w="med" len="med"/>
                      <a:tailEnd type="none" w="med" len="med"/>
                    </a:lnB>
                    <a:blipFill>
                      <a:blip r:embed="rId2"/>
                      <a:stretch>
                        <a:fillRect/>
                      </a:stretch>
                    </a:blipFill>
                  </a:tcPr>
                </a:tc>
                <a:tc>
                  <a:txBody>
                    <a:bodyPr/>
                    <a:lstStyle/>
                    <a:p>
                      <a:pPr algn="ctr"/>
                      <a:r>
                        <a:rPr lang="pt-PT" sz="2400" dirty="0" err="1" smtClean="0">
                          <a:solidFill>
                            <a:srgbClr val="FFCC00"/>
                          </a:solidFill>
                        </a:rPr>
                        <a:t>Types</a:t>
                      </a:r>
                      <a:r>
                        <a:rPr lang="pt-PT" sz="2400" dirty="0" smtClean="0">
                          <a:solidFill>
                            <a:srgbClr val="FFCC00"/>
                          </a:solidFill>
                        </a:rPr>
                        <a:t> </a:t>
                      </a:r>
                      <a:r>
                        <a:rPr lang="pt-PT" sz="2400" dirty="0" err="1" smtClean="0">
                          <a:solidFill>
                            <a:srgbClr val="FFCC00"/>
                          </a:solidFill>
                        </a:rPr>
                        <a:t>of</a:t>
                      </a:r>
                      <a:r>
                        <a:rPr lang="pt-PT" sz="2400" dirty="0" smtClean="0">
                          <a:solidFill>
                            <a:srgbClr val="FFCC00"/>
                          </a:solidFill>
                        </a:rPr>
                        <a:t> Light </a:t>
                      </a:r>
                      <a:r>
                        <a:rPr lang="pt-PT" sz="2400" dirty="0" err="1" smtClean="0">
                          <a:solidFill>
                            <a:srgbClr val="FFCC00"/>
                          </a:solidFill>
                        </a:rPr>
                        <a:t>Pollution</a:t>
                      </a:r>
                      <a:endParaRPr lang="pt-PT" sz="2400" dirty="0">
                        <a:solidFill>
                          <a:srgbClr val="FFCC00"/>
                        </a:solidFill>
                      </a:endParaRPr>
                    </a:p>
                  </a:txBody>
                  <a:tcPr anchor="ctr">
                    <a:lnB w="12700" cap="flat" cmpd="sng" algn="ctr">
                      <a:solidFill>
                        <a:schemeClr val="tx1"/>
                      </a:solidFill>
                      <a:prstDash val="solid"/>
                      <a:round/>
                      <a:headEnd type="none" w="med" len="med"/>
                      <a:tailEnd type="none" w="med" len="med"/>
                    </a:lnB>
                    <a:blipFill>
                      <a:blip r:embed="rId2"/>
                      <a:stretch>
                        <a:fillRect/>
                      </a:stretch>
                    </a:blipFill>
                  </a:tcPr>
                </a:tc>
                <a:tc>
                  <a:txBody>
                    <a:bodyPr/>
                    <a:lstStyle/>
                    <a:p>
                      <a:pPr algn="ctr"/>
                      <a:r>
                        <a:rPr lang="pt-PT" sz="2400" dirty="0" smtClean="0">
                          <a:solidFill>
                            <a:srgbClr val="FFCC00"/>
                          </a:solidFill>
                        </a:rPr>
                        <a:t>Causes &amp; </a:t>
                      </a:r>
                      <a:r>
                        <a:rPr lang="pt-PT" sz="2400" dirty="0" err="1" smtClean="0">
                          <a:solidFill>
                            <a:srgbClr val="FFCC00"/>
                          </a:solidFill>
                        </a:rPr>
                        <a:t>Effects</a:t>
                      </a:r>
                      <a:endParaRPr lang="pt-PT" sz="2400" dirty="0">
                        <a:solidFill>
                          <a:srgbClr val="FFCC00"/>
                        </a:solidFill>
                      </a:endParaRPr>
                    </a:p>
                  </a:txBody>
                  <a:tcPr anchor="ctr">
                    <a:lnB w="12700" cap="flat" cmpd="sng" algn="ctr">
                      <a:solidFill>
                        <a:schemeClr val="tx1"/>
                      </a:solidFill>
                      <a:prstDash val="solid"/>
                      <a:round/>
                      <a:headEnd type="none" w="med" len="med"/>
                      <a:tailEnd type="none" w="med" len="med"/>
                    </a:lnB>
                    <a:blipFill>
                      <a:blip r:embed="rId2"/>
                      <a:stretch>
                        <a:fillRect/>
                      </a:stretch>
                    </a:blipFill>
                  </a:tcPr>
                </a:tc>
              </a:tr>
              <a:tr h="614761">
                <a:tc>
                  <a:txBody>
                    <a:bodyPr/>
                    <a:lstStyle/>
                    <a:p>
                      <a:pPr algn="ctr"/>
                      <a:r>
                        <a:rPr lang="pt-PT" sz="2400" b="1" dirty="0" smtClean="0"/>
                        <a:t>1 (</a:t>
                      </a:r>
                      <a:r>
                        <a:rPr lang="pt-PT" sz="2400" b="1" dirty="0" smtClean="0"/>
                        <a:t>10 </a:t>
                      </a:r>
                      <a:r>
                        <a:rPr lang="pt-PT" sz="2400" b="1" dirty="0" smtClean="0"/>
                        <a:t>p.)</a:t>
                      </a:r>
                      <a:endParaRPr lang="pt-PT"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4761">
                <a:tc>
                  <a:txBody>
                    <a:bodyPr/>
                    <a:lstStyle/>
                    <a:p>
                      <a:pPr algn="ctr"/>
                      <a:r>
                        <a:rPr lang="pt-PT" sz="2400" b="1" dirty="0" smtClean="0"/>
                        <a:t>2 (</a:t>
                      </a:r>
                      <a:r>
                        <a:rPr lang="pt-PT" sz="2400" b="1" dirty="0" smtClean="0"/>
                        <a:t>20</a:t>
                      </a:r>
                      <a:r>
                        <a:rPr lang="pt-PT" sz="2400" b="1" baseline="0" dirty="0" smtClean="0"/>
                        <a:t> </a:t>
                      </a:r>
                      <a:r>
                        <a:rPr lang="pt-PT" sz="2400" b="1" baseline="0" dirty="0" smtClean="0"/>
                        <a:t>p.)</a:t>
                      </a:r>
                      <a:endParaRPr lang="pt-PT"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4761">
                <a:tc>
                  <a:txBody>
                    <a:bodyPr/>
                    <a:lstStyle/>
                    <a:p>
                      <a:pPr algn="ctr"/>
                      <a:r>
                        <a:rPr lang="pt-PT" sz="2400" b="1" dirty="0" smtClean="0"/>
                        <a:t>3 (</a:t>
                      </a:r>
                      <a:r>
                        <a:rPr lang="pt-PT" sz="2400" b="1" dirty="0" smtClean="0"/>
                        <a:t>30</a:t>
                      </a:r>
                      <a:r>
                        <a:rPr lang="pt-PT" sz="2400" b="1" baseline="0" dirty="0" smtClean="0"/>
                        <a:t> </a:t>
                      </a:r>
                      <a:r>
                        <a:rPr lang="pt-PT" sz="2400" b="1" baseline="0" dirty="0" smtClean="0"/>
                        <a:t>p.)</a:t>
                      </a:r>
                      <a:endParaRPr lang="pt-PT"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4761">
                <a:tc>
                  <a:txBody>
                    <a:bodyPr/>
                    <a:lstStyle/>
                    <a:p>
                      <a:pPr algn="ctr"/>
                      <a:r>
                        <a:rPr lang="pt-PT" sz="2400" b="1" dirty="0" smtClean="0"/>
                        <a:t>4 (</a:t>
                      </a:r>
                      <a:r>
                        <a:rPr lang="pt-PT" sz="2400" b="1" dirty="0" smtClean="0"/>
                        <a:t>40 </a:t>
                      </a:r>
                      <a:r>
                        <a:rPr lang="pt-PT" sz="2400" b="1" dirty="0" smtClean="0"/>
                        <a:t>p.)</a:t>
                      </a:r>
                      <a:endParaRPr lang="pt-PT"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4761">
                <a:tc>
                  <a:txBody>
                    <a:bodyPr/>
                    <a:lstStyle/>
                    <a:p>
                      <a:pPr algn="ctr"/>
                      <a:r>
                        <a:rPr lang="pt-PT" sz="2400" b="1" dirty="0" smtClean="0"/>
                        <a:t>5 (</a:t>
                      </a:r>
                      <a:r>
                        <a:rPr lang="pt-PT" sz="2400" b="1" dirty="0" smtClean="0"/>
                        <a:t>50 </a:t>
                      </a:r>
                      <a:r>
                        <a:rPr lang="pt-PT" sz="2400" b="1" dirty="0" smtClean="0"/>
                        <a:t>p.)</a:t>
                      </a:r>
                      <a:endParaRPr lang="pt-PT"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b</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pt-PT" sz="2400" dirty="0" smtClean="0"/>
                        <a:t>a</a:t>
                      </a:r>
                      <a:endParaRPr lang="pt-PT"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499423460"/>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aixaDeTexto 1"/>
          <p:cNvSpPr txBox="1">
            <a:spLocks noChangeArrowheads="1"/>
          </p:cNvSpPr>
          <p:nvPr/>
        </p:nvSpPr>
        <p:spPr bwMode="auto">
          <a:xfrm>
            <a:off x="5946058" y="381000"/>
            <a:ext cx="2819400" cy="64633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pt-PT" altLang="pt-PT"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omic Sans MS" panose="030F0702030302020204" pitchFamily="66" charset="0"/>
              </a:rPr>
              <a:t>Rules</a:t>
            </a:r>
          </a:p>
        </p:txBody>
      </p:sp>
      <p:sp>
        <p:nvSpPr>
          <p:cNvPr id="3075" name="CaixaDeTexto 2"/>
          <p:cNvSpPr txBox="1">
            <a:spLocks noChangeArrowheads="1"/>
          </p:cNvSpPr>
          <p:nvPr/>
        </p:nvSpPr>
        <p:spPr bwMode="auto">
          <a:xfrm>
            <a:off x="152400" y="1143000"/>
            <a:ext cx="8915400"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457200" indent="-457200" algn="just" eaLnBrk="1" hangingPunct="1">
              <a:spcBef>
                <a:spcPct val="0"/>
              </a:spcBef>
              <a:buFont typeface="+mj-lt"/>
              <a:buAutoNum type="arabicPeriod"/>
            </a:pP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game </a:t>
            </a:r>
            <a:r>
              <a:rPr lang="pt-PT" altLang="pt-PT" sz="2800" dirty="0" err="1" smtClean="0">
                <a:ln w="19050">
                  <a:solidFill>
                    <a:schemeClr val="tx2">
                      <a:tint val="1000"/>
                    </a:schemeClr>
                  </a:solidFill>
                  <a:prstDash val="solid"/>
                </a:ln>
                <a:solidFill>
                  <a:srgbClr val="FFCC00"/>
                </a:solidFill>
              </a:rPr>
              <a:t>is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divided</a:t>
            </a:r>
            <a:r>
              <a:rPr lang="pt-PT" altLang="pt-PT" sz="2800" dirty="0" smtClean="0">
                <a:ln w="19050">
                  <a:solidFill>
                    <a:schemeClr val="tx2">
                      <a:tint val="1000"/>
                    </a:schemeClr>
                  </a:solidFill>
                  <a:prstDash val="solid"/>
                </a:ln>
                <a:solidFill>
                  <a:srgbClr val="FFCC00"/>
                </a:solidFill>
              </a:rPr>
              <a:t> in </a:t>
            </a:r>
            <a:r>
              <a:rPr lang="pt-PT" altLang="pt-PT" sz="2800" dirty="0" err="1" smtClean="0">
                <a:ln w="19050">
                  <a:solidFill>
                    <a:schemeClr val="tx2">
                      <a:tint val="1000"/>
                    </a:schemeClr>
                  </a:solidFill>
                  <a:prstDash val="solid"/>
                </a:ln>
                <a:solidFill>
                  <a:srgbClr val="FFCC00"/>
                </a:solidFill>
              </a:rPr>
              <a:t>three</a:t>
            </a:r>
            <a:r>
              <a:rPr lang="pt-PT" altLang="pt-PT" sz="2800" dirty="0" smtClean="0">
                <a:ln w="19050">
                  <a:solidFill>
                    <a:schemeClr val="tx2">
                      <a:tint val="1000"/>
                    </a:schemeClr>
                  </a:solidFill>
                  <a:prstDash val="solid"/>
                </a:ln>
                <a:solidFill>
                  <a:srgbClr val="FFCC00"/>
                </a:solidFill>
              </a:rPr>
              <a:t> principal </a:t>
            </a:r>
            <a:r>
              <a:rPr lang="pt-PT" altLang="pt-PT" sz="2800" dirty="0" err="1" smtClean="0">
                <a:ln w="19050">
                  <a:solidFill>
                    <a:schemeClr val="tx2">
                      <a:tint val="1000"/>
                    </a:schemeClr>
                  </a:solidFill>
                  <a:prstDash val="solid"/>
                </a:ln>
                <a:solidFill>
                  <a:srgbClr val="FFCC00"/>
                </a:solidFill>
              </a:rPr>
              <a:t>topics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about</a:t>
            </a:r>
            <a:r>
              <a:rPr lang="pt-PT" altLang="pt-PT" sz="2800" dirty="0" smtClean="0">
                <a:ln w="19050">
                  <a:solidFill>
                    <a:schemeClr val="tx2">
                      <a:tint val="1000"/>
                    </a:schemeClr>
                  </a:solidFill>
                  <a:prstDash val="solid"/>
                </a:ln>
                <a:solidFill>
                  <a:srgbClr val="FFCC00"/>
                </a:solidFill>
              </a:rPr>
              <a:t> Light </a:t>
            </a:r>
            <a:r>
              <a:rPr lang="pt-PT" altLang="pt-PT" sz="2800" dirty="0" err="1" smtClean="0">
                <a:ln w="19050">
                  <a:solidFill>
                    <a:schemeClr val="tx2">
                      <a:tint val="1000"/>
                    </a:schemeClr>
                  </a:solidFill>
                  <a:prstDash val="solid"/>
                </a:ln>
                <a:solidFill>
                  <a:srgbClr val="FFCC00"/>
                </a:solidFill>
              </a:rPr>
              <a:t>Pollution</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Definitions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Types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of</a:t>
            </a:r>
            <a:r>
              <a:rPr lang="pt-PT" altLang="pt-PT" sz="2800" dirty="0" smtClean="0">
                <a:ln w="19050">
                  <a:solidFill>
                    <a:schemeClr val="tx2">
                      <a:tint val="1000"/>
                    </a:schemeClr>
                  </a:solidFill>
                  <a:prstDash val="solid"/>
                </a:ln>
                <a:solidFill>
                  <a:srgbClr val="FFCC00"/>
                </a:solidFill>
              </a:rPr>
              <a:t> Light </a:t>
            </a:r>
            <a:r>
              <a:rPr lang="pt-PT" altLang="pt-PT" sz="2800" dirty="0" err="1" smtClean="0">
                <a:ln w="19050">
                  <a:solidFill>
                    <a:schemeClr val="tx2">
                      <a:tint val="1000"/>
                    </a:schemeClr>
                  </a:solidFill>
                  <a:prstDash val="solid"/>
                </a:ln>
                <a:solidFill>
                  <a:srgbClr val="FFCC00"/>
                </a:solidFill>
              </a:rPr>
              <a:t>Pollution</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and</a:t>
            </a:r>
            <a:r>
              <a:rPr lang="pt-PT" altLang="pt-PT" sz="2800" dirty="0" smtClean="0">
                <a:ln w="19050">
                  <a:solidFill>
                    <a:schemeClr val="tx2">
                      <a:tint val="1000"/>
                    </a:schemeClr>
                  </a:solidFill>
                  <a:prstDash val="solid"/>
                </a:ln>
                <a:solidFill>
                  <a:srgbClr val="FFCC00"/>
                </a:solidFill>
              </a:rPr>
              <a:t> Causes &amp; </a:t>
            </a:r>
            <a:r>
              <a:rPr lang="pt-PT" altLang="pt-PT" sz="2800" dirty="0" err="1" smtClean="0">
                <a:ln w="19050">
                  <a:solidFill>
                    <a:schemeClr val="tx2">
                      <a:tint val="1000"/>
                    </a:schemeClr>
                  </a:solidFill>
                  <a:prstDash val="solid"/>
                </a:ln>
                <a:solidFill>
                  <a:srgbClr val="FFCC00"/>
                </a:solidFill>
              </a:rPr>
              <a:t>Effects</a:t>
            </a:r>
            <a:r>
              <a:rPr lang="pt-PT" altLang="pt-PT" sz="2800" dirty="0" smtClean="0">
                <a:ln w="19050">
                  <a:solidFill>
                    <a:schemeClr val="tx2">
                      <a:tint val="1000"/>
                    </a:schemeClr>
                  </a:solidFill>
                  <a:prstDash val="solid"/>
                </a:ln>
                <a:solidFill>
                  <a:srgbClr val="FFCC00"/>
                </a:solidFill>
              </a:rPr>
              <a:t>.</a:t>
            </a:r>
          </a:p>
          <a:p>
            <a:pPr marL="457200" indent="-457200" algn="just" eaLnBrk="1" hangingPunct="1">
              <a:spcBef>
                <a:spcPct val="0"/>
              </a:spcBef>
              <a:buFont typeface="+mj-lt"/>
              <a:buAutoNum type="arabicPeriod"/>
            </a:pPr>
            <a:r>
              <a:rPr lang="pt-PT" altLang="pt-PT" sz="2800" dirty="0" smtClean="0">
                <a:ln w="19050">
                  <a:solidFill>
                    <a:schemeClr val="tx2">
                      <a:tint val="1000"/>
                    </a:schemeClr>
                  </a:solidFill>
                  <a:prstDash val="solid"/>
                </a:ln>
                <a:solidFill>
                  <a:schemeClr val="accent3"/>
                </a:solidFill>
              </a:rPr>
              <a:t>In </a:t>
            </a:r>
            <a:r>
              <a:rPr lang="pt-PT" altLang="pt-PT" sz="2800" dirty="0" err="1" smtClean="0">
                <a:ln w="19050">
                  <a:solidFill>
                    <a:schemeClr val="tx2">
                      <a:tint val="1000"/>
                    </a:schemeClr>
                  </a:solidFill>
                  <a:prstDash val="solid"/>
                </a:ln>
                <a:solidFill>
                  <a:schemeClr val="accent3"/>
                </a:solidFill>
              </a:rPr>
              <a:t>each</a:t>
            </a:r>
            <a:r>
              <a:rPr lang="pt-PT" altLang="pt-PT" sz="2800" dirty="0" smtClean="0">
                <a:ln w="19050">
                  <a:solidFill>
                    <a:schemeClr val="tx2">
                      <a:tint val="1000"/>
                    </a:schemeClr>
                  </a:solidFill>
                  <a:prstDash val="solid"/>
                </a:ln>
                <a:solidFill>
                  <a:schemeClr val="accent3"/>
                </a:solidFill>
              </a:rPr>
              <a:t> </a:t>
            </a:r>
            <a:r>
              <a:rPr lang="pt-PT" altLang="pt-PT" sz="2800" dirty="0" err="1" smtClean="0">
                <a:ln w="19050">
                  <a:solidFill>
                    <a:schemeClr val="tx2">
                      <a:tint val="1000"/>
                    </a:schemeClr>
                  </a:solidFill>
                  <a:prstDash val="solid"/>
                </a:ln>
                <a:solidFill>
                  <a:schemeClr val="accent3"/>
                </a:solidFill>
              </a:rPr>
              <a:t>topic</a:t>
            </a:r>
            <a:r>
              <a:rPr lang="pt-PT" altLang="pt-PT" sz="2800" dirty="0" smtClean="0">
                <a:ln w="19050">
                  <a:solidFill>
                    <a:schemeClr val="tx2">
                      <a:tint val="1000"/>
                    </a:schemeClr>
                  </a:solidFill>
                  <a:prstDash val="solid"/>
                </a:ln>
                <a:solidFill>
                  <a:schemeClr val="accent3"/>
                </a:solidFill>
              </a:rPr>
              <a:t> </a:t>
            </a:r>
            <a:r>
              <a:rPr lang="pt-PT" altLang="pt-PT" sz="2800" dirty="0" err="1" smtClean="0">
                <a:ln w="19050">
                  <a:solidFill>
                    <a:schemeClr val="tx2">
                      <a:tint val="1000"/>
                    </a:schemeClr>
                  </a:solidFill>
                  <a:prstDash val="solid"/>
                </a:ln>
                <a:solidFill>
                  <a:schemeClr val="accent3"/>
                </a:solidFill>
              </a:rPr>
              <a:t>they</a:t>
            </a:r>
            <a:r>
              <a:rPr lang="pt-PT" altLang="pt-PT" sz="2800" dirty="0" smtClean="0">
                <a:ln w="19050">
                  <a:solidFill>
                    <a:schemeClr val="tx2">
                      <a:tint val="1000"/>
                    </a:schemeClr>
                  </a:solidFill>
                  <a:prstDash val="solid"/>
                </a:ln>
                <a:solidFill>
                  <a:schemeClr val="accent3"/>
                </a:solidFill>
              </a:rPr>
              <a:t> </a:t>
            </a:r>
            <a:r>
              <a:rPr lang="pt-PT" altLang="pt-PT" sz="2800" dirty="0" err="1" smtClean="0">
                <a:ln w="19050">
                  <a:solidFill>
                    <a:schemeClr val="tx2">
                      <a:tint val="1000"/>
                    </a:schemeClr>
                  </a:solidFill>
                  <a:prstDash val="solid"/>
                </a:ln>
                <a:solidFill>
                  <a:schemeClr val="accent3"/>
                </a:solidFill>
              </a:rPr>
              <a:t>have</a:t>
            </a:r>
            <a:r>
              <a:rPr lang="pt-PT" altLang="pt-PT" sz="2800" dirty="0" smtClean="0">
                <a:ln w="19050">
                  <a:solidFill>
                    <a:schemeClr val="tx2">
                      <a:tint val="1000"/>
                    </a:schemeClr>
                  </a:solidFill>
                  <a:prstDash val="solid"/>
                </a:ln>
                <a:solidFill>
                  <a:schemeClr val="accent3"/>
                </a:solidFill>
              </a:rPr>
              <a:t> </a:t>
            </a:r>
            <a:r>
              <a:rPr lang="pt-PT" altLang="pt-PT" sz="2800" dirty="0" err="1" smtClean="0">
                <a:ln w="19050">
                  <a:solidFill>
                    <a:schemeClr val="tx2">
                      <a:tint val="1000"/>
                    </a:schemeClr>
                  </a:solidFill>
                  <a:prstDash val="solid"/>
                </a:ln>
                <a:solidFill>
                  <a:schemeClr val="accent3"/>
                </a:solidFill>
              </a:rPr>
              <a:t>five</a:t>
            </a:r>
            <a:r>
              <a:rPr lang="pt-PT" altLang="pt-PT" sz="2800" dirty="0" smtClean="0">
                <a:ln w="19050">
                  <a:solidFill>
                    <a:schemeClr val="tx2">
                      <a:tint val="1000"/>
                    </a:schemeClr>
                  </a:solidFill>
                  <a:prstDash val="solid"/>
                </a:ln>
                <a:solidFill>
                  <a:schemeClr val="accent3"/>
                </a:solidFill>
              </a:rPr>
              <a:t> </a:t>
            </a:r>
            <a:r>
              <a:rPr lang="pt-PT" altLang="pt-PT" sz="2800" dirty="0" err="1" smtClean="0">
                <a:ln w="19050">
                  <a:solidFill>
                    <a:schemeClr val="tx2">
                      <a:tint val="1000"/>
                    </a:schemeClr>
                  </a:solidFill>
                  <a:prstDash val="solid"/>
                </a:ln>
                <a:solidFill>
                  <a:schemeClr val="accent3"/>
                </a:solidFill>
              </a:rPr>
              <a:t>marks</a:t>
            </a:r>
            <a:r>
              <a:rPr lang="pt-PT" altLang="pt-PT" sz="2800" dirty="0" smtClean="0">
                <a:ln w="19050">
                  <a:solidFill>
                    <a:schemeClr val="tx2">
                      <a:tint val="1000"/>
                    </a:schemeClr>
                  </a:solidFill>
                  <a:prstDash val="solid"/>
                </a:ln>
                <a:solidFill>
                  <a:schemeClr val="accent3"/>
                </a:solidFill>
              </a:rPr>
              <a:t> to </a:t>
            </a:r>
            <a:r>
              <a:rPr lang="pt-PT" altLang="pt-PT" sz="2800" dirty="0" err="1" smtClean="0">
                <a:ln w="19050">
                  <a:solidFill>
                    <a:schemeClr val="tx2">
                      <a:tint val="1000"/>
                    </a:schemeClr>
                  </a:solidFill>
                  <a:prstDash val="solid"/>
                </a:ln>
                <a:solidFill>
                  <a:schemeClr val="accent3"/>
                </a:solidFill>
              </a:rPr>
              <a:t>choose</a:t>
            </a:r>
            <a:r>
              <a:rPr lang="pt-PT" altLang="pt-PT" sz="2800" dirty="0" smtClean="0">
                <a:ln w="19050">
                  <a:solidFill>
                    <a:schemeClr val="tx2">
                      <a:tint val="1000"/>
                    </a:schemeClr>
                  </a:solidFill>
                  <a:prstDash val="solid"/>
                </a:ln>
                <a:solidFill>
                  <a:schemeClr val="accent3"/>
                </a:solidFill>
              </a:rPr>
              <a:t>. </a:t>
            </a:r>
          </a:p>
          <a:p>
            <a:pPr marL="457200" indent="-457200" algn="just" eaLnBrk="1" hangingPunct="1">
              <a:spcBef>
                <a:spcPct val="0"/>
              </a:spcBef>
              <a:buFont typeface="+mj-lt"/>
              <a:buAutoNum type="arabicPeriod"/>
            </a:pPr>
            <a:r>
              <a:rPr lang="pt-PT" altLang="pt-PT" sz="2800" dirty="0" err="1" smtClean="0">
                <a:ln w="19050">
                  <a:solidFill>
                    <a:schemeClr val="tx2">
                      <a:tint val="1000"/>
                    </a:schemeClr>
                  </a:solidFill>
                  <a:prstDash val="solid"/>
                </a:ln>
                <a:solidFill>
                  <a:srgbClr val="FFCC00"/>
                </a:solidFill>
              </a:rPr>
              <a:t>One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player</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at</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time </a:t>
            </a:r>
            <a:r>
              <a:rPr lang="pt-PT" altLang="pt-PT" sz="2800" dirty="0" err="1" smtClean="0">
                <a:ln w="19050">
                  <a:solidFill>
                    <a:schemeClr val="tx2">
                      <a:tint val="1000"/>
                    </a:schemeClr>
                  </a:solidFill>
                  <a:prstDash val="solid"/>
                </a:ln>
                <a:solidFill>
                  <a:srgbClr val="FFCC00"/>
                </a:solidFill>
              </a:rPr>
              <a:t>pick</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one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mark</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then</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all</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at</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same</a:t>
            </a:r>
            <a:r>
              <a:rPr lang="pt-PT" altLang="pt-PT" sz="2800" dirty="0" smtClean="0">
                <a:ln w="19050">
                  <a:solidFill>
                    <a:schemeClr val="tx2">
                      <a:tint val="1000"/>
                    </a:schemeClr>
                  </a:solidFill>
                  <a:prstDash val="solid"/>
                </a:ln>
                <a:solidFill>
                  <a:srgbClr val="FFCC00"/>
                </a:solidFill>
              </a:rPr>
              <a:t> time </a:t>
            </a:r>
            <a:r>
              <a:rPr lang="pt-PT" altLang="pt-PT" sz="2800" dirty="0" err="1" smtClean="0">
                <a:ln w="19050">
                  <a:solidFill>
                    <a:schemeClr val="tx2">
                      <a:tint val="1000"/>
                    </a:schemeClr>
                  </a:solidFill>
                  <a:prstDash val="solid"/>
                </a:ln>
                <a:solidFill>
                  <a:srgbClr val="FFCC00"/>
                </a:solidFill>
              </a:rPr>
              <a:t>choose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correct</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answer</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and</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tick</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them</a:t>
            </a:r>
            <a:r>
              <a:rPr lang="pt-PT" altLang="pt-PT" sz="2800" dirty="0" smtClean="0">
                <a:ln w="19050">
                  <a:solidFill>
                    <a:schemeClr val="tx2">
                      <a:tint val="1000"/>
                    </a:schemeClr>
                  </a:solidFill>
                  <a:prstDash val="solid"/>
                </a:ln>
                <a:solidFill>
                  <a:srgbClr val="FFCC00"/>
                </a:solidFill>
              </a:rPr>
              <a:t> in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card</a:t>
            </a:r>
            <a:r>
              <a:rPr lang="pt-PT" altLang="pt-PT" sz="2800" dirty="0" smtClean="0">
                <a:ln w="19050">
                  <a:solidFill>
                    <a:schemeClr val="tx2">
                      <a:tint val="1000"/>
                    </a:schemeClr>
                  </a:solidFill>
                  <a:prstDash val="solid"/>
                </a:ln>
                <a:solidFill>
                  <a:srgbClr val="FFCC00"/>
                </a:solidFill>
              </a:rPr>
              <a:t> game.</a:t>
            </a:r>
          </a:p>
          <a:p>
            <a:pPr marL="457200" indent="-457200" algn="just" eaLnBrk="1" hangingPunct="1">
              <a:spcBef>
                <a:spcPct val="0"/>
              </a:spcBef>
              <a:buFont typeface="+mj-lt"/>
              <a:buAutoNum type="arabicPeriod"/>
            </a:pPr>
            <a:r>
              <a:rPr lang="pt-PT" altLang="pt-PT" sz="2800" dirty="0" err="1" smtClean="0">
                <a:ln w="19050">
                  <a:solidFill>
                    <a:schemeClr val="tx2">
                      <a:tint val="1000"/>
                    </a:schemeClr>
                  </a:solidFill>
                  <a:prstDash val="solid"/>
                </a:ln>
                <a:solidFill>
                  <a:schemeClr val="bg1"/>
                </a:solidFill>
              </a:rPr>
              <a:t>After</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that</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press</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the</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button</a:t>
            </a:r>
            <a:r>
              <a:rPr lang="pt-PT" altLang="pt-PT" sz="2800" dirty="0" smtClean="0">
                <a:ln w="19050">
                  <a:solidFill>
                    <a:schemeClr val="tx2">
                      <a:tint val="1000"/>
                    </a:schemeClr>
                  </a:solidFill>
                  <a:prstDash val="solid"/>
                </a:ln>
                <a:solidFill>
                  <a:schemeClr val="bg1"/>
                </a:solidFill>
              </a:rPr>
              <a:t> Menu </a:t>
            </a:r>
            <a:r>
              <a:rPr lang="pt-PT" altLang="pt-PT" sz="2800" dirty="0" err="1" smtClean="0">
                <a:ln w="19050">
                  <a:solidFill>
                    <a:schemeClr val="tx2">
                      <a:tint val="1000"/>
                    </a:schemeClr>
                  </a:solidFill>
                  <a:prstDash val="solid"/>
                </a:ln>
                <a:solidFill>
                  <a:schemeClr val="bg1"/>
                </a:solidFill>
              </a:rPr>
              <a:t>and</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go</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back</a:t>
            </a:r>
            <a:r>
              <a:rPr lang="pt-PT" altLang="pt-PT" sz="2800" dirty="0" smtClean="0">
                <a:ln w="19050">
                  <a:solidFill>
                    <a:schemeClr val="tx2">
                      <a:tint val="1000"/>
                    </a:schemeClr>
                  </a:solidFill>
                  <a:prstDash val="solid"/>
                </a:ln>
                <a:solidFill>
                  <a:schemeClr val="bg1"/>
                </a:solidFill>
              </a:rPr>
              <a:t> to </a:t>
            </a:r>
            <a:r>
              <a:rPr lang="pt-PT" altLang="pt-PT" sz="2800" dirty="0" err="1" smtClean="0">
                <a:ln w="19050">
                  <a:solidFill>
                    <a:schemeClr val="tx2">
                      <a:tint val="1000"/>
                    </a:schemeClr>
                  </a:solidFill>
                  <a:prstDash val="solid"/>
                </a:ln>
                <a:solidFill>
                  <a:schemeClr val="bg1"/>
                </a:solidFill>
              </a:rPr>
              <a:t>the</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topics</a:t>
            </a:r>
            <a:r>
              <a:rPr lang="pt-PT" altLang="pt-PT" sz="2800" dirty="0" smtClean="0">
                <a:ln w="19050">
                  <a:solidFill>
                    <a:schemeClr val="tx2">
                      <a:tint val="1000"/>
                    </a:schemeClr>
                  </a:solidFill>
                  <a:prstDash val="solid"/>
                </a:ln>
                <a:solidFill>
                  <a:schemeClr val="bg1"/>
                </a:solidFill>
              </a:rPr>
              <a:t> to </a:t>
            </a:r>
            <a:r>
              <a:rPr lang="pt-PT" altLang="pt-PT" sz="2800" dirty="0" err="1" smtClean="0">
                <a:ln w="19050">
                  <a:solidFill>
                    <a:schemeClr val="tx2">
                      <a:tint val="1000"/>
                    </a:schemeClr>
                  </a:solidFill>
                  <a:prstDash val="solid"/>
                </a:ln>
                <a:solidFill>
                  <a:schemeClr val="bg1"/>
                </a:solidFill>
              </a:rPr>
              <a:t>choose</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another</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question</a:t>
            </a:r>
            <a:r>
              <a:rPr lang="pt-PT" altLang="pt-PT" sz="2800" dirty="0" smtClean="0">
                <a:ln w="19050">
                  <a:solidFill>
                    <a:schemeClr val="tx2">
                      <a:tint val="1000"/>
                    </a:schemeClr>
                  </a:solidFill>
                  <a:prstDash val="solid"/>
                </a:ln>
                <a:solidFill>
                  <a:schemeClr val="bg1"/>
                </a:solidFill>
              </a:rPr>
              <a:t>. </a:t>
            </a:r>
          </a:p>
          <a:p>
            <a:pPr marL="457200" indent="-457200" algn="just" eaLnBrk="1" hangingPunct="1">
              <a:spcBef>
                <a:spcPct val="0"/>
              </a:spcBef>
              <a:buFont typeface="+mj-lt"/>
              <a:buAutoNum type="arabicPeriod"/>
            </a:pPr>
            <a:r>
              <a:rPr lang="pt-PT" altLang="pt-PT" sz="2800" dirty="0" err="1" smtClean="0">
                <a:ln w="19050">
                  <a:solidFill>
                    <a:schemeClr val="tx2">
                      <a:tint val="1000"/>
                    </a:schemeClr>
                  </a:solidFill>
                  <a:prstDash val="solid"/>
                </a:ln>
                <a:solidFill>
                  <a:srgbClr val="FFCC00"/>
                </a:solidFill>
              </a:rPr>
              <a:t>Choosed</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all</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marks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players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check</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their</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answers</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and</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count</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their</a:t>
            </a:r>
            <a:r>
              <a:rPr lang="pt-PT" altLang="pt-PT" sz="2800" dirty="0" smtClean="0">
                <a:ln w="19050">
                  <a:solidFill>
                    <a:schemeClr val="tx2">
                      <a:tint val="1000"/>
                    </a:schemeClr>
                  </a:solidFill>
                  <a:prstDash val="solid"/>
                </a:ln>
                <a:solidFill>
                  <a:srgbClr val="FFCC00"/>
                </a:solidFill>
              </a:rPr>
              <a:t> </a:t>
            </a:r>
            <a:r>
              <a:rPr lang="pt-PT" altLang="pt-PT" sz="2800" dirty="0" err="1" smtClean="0">
                <a:ln w="19050">
                  <a:solidFill>
                    <a:schemeClr val="tx2">
                      <a:tint val="1000"/>
                    </a:schemeClr>
                  </a:solidFill>
                  <a:prstDash val="solid"/>
                </a:ln>
                <a:solidFill>
                  <a:srgbClr val="FFCC00"/>
                </a:solidFill>
              </a:rPr>
              <a:t>points</a:t>
            </a:r>
            <a:r>
              <a:rPr lang="pt-PT" altLang="pt-PT" sz="2800" dirty="0" smtClean="0">
                <a:ln w="19050">
                  <a:solidFill>
                    <a:schemeClr val="tx2">
                      <a:tint val="1000"/>
                    </a:schemeClr>
                  </a:solidFill>
                  <a:prstDash val="solid"/>
                </a:ln>
                <a:solidFill>
                  <a:srgbClr val="FFCC00"/>
                </a:solidFill>
              </a:rPr>
              <a:t>.</a:t>
            </a:r>
          </a:p>
          <a:p>
            <a:pPr marL="457200" indent="-457200" algn="just" eaLnBrk="1" hangingPunct="1">
              <a:spcBef>
                <a:spcPct val="0"/>
              </a:spcBef>
              <a:buFont typeface="+mj-lt"/>
              <a:buAutoNum type="arabicPeriod"/>
            </a:pPr>
            <a:r>
              <a:rPr lang="pt-PT" altLang="pt-PT" sz="2800" dirty="0" err="1" smtClean="0">
                <a:ln w="19050">
                  <a:solidFill>
                    <a:schemeClr val="tx2">
                      <a:tint val="1000"/>
                    </a:schemeClr>
                  </a:solidFill>
                  <a:prstDash val="solid"/>
                </a:ln>
                <a:solidFill>
                  <a:schemeClr val="bg1"/>
                </a:solidFill>
              </a:rPr>
              <a:t>Win</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the</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player</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with</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the</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most</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number</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of</a:t>
            </a:r>
            <a:r>
              <a:rPr lang="pt-PT" altLang="pt-PT" sz="2800" dirty="0" smtClean="0">
                <a:ln w="19050">
                  <a:solidFill>
                    <a:schemeClr val="tx2">
                      <a:tint val="1000"/>
                    </a:schemeClr>
                  </a:solidFill>
                  <a:prstDash val="solid"/>
                </a:ln>
                <a:solidFill>
                  <a:schemeClr val="bg1"/>
                </a:solidFill>
              </a:rPr>
              <a:t> </a:t>
            </a:r>
            <a:r>
              <a:rPr lang="pt-PT" altLang="pt-PT" sz="2800" dirty="0" err="1" smtClean="0">
                <a:ln w="19050">
                  <a:solidFill>
                    <a:schemeClr val="tx2">
                      <a:tint val="1000"/>
                    </a:schemeClr>
                  </a:solidFill>
                  <a:prstDash val="solid"/>
                </a:ln>
                <a:solidFill>
                  <a:schemeClr val="bg1"/>
                </a:solidFill>
              </a:rPr>
              <a:t>points</a:t>
            </a:r>
            <a:r>
              <a:rPr lang="pt-PT" altLang="pt-PT" sz="2800" dirty="0" smtClean="0">
                <a:ln w="19050">
                  <a:solidFill>
                    <a:schemeClr val="tx2">
                      <a:tint val="1000"/>
                    </a:schemeClr>
                  </a:solidFill>
                  <a:prstDash val="solid"/>
                </a:ln>
                <a:solidFill>
                  <a:schemeClr val="bg1"/>
                </a:solidFill>
              </a:rPr>
              <a:t>.</a:t>
            </a:r>
            <a:endParaRPr lang="pt-PT" altLang="pt-PT" sz="2800" dirty="0">
              <a:ln w="19050">
                <a:solidFill>
                  <a:schemeClr val="tx2">
                    <a:tint val="1000"/>
                  </a:schemeClr>
                </a:solidFill>
                <a:prstDash val="solid"/>
              </a:ln>
              <a:solidFill>
                <a:schemeClr val="bg1"/>
              </a:solidFill>
            </a:endParaRPr>
          </a:p>
        </p:txBody>
      </p:sp>
    </p:spTree>
    <p:extLst>
      <p:ext uri="{BB962C8B-B14F-4D97-AF65-F5344CB8AC3E}">
        <p14:creationId xmlns:p14="http://schemas.microsoft.com/office/powerpoint/2010/main" val="1062750941"/>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a:hlinkClick r:id="rId3" action="ppaction://hlinksldjump"/>
          </p:cNvPr>
          <p:cNvSpPr>
            <a:spLocks noChangeArrowheads="1"/>
          </p:cNvSpPr>
          <p:nvPr/>
        </p:nvSpPr>
        <p:spPr bwMode="auto">
          <a:xfrm>
            <a:off x="604683" y="1146635"/>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u="sng"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rPr>
              <a:t>10</a:t>
            </a:r>
            <a:endParaRPr lang="en-US" sz="4400" b="1" u="sng"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53" name="AutoShape 5">
            <a:hlinkClick r:id="rId5" action="ppaction://hlinksldjump"/>
          </p:cNvPr>
          <p:cNvSpPr>
            <a:spLocks noChangeArrowheads="1"/>
          </p:cNvSpPr>
          <p:nvPr/>
        </p:nvSpPr>
        <p:spPr bwMode="auto">
          <a:xfrm>
            <a:off x="3650226" y="1141413"/>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6" action="ppaction://hlinksldjump"/>
              </a:rPr>
              <a:t>10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57" name="AutoShape 9">
            <a:hlinkClick r:id="rId3" action="ppaction://hlinksldjump"/>
          </p:cNvPr>
          <p:cNvSpPr>
            <a:spLocks noChangeArrowheads="1"/>
          </p:cNvSpPr>
          <p:nvPr/>
        </p:nvSpPr>
        <p:spPr bwMode="auto">
          <a:xfrm>
            <a:off x="604683" y="2300748"/>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u="sng"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rPr>
              <a:t>20</a:t>
            </a:r>
            <a:endParaRPr lang="en-US" sz="4400" b="1" u="sng"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58" name="AutoShape 10">
            <a:hlinkClick r:id="rId7" action="ppaction://hlinksldjump"/>
          </p:cNvPr>
          <p:cNvSpPr>
            <a:spLocks noChangeArrowheads="1"/>
          </p:cNvSpPr>
          <p:nvPr/>
        </p:nvSpPr>
        <p:spPr bwMode="auto">
          <a:xfrm>
            <a:off x="3650226" y="2295525"/>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8" action="ppaction://hlinksldjump"/>
              </a:rPr>
              <a:t>20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62" name="AutoShape 14">
            <a:hlinkClick r:id="rId9" action="ppaction://hlinksldjump"/>
          </p:cNvPr>
          <p:cNvSpPr>
            <a:spLocks noChangeArrowheads="1"/>
          </p:cNvSpPr>
          <p:nvPr/>
        </p:nvSpPr>
        <p:spPr bwMode="auto">
          <a:xfrm>
            <a:off x="604683" y="3432635"/>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u="sng"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rPr>
              <a:t>30</a:t>
            </a:r>
            <a:endParaRPr lang="en-US" sz="4400" b="1" u="sng"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63" name="AutoShape 15">
            <a:hlinkClick r:id="rId6" action="ppaction://hlinksldjump"/>
          </p:cNvPr>
          <p:cNvSpPr>
            <a:spLocks noChangeArrowheads="1"/>
          </p:cNvSpPr>
          <p:nvPr/>
        </p:nvSpPr>
        <p:spPr bwMode="auto">
          <a:xfrm>
            <a:off x="3650226" y="3427413"/>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0" action="ppaction://hlinksldjump"/>
              </a:rPr>
              <a:t>30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67" name="AutoShape 19">
            <a:hlinkClick r:id="rId9" action="ppaction://hlinksldjump"/>
          </p:cNvPr>
          <p:cNvSpPr>
            <a:spLocks noChangeArrowheads="1"/>
          </p:cNvSpPr>
          <p:nvPr/>
        </p:nvSpPr>
        <p:spPr bwMode="auto">
          <a:xfrm>
            <a:off x="604683" y="4575635"/>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u="sng"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rPr>
              <a:t>40</a:t>
            </a:r>
            <a:endParaRPr lang="en-US" sz="4400" b="1" u="sng"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68" name="AutoShape 20">
            <a:hlinkClick r:id="rId8" action="ppaction://hlinksldjump"/>
          </p:cNvPr>
          <p:cNvSpPr>
            <a:spLocks noChangeArrowheads="1"/>
          </p:cNvSpPr>
          <p:nvPr/>
        </p:nvSpPr>
        <p:spPr bwMode="auto">
          <a:xfrm>
            <a:off x="3650226" y="4570413"/>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1" action="ppaction://hlinksldjump"/>
              </a:rPr>
              <a:t>40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72" name="AutoShape 24">
            <a:hlinkClick r:id="rId9" action="ppaction://hlinksldjump"/>
          </p:cNvPr>
          <p:cNvSpPr>
            <a:spLocks noChangeArrowheads="1"/>
          </p:cNvSpPr>
          <p:nvPr/>
        </p:nvSpPr>
        <p:spPr bwMode="auto">
          <a:xfrm>
            <a:off x="604683" y="5718635"/>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u="sng"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rPr>
              <a:t>50</a:t>
            </a:r>
            <a:endParaRPr lang="en-US" sz="4400" b="1" u="sng"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73" name="AutoShape 25">
            <a:hlinkClick r:id="rId10" action="ppaction://hlinksldjump"/>
          </p:cNvPr>
          <p:cNvSpPr>
            <a:spLocks noChangeArrowheads="1"/>
          </p:cNvSpPr>
          <p:nvPr/>
        </p:nvSpPr>
        <p:spPr bwMode="auto">
          <a:xfrm>
            <a:off x="3650226" y="5713413"/>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2" action="ppaction://hlinksldjump"/>
              </a:rPr>
              <a:t>50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2077" name="AutoShape 29"/>
          <p:cNvSpPr>
            <a:spLocks noChangeArrowheads="1"/>
          </p:cNvSpPr>
          <p:nvPr/>
        </p:nvSpPr>
        <p:spPr bwMode="auto">
          <a:xfrm>
            <a:off x="0" y="-1587"/>
            <a:ext cx="28194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noFill/>
            <a:round/>
            <a:headEnd/>
            <a:tailEnd/>
          </a:ln>
          <a:effectLst/>
        </p:spPr>
        <p:txBody>
          <a:bodyPr wrap="none" anchor="ctr"/>
          <a:lstStyle/>
          <a:p>
            <a:pPr algn="ctr">
              <a:defRPr/>
            </a:pPr>
            <a:r>
              <a:rPr lang="en-US" sz="2400" dirty="0" smtClean="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rPr>
              <a:t>Definitions</a:t>
            </a:r>
            <a:endParaRPr lang="en-US" sz="2800" dirty="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endParaRPr>
          </a:p>
        </p:txBody>
      </p:sp>
      <p:sp>
        <p:nvSpPr>
          <p:cNvPr id="2078" name="AutoShape 30"/>
          <p:cNvSpPr>
            <a:spLocks noChangeArrowheads="1"/>
          </p:cNvSpPr>
          <p:nvPr/>
        </p:nvSpPr>
        <p:spPr bwMode="auto">
          <a:xfrm>
            <a:off x="2819400" y="-1587"/>
            <a:ext cx="3429000" cy="1143000"/>
          </a:xfrm>
          <a:prstGeom prst="roundRect">
            <a:avLst>
              <a:gd name="adj" fmla="val 16667"/>
            </a:avLst>
          </a:prstGeom>
          <a:blipFill>
            <a:blip r:embed="rId4"/>
            <a:stretch>
              <a:fillRect/>
            </a:stretch>
          </a:blipFill>
          <a:ln w="38100">
            <a:noFill/>
            <a:round/>
            <a:headEnd/>
            <a:tailEnd/>
          </a:ln>
          <a:effectLst/>
        </p:spPr>
        <p:txBody>
          <a:bodyPr wrap="none" anchor="ctr"/>
          <a:lstStyle/>
          <a:p>
            <a:pPr algn="ctr">
              <a:defRPr/>
            </a:pPr>
            <a:r>
              <a:rPr lang="en-US" sz="2400" dirty="0" smtClean="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rPr>
              <a:t>Types of Light Pollution</a:t>
            </a:r>
            <a:endParaRPr lang="en-US" sz="2400" dirty="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endParaRPr>
          </a:p>
        </p:txBody>
      </p:sp>
      <p:sp>
        <p:nvSpPr>
          <p:cNvPr id="2079" name="AutoShape 31"/>
          <p:cNvSpPr>
            <a:spLocks noChangeArrowheads="1"/>
          </p:cNvSpPr>
          <p:nvPr/>
        </p:nvSpPr>
        <p:spPr bwMode="auto">
          <a:xfrm>
            <a:off x="6248400" y="0"/>
            <a:ext cx="28956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noFill/>
            <a:round/>
            <a:headEnd/>
            <a:tailEnd/>
          </a:ln>
          <a:effectLst/>
        </p:spPr>
        <p:txBody>
          <a:bodyPr wrap="none" anchor="ctr"/>
          <a:lstStyle/>
          <a:p>
            <a:pPr algn="ctr">
              <a:defRPr/>
            </a:pPr>
            <a:r>
              <a:rPr lang="en-US" sz="2400" dirty="0" smtClean="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rPr>
              <a:t>Causes &amp; Effects</a:t>
            </a:r>
            <a:endParaRPr lang="en-US" sz="2400" dirty="0">
              <a:ln w="18415" cmpd="sng">
                <a:solidFill>
                  <a:schemeClr val="bg1"/>
                </a:solidFill>
                <a:prstDash val="solid"/>
              </a:ln>
              <a:solidFill>
                <a:schemeClr val="accent1">
                  <a:lumMod val="50000"/>
                </a:schemeClr>
              </a:solidFill>
              <a:effectLst>
                <a:outerShdw blurRad="63500" dir="3600000" algn="tl" rotWithShape="0">
                  <a:srgbClr val="000000">
                    <a:alpha val="70000"/>
                  </a:srgbClr>
                </a:outerShdw>
              </a:effectLst>
              <a:latin typeface="Comic Sans MS" pitchFamily="66" charset="0"/>
            </a:endParaRPr>
          </a:p>
        </p:txBody>
      </p:sp>
      <p:sp>
        <p:nvSpPr>
          <p:cNvPr id="34" name="AutoShape 16">
            <a:hlinkClick r:id="rId13" action="ppaction://hlinksldjump"/>
          </p:cNvPr>
          <p:cNvSpPr>
            <a:spLocks noChangeArrowheads="1"/>
          </p:cNvSpPr>
          <p:nvPr/>
        </p:nvSpPr>
        <p:spPr bwMode="auto">
          <a:xfrm>
            <a:off x="6629400" y="3443748"/>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4" action="ppaction://hlinksldjump"/>
              </a:rPr>
              <a:t>30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35" name="AutoShape 21">
            <a:hlinkClick r:id="rId15" action="ppaction://hlinksldjump"/>
          </p:cNvPr>
          <p:cNvSpPr>
            <a:spLocks noChangeArrowheads="1"/>
          </p:cNvSpPr>
          <p:nvPr/>
        </p:nvSpPr>
        <p:spPr bwMode="auto">
          <a:xfrm>
            <a:off x="6629400" y="4586748"/>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6" action="ppaction://hlinksldjump"/>
              </a:rPr>
              <a:t>40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36" name="AutoShape 26">
            <a:hlinkClick r:id="rId15" action="ppaction://hlinksldjump"/>
          </p:cNvPr>
          <p:cNvSpPr>
            <a:spLocks noChangeArrowheads="1"/>
          </p:cNvSpPr>
          <p:nvPr/>
        </p:nvSpPr>
        <p:spPr bwMode="auto">
          <a:xfrm>
            <a:off x="6629400" y="5729748"/>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7" action="ppaction://hlinksldjump"/>
              </a:rPr>
              <a:t>50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39" name="AutoShape 6">
            <a:hlinkClick r:id="rId11" action="ppaction://hlinksldjump"/>
          </p:cNvPr>
          <p:cNvSpPr>
            <a:spLocks noChangeArrowheads="1"/>
          </p:cNvSpPr>
          <p:nvPr/>
        </p:nvSpPr>
        <p:spPr bwMode="auto">
          <a:xfrm>
            <a:off x="6629400" y="1130300"/>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3" action="ppaction://hlinksldjump"/>
              </a:rPr>
              <a:t>10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40" name="AutoShape 11">
            <a:hlinkClick r:id="rId12" action="ppaction://hlinksldjump"/>
          </p:cNvPr>
          <p:cNvSpPr>
            <a:spLocks noChangeArrowheads="1"/>
          </p:cNvSpPr>
          <p:nvPr/>
        </p:nvSpPr>
        <p:spPr bwMode="auto">
          <a:xfrm>
            <a:off x="6629400" y="2284413"/>
            <a:ext cx="1828800" cy="1143000"/>
          </a:xfrm>
          <a:prstGeom prst="roundRect">
            <a:avLst>
              <a:gd name="adj" fmla="val 16667"/>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tx1"/>
            </a:solidFill>
            <a:round/>
            <a:headEnd/>
            <a:tailEnd/>
          </a:ln>
          <a:effectLst/>
        </p:spPr>
        <p:txBody>
          <a:bodyPr wrap="none" anchor="ctr"/>
          <a:lstStyle/>
          <a:p>
            <a:pPr algn="ctr">
              <a:defRPr/>
            </a:pPr>
            <a:r>
              <a:rPr lang="en-US" sz="4400" b="1" dirty="0" smtClean="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hlinkClick r:id="rId15" action="ppaction://hlinksldjump"/>
              </a:rPr>
              <a:t>20</a:t>
            </a:r>
            <a:endParaRPr lang="en-US" sz="4400" b="1" dirty="0">
              <a:ln w="31550" cmpd="sng">
                <a:solidFill>
                  <a:schemeClr val="bg1"/>
                </a:solidFill>
                <a:prstDash val="solid"/>
              </a:ln>
              <a:solidFill>
                <a:schemeClr val="accent1">
                  <a:lumMod val="5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3" name="CaixaDeTexto 2">
            <a:hlinkClick r:id="rId18" action="ppaction://hlinksldjump"/>
          </p:cNvPr>
          <p:cNvSpPr txBox="1"/>
          <p:nvPr/>
        </p:nvSpPr>
        <p:spPr>
          <a:xfrm>
            <a:off x="8458200" y="6215304"/>
            <a:ext cx="685800" cy="584775"/>
          </a:xfrm>
          <a:prstGeom prst="rect">
            <a:avLst/>
          </a:prstGeom>
          <a:noFill/>
        </p:spPr>
        <p:txBody>
          <a:bodyPr wrap="square" rtlCol="0">
            <a:spAutoFit/>
          </a:bodyPr>
          <a:lstStyle/>
          <a:p>
            <a:pPr algn="ctr"/>
            <a:r>
              <a:rPr lang="pt-PT" sz="1600" b="1" dirty="0" smtClean="0">
                <a:solidFill>
                  <a:srgbClr val="FFCC00"/>
                </a:solidFill>
              </a:rPr>
              <a:t>THE</a:t>
            </a:r>
          </a:p>
          <a:p>
            <a:pPr algn="ctr"/>
            <a:r>
              <a:rPr lang="pt-PT" sz="1600" b="1" dirty="0" smtClean="0">
                <a:solidFill>
                  <a:srgbClr val="FFCC00"/>
                </a:solidFill>
              </a:rPr>
              <a:t>END</a:t>
            </a:r>
            <a:endParaRPr lang="pt-PT" sz="1600" b="1" dirty="0">
              <a:solidFill>
                <a:srgbClr val="FFCC00"/>
              </a:solidFill>
            </a:endParaRPr>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052"/>
                    </p:tgtEl>
                  </p:cond>
                </p:stCondLst>
                <p:endSync evt="end" delay="0">
                  <p:rtn val="all"/>
                </p:endSync>
                <p:childTnLst>
                  <p:par>
                    <p:cTn id="3" fill="hold">
                      <p:stCondLst>
                        <p:cond delay="0"/>
                      </p:stCondLst>
                      <p:childTnLst>
                        <p:par>
                          <p:cTn id="4" fill="hold">
                            <p:stCondLst>
                              <p:cond delay="0"/>
                            </p:stCondLst>
                            <p:childTnLst>
                              <p:par>
                                <p:cTn id="5" presetID="19" presetClass="exit" presetSubtype="10" fill="hold" grpId="0" nodeType="clickEffect">
                                  <p:stCondLst>
                                    <p:cond delay="0"/>
                                  </p:stCondLst>
                                  <p:childTnLst>
                                    <p:anim calcmode="lin" valueType="num">
                                      <p:cBhvr>
                                        <p:cTn id="6" dur="5000"/>
                                        <p:tgtEl>
                                          <p:spTgt spid="2052"/>
                                        </p:tgtEl>
                                        <p:attrNameLst>
                                          <p:attrName>ppt_h</p:attrName>
                                        </p:attrNameLst>
                                      </p:cBhvr>
                                      <p:tavLst>
                                        <p:tav tm="0">
                                          <p:val>
                                            <p:strVal val="ppt_h"/>
                                          </p:val>
                                        </p:tav>
                                        <p:tav tm="100000">
                                          <p:val>
                                            <p:strVal val="ppt_h"/>
                                          </p:val>
                                        </p:tav>
                                      </p:tavLst>
                                    </p:anim>
                                    <p:anim calcmode="lin" valueType="num">
                                      <p:cBhvr>
                                        <p:cTn id="7" dur="5000"/>
                                        <p:tgtEl>
                                          <p:spTgt spid="205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2052"/>
                                        </p:tgtEl>
                                        <p:attrNameLst>
                                          <p:attrName>style.visibility</p:attrName>
                                        </p:attrNameLst>
                                      </p:cBhvr>
                                      <p:to>
                                        <p:strVal val="hidden"/>
                                      </p:to>
                                    </p:set>
                                  </p:childTnLst>
                                </p:cTn>
                              </p:par>
                            </p:childTnLst>
                          </p:cTn>
                        </p:par>
                      </p:childTnLst>
                    </p:cTn>
                  </p:par>
                </p:childTnLst>
              </p:cTn>
              <p:nextCondLst>
                <p:cond evt="onClick" delay="0">
                  <p:tgtEl>
                    <p:spTgt spid="2052"/>
                  </p:tgtEl>
                </p:cond>
              </p:nextCondLst>
            </p:seq>
            <p:seq concurrent="1" nextAc="seek">
              <p:cTn id="9" restart="whenNotActive" fill="hold" evtFilter="cancelBubble" nodeType="interactiveSeq">
                <p:stCondLst>
                  <p:cond evt="onClick" delay="0">
                    <p:tgtEl>
                      <p:spTgt spid="2053"/>
                    </p:tgtEl>
                  </p:cond>
                </p:stCondLst>
                <p:endSync evt="end" delay="0">
                  <p:rtn val="all"/>
                </p:endSync>
                <p:childTnLst>
                  <p:par>
                    <p:cTn id="10" fill="hold">
                      <p:stCondLst>
                        <p:cond delay="0"/>
                      </p:stCondLst>
                      <p:childTnLst>
                        <p:par>
                          <p:cTn id="11" fill="hold">
                            <p:stCondLst>
                              <p:cond delay="0"/>
                            </p:stCondLst>
                            <p:childTnLst>
                              <p:par>
                                <p:cTn id="12" presetID="19" presetClass="exit" presetSubtype="10" fill="hold" grpId="0" nodeType="clickEffect">
                                  <p:stCondLst>
                                    <p:cond delay="0"/>
                                  </p:stCondLst>
                                  <p:childTnLst>
                                    <p:anim calcmode="lin" valueType="num">
                                      <p:cBhvr>
                                        <p:cTn id="13" dur="5000"/>
                                        <p:tgtEl>
                                          <p:spTgt spid="2053"/>
                                        </p:tgtEl>
                                        <p:attrNameLst>
                                          <p:attrName>ppt_h</p:attrName>
                                        </p:attrNameLst>
                                      </p:cBhvr>
                                      <p:tavLst>
                                        <p:tav tm="0">
                                          <p:val>
                                            <p:strVal val="ppt_h"/>
                                          </p:val>
                                        </p:tav>
                                        <p:tav tm="100000">
                                          <p:val>
                                            <p:strVal val="ppt_h"/>
                                          </p:val>
                                        </p:tav>
                                      </p:tavLst>
                                    </p:anim>
                                    <p:anim calcmode="lin" valueType="num">
                                      <p:cBhvr>
                                        <p:cTn id="14" dur="5000"/>
                                        <p:tgtEl>
                                          <p:spTgt spid="205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5" dur="1" fill="hold">
                                          <p:stCondLst>
                                            <p:cond delay="4999"/>
                                          </p:stCondLst>
                                        </p:cTn>
                                        <p:tgtEl>
                                          <p:spTgt spid="2053"/>
                                        </p:tgtEl>
                                        <p:attrNameLst>
                                          <p:attrName>style.visibility</p:attrName>
                                        </p:attrNameLst>
                                      </p:cBhvr>
                                      <p:to>
                                        <p:strVal val="hidden"/>
                                      </p:to>
                                    </p:set>
                                  </p:childTnLst>
                                </p:cTn>
                              </p:par>
                            </p:childTnLst>
                          </p:cTn>
                        </p:par>
                      </p:childTnLst>
                    </p:cTn>
                  </p:par>
                </p:childTnLst>
              </p:cTn>
              <p:nextCondLst>
                <p:cond evt="onClick" delay="0">
                  <p:tgtEl>
                    <p:spTgt spid="2053"/>
                  </p:tgtEl>
                </p:cond>
              </p:nextCondLst>
            </p:seq>
            <p:seq concurrent="1" nextAc="seek">
              <p:cTn id="16" restart="whenNotActive" fill="hold" evtFilter="cancelBubble" nodeType="interactiveSeq">
                <p:stCondLst>
                  <p:cond evt="onClick" delay="0">
                    <p:tgtEl>
                      <p:spTgt spid="2057"/>
                    </p:tgtEl>
                  </p:cond>
                </p:stCondLst>
                <p:endSync evt="end" delay="0">
                  <p:rtn val="all"/>
                </p:endSync>
                <p:childTnLst>
                  <p:par>
                    <p:cTn id="17" fill="hold">
                      <p:stCondLst>
                        <p:cond delay="0"/>
                      </p:stCondLst>
                      <p:childTnLst>
                        <p:par>
                          <p:cTn id="18" fill="hold">
                            <p:stCondLst>
                              <p:cond delay="0"/>
                            </p:stCondLst>
                            <p:childTnLst>
                              <p:par>
                                <p:cTn id="19" presetID="19" presetClass="exit" presetSubtype="10" fill="hold" grpId="0" nodeType="clickEffect">
                                  <p:stCondLst>
                                    <p:cond delay="0"/>
                                  </p:stCondLst>
                                  <p:childTnLst>
                                    <p:anim calcmode="lin" valueType="num">
                                      <p:cBhvr>
                                        <p:cTn id="20" dur="5000"/>
                                        <p:tgtEl>
                                          <p:spTgt spid="2057"/>
                                        </p:tgtEl>
                                        <p:attrNameLst>
                                          <p:attrName>ppt_h</p:attrName>
                                        </p:attrNameLst>
                                      </p:cBhvr>
                                      <p:tavLst>
                                        <p:tav tm="0">
                                          <p:val>
                                            <p:strVal val="ppt_h"/>
                                          </p:val>
                                        </p:tav>
                                        <p:tav tm="100000">
                                          <p:val>
                                            <p:strVal val="ppt_h"/>
                                          </p:val>
                                        </p:tav>
                                      </p:tavLst>
                                    </p:anim>
                                    <p:anim calcmode="lin" valueType="num">
                                      <p:cBhvr>
                                        <p:cTn id="21" dur="5000"/>
                                        <p:tgtEl>
                                          <p:spTgt spid="205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2" dur="1" fill="hold">
                                          <p:stCondLst>
                                            <p:cond delay="49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3" restart="whenNotActive" fill="hold" evtFilter="cancelBubble" nodeType="interactiveSeq">
                <p:stCondLst>
                  <p:cond evt="onClick" delay="0">
                    <p:tgtEl>
                      <p:spTgt spid="2058"/>
                    </p:tgtEl>
                  </p:cond>
                </p:stCondLst>
                <p:endSync evt="end" delay="0">
                  <p:rtn val="all"/>
                </p:endSync>
                <p:childTnLst>
                  <p:par>
                    <p:cTn id="24" fill="hold">
                      <p:stCondLst>
                        <p:cond delay="0"/>
                      </p:stCondLst>
                      <p:childTnLst>
                        <p:par>
                          <p:cTn id="25" fill="hold">
                            <p:stCondLst>
                              <p:cond delay="0"/>
                            </p:stCondLst>
                            <p:childTnLst>
                              <p:par>
                                <p:cTn id="26" presetID="19" presetClass="exit" presetSubtype="10" fill="hold" grpId="0" nodeType="clickEffect">
                                  <p:stCondLst>
                                    <p:cond delay="0"/>
                                  </p:stCondLst>
                                  <p:childTnLst>
                                    <p:anim calcmode="lin" valueType="num">
                                      <p:cBhvr>
                                        <p:cTn id="27" dur="5000"/>
                                        <p:tgtEl>
                                          <p:spTgt spid="2058"/>
                                        </p:tgtEl>
                                        <p:attrNameLst>
                                          <p:attrName>ppt_h</p:attrName>
                                        </p:attrNameLst>
                                      </p:cBhvr>
                                      <p:tavLst>
                                        <p:tav tm="0">
                                          <p:val>
                                            <p:strVal val="ppt_h"/>
                                          </p:val>
                                        </p:tav>
                                        <p:tav tm="100000">
                                          <p:val>
                                            <p:strVal val="ppt_h"/>
                                          </p:val>
                                        </p:tav>
                                      </p:tavLst>
                                    </p:anim>
                                    <p:anim calcmode="lin" valueType="num">
                                      <p:cBhvr>
                                        <p:cTn id="28" dur="5000"/>
                                        <p:tgtEl>
                                          <p:spTgt spid="205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9" dur="1" fill="hold">
                                          <p:stCondLst>
                                            <p:cond delay="4999"/>
                                          </p:stCondLst>
                                        </p:cTn>
                                        <p:tgtEl>
                                          <p:spTgt spid="2058"/>
                                        </p:tgtEl>
                                        <p:attrNameLst>
                                          <p:attrName>style.visibility</p:attrName>
                                        </p:attrNameLst>
                                      </p:cBhvr>
                                      <p:to>
                                        <p:strVal val="hidden"/>
                                      </p:to>
                                    </p:set>
                                  </p:childTnLst>
                                </p:cTn>
                              </p:par>
                            </p:childTnLst>
                          </p:cTn>
                        </p:par>
                      </p:childTnLst>
                    </p:cTn>
                  </p:par>
                </p:childTnLst>
              </p:cTn>
              <p:nextCondLst>
                <p:cond evt="onClick" delay="0">
                  <p:tgtEl>
                    <p:spTgt spid="2058"/>
                  </p:tgtEl>
                </p:cond>
              </p:nextCondLst>
            </p:seq>
            <p:seq concurrent="1" nextAc="seek">
              <p:cTn id="30" restart="whenNotActive" fill="hold" evtFilter="cancelBubble" nodeType="interactiveSeq">
                <p:stCondLst>
                  <p:cond evt="onClick" delay="0">
                    <p:tgtEl>
                      <p:spTgt spid="2062"/>
                    </p:tgtEl>
                  </p:cond>
                </p:stCondLst>
                <p:endSync evt="end" delay="0">
                  <p:rtn val="all"/>
                </p:endSync>
                <p:childTnLst>
                  <p:par>
                    <p:cTn id="31" fill="hold">
                      <p:stCondLst>
                        <p:cond delay="0"/>
                      </p:stCondLst>
                      <p:childTnLst>
                        <p:par>
                          <p:cTn id="32" fill="hold">
                            <p:stCondLst>
                              <p:cond delay="0"/>
                            </p:stCondLst>
                            <p:childTnLst>
                              <p:par>
                                <p:cTn id="33" presetID="19" presetClass="exit" presetSubtype="10" fill="hold" grpId="0" nodeType="clickEffect">
                                  <p:stCondLst>
                                    <p:cond delay="0"/>
                                  </p:stCondLst>
                                  <p:childTnLst>
                                    <p:anim calcmode="lin" valueType="num">
                                      <p:cBhvr>
                                        <p:cTn id="34" dur="5000"/>
                                        <p:tgtEl>
                                          <p:spTgt spid="2062"/>
                                        </p:tgtEl>
                                        <p:attrNameLst>
                                          <p:attrName>ppt_h</p:attrName>
                                        </p:attrNameLst>
                                      </p:cBhvr>
                                      <p:tavLst>
                                        <p:tav tm="0">
                                          <p:val>
                                            <p:strVal val="ppt_h"/>
                                          </p:val>
                                        </p:tav>
                                        <p:tav tm="100000">
                                          <p:val>
                                            <p:strVal val="ppt_h"/>
                                          </p:val>
                                        </p:tav>
                                      </p:tavLst>
                                    </p:anim>
                                    <p:anim calcmode="lin" valueType="num">
                                      <p:cBhvr>
                                        <p:cTn id="35" dur="5000"/>
                                        <p:tgtEl>
                                          <p:spTgt spid="206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36" dur="1" fill="hold">
                                          <p:stCondLst>
                                            <p:cond delay="4999"/>
                                          </p:stCondLst>
                                        </p:cTn>
                                        <p:tgtEl>
                                          <p:spTgt spid="2062"/>
                                        </p:tgtEl>
                                        <p:attrNameLst>
                                          <p:attrName>style.visibility</p:attrName>
                                        </p:attrNameLst>
                                      </p:cBhvr>
                                      <p:to>
                                        <p:strVal val="hidden"/>
                                      </p:to>
                                    </p:set>
                                  </p:childTnLst>
                                </p:cTn>
                              </p:par>
                            </p:childTnLst>
                          </p:cTn>
                        </p:par>
                      </p:childTnLst>
                    </p:cTn>
                  </p:par>
                </p:childTnLst>
              </p:cTn>
              <p:nextCondLst>
                <p:cond evt="onClick" delay="0">
                  <p:tgtEl>
                    <p:spTgt spid="2062"/>
                  </p:tgtEl>
                </p:cond>
              </p:nextCondLst>
            </p:seq>
            <p:seq concurrent="1" nextAc="seek">
              <p:cTn id="37" restart="whenNotActive" fill="hold" evtFilter="cancelBubble" nodeType="interactiveSeq">
                <p:stCondLst>
                  <p:cond evt="onClick" delay="0">
                    <p:tgtEl>
                      <p:spTgt spid="2063"/>
                    </p:tgtEl>
                  </p:cond>
                </p:stCondLst>
                <p:endSync evt="end" delay="0">
                  <p:rtn val="all"/>
                </p:endSync>
                <p:childTnLst>
                  <p:par>
                    <p:cTn id="38" fill="hold">
                      <p:stCondLst>
                        <p:cond delay="0"/>
                      </p:stCondLst>
                      <p:childTnLst>
                        <p:par>
                          <p:cTn id="39" fill="hold">
                            <p:stCondLst>
                              <p:cond delay="0"/>
                            </p:stCondLst>
                            <p:childTnLst>
                              <p:par>
                                <p:cTn id="40" presetID="19" presetClass="exit" presetSubtype="10" fill="hold" grpId="0" nodeType="clickEffect">
                                  <p:stCondLst>
                                    <p:cond delay="0"/>
                                  </p:stCondLst>
                                  <p:childTnLst>
                                    <p:anim calcmode="lin" valueType="num">
                                      <p:cBhvr>
                                        <p:cTn id="41" dur="5000"/>
                                        <p:tgtEl>
                                          <p:spTgt spid="2063"/>
                                        </p:tgtEl>
                                        <p:attrNameLst>
                                          <p:attrName>ppt_h</p:attrName>
                                        </p:attrNameLst>
                                      </p:cBhvr>
                                      <p:tavLst>
                                        <p:tav tm="0">
                                          <p:val>
                                            <p:strVal val="ppt_h"/>
                                          </p:val>
                                        </p:tav>
                                        <p:tav tm="100000">
                                          <p:val>
                                            <p:strVal val="ppt_h"/>
                                          </p:val>
                                        </p:tav>
                                      </p:tavLst>
                                    </p:anim>
                                    <p:anim calcmode="lin" valueType="num">
                                      <p:cBhvr>
                                        <p:cTn id="42" dur="5000"/>
                                        <p:tgtEl>
                                          <p:spTgt spid="206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43" dur="1" fill="hold">
                                          <p:stCondLst>
                                            <p:cond delay="4999"/>
                                          </p:stCondLst>
                                        </p:cTn>
                                        <p:tgtEl>
                                          <p:spTgt spid="2063"/>
                                        </p:tgtEl>
                                        <p:attrNameLst>
                                          <p:attrName>style.visibility</p:attrName>
                                        </p:attrNameLst>
                                      </p:cBhvr>
                                      <p:to>
                                        <p:strVal val="hidden"/>
                                      </p:to>
                                    </p:set>
                                  </p:childTnLst>
                                </p:cTn>
                              </p:par>
                            </p:childTnLst>
                          </p:cTn>
                        </p:par>
                      </p:childTnLst>
                    </p:cTn>
                  </p:par>
                </p:childTnLst>
              </p:cTn>
              <p:nextCondLst>
                <p:cond evt="onClick" delay="0">
                  <p:tgtEl>
                    <p:spTgt spid="2063"/>
                  </p:tgtEl>
                </p:cond>
              </p:nextCondLst>
            </p:seq>
            <p:seq concurrent="1" nextAc="seek">
              <p:cTn id="44" restart="whenNotActive" fill="hold" evtFilter="cancelBubble" nodeType="interactiveSeq">
                <p:stCondLst>
                  <p:cond evt="onClick" delay="0">
                    <p:tgtEl>
                      <p:spTgt spid="2067"/>
                    </p:tgtEl>
                  </p:cond>
                </p:stCondLst>
                <p:endSync evt="end" delay="0">
                  <p:rtn val="all"/>
                </p:endSync>
                <p:childTnLst>
                  <p:par>
                    <p:cTn id="45" fill="hold">
                      <p:stCondLst>
                        <p:cond delay="0"/>
                      </p:stCondLst>
                      <p:childTnLst>
                        <p:par>
                          <p:cTn id="46" fill="hold">
                            <p:stCondLst>
                              <p:cond delay="0"/>
                            </p:stCondLst>
                            <p:childTnLst>
                              <p:par>
                                <p:cTn id="47" presetID="19" presetClass="exit" presetSubtype="10" fill="hold" grpId="0" nodeType="clickEffect">
                                  <p:stCondLst>
                                    <p:cond delay="0"/>
                                  </p:stCondLst>
                                  <p:childTnLst>
                                    <p:anim calcmode="lin" valueType="num">
                                      <p:cBhvr>
                                        <p:cTn id="48" dur="5000"/>
                                        <p:tgtEl>
                                          <p:spTgt spid="2067"/>
                                        </p:tgtEl>
                                        <p:attrNameLst>
                                          <p:attrName>ppt_h</p:attrName>
                                        </p:attrNameLst>
                                      </p:cBhvr>
                                      <p:tavLst>
                                        <p:tav tm="0">
                                          <p:val>
                                            <p:strVal val="ppt_h"/>
                                          </p:val>
                                        </p:tav>
                                        <p:tav tm="100000">
                                          <p:val>
                                            <p:strVal val="ppt_h"/>
                                          </p:val>
                                        </p:tav>
                                      </p:tavLst>
                                    </p:anim>
                                    <p:anim calcmode="lin" valueType="num">
                                      <p:cBhvr>
                                        <p:cTn id="49" dur="5000"/>
                                        <p:tgtEl>
                                          <p:spTgt spid="206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50" dur="1" fill="hold">
                                          <p:stCondLst>
                                            <p:cond delay="4999"/>
                                          </p:stCondLst>
                                        </p:cTn>
                                        <p:tgtEl>
                                          <p:spTgt spid="2067"/>
                                        </p:tgtEl>
                                        <p:attrNameLst>
                                          <p:attrName>style.visibility</p:attrName>
                                        </p:attrNameLst>
                                      </p:cBhvr>
                                      <p:to>
                                        <p:strVal val="hidden"/>
                                      </p:to>
                                    </p:set>
                                  </p:childTnLst>
                                </p:cTn>
                              </p:par>
                            </p:childTnLst>
                          </p:cTn>
                        </p:par>
                      </p:childTnLst>
                    </p:cTn>
                  </p:par>
                </p:childTnLst>
              </p:cTn>
              <p:nextCondLst>
                <p:cond evt="onClick" delay="0">
                  <p:tgtEl>
                    <p:spTgt spid="2067"/>
                  </p:tgtEl>
                </p:cond>
              </p:nextCondLst>
            </p:seq>
            <p:seq concurrent="1" nextAc="seek">
              <p:cTn id="51" restart="whenNotActive" fill="hold" evtFilter="cancelBubble" nodeType="interactiveSeq">
                <p:stCondLst>
                  <p:cond evt="onClick" delay="0">
                    <p:tgtEl>
                      <p:spTgt spid="2068"/>
                    </p:tgtEl>
                  </p:cond>
                </p:stCondLst>
                <p:endSync evt="end" delay="0">
                  <p:rtn val="all"/>
                </p:endSync>
                <p:childTnLst>
                  <p:par>
                    <p:cTn id="52" fill="hold">
                      <p:stCondLst>
                        <p:cond delay="0"/>
                      </p:stCondLst>
                      <p:childTnLst>
                        <p:par>
                          <p:cTn id="53" fill="hold">
                            <p:stCondLst>
                              <p:cond delay="0"/>
                            </p:stCondLst>
                            <p:childTnLst>
                              <p:par>
                                <p:cTn id="54" presetID="19" presetClass="exit" presetSubtype="10" fill="hold" grpId="0" nodeType="clickEffect">
                                  <p:stCondLst>
                                    <p:cond delay="0"/>
                                  </p:stCondLst>
                                  <p:childTnLst>
                                    <p:anim calcmode="lin" valueType="num">
                                      <p:cBhvr>
                                        <p:cTn id="55" dur="5000"/>
                                        <p:tgtEl>
                                          <p:spTgt spid="2068"/>
                                        </p:tgtEl>
                                        <p:attrNameLst>
                                          <p:attrName>ppt_h</p:attrName>
                                        </p:attrNameLst>
                                      </p:cBhvr>
                                      <p:tavLst>
                                        <p:tav tm="0">
                                          <p:val>
                                            <p:strVal val="ppt_h"/>
                                          </p:val>
                                        </p:tav>
                                        <p:tav tm="100000">
                                          <p:val>
                                            <p:strVal val="ppt_h"/>
                                          </p:val>
                                        </p:tav>
                                      </p:tavLst>
                                    </p:anim>
                                    <p:anim calcmode="lin" valueType="num">
                                      <p:cBhvr>
                                        <p:cTn id="56" dur="5000"/>
                                        <p:tgtEl>
                                          <p:spTgt spid="206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57" dur="1" fill="hold">
                                          <p:stCondLst>
                                            <p:cond delay="4999"/>
                                          </p:stCondLst>
                                        </p:cTn>
                                        <p:tgtEl>
                                          <p:spTgt spid="2068"/>
                                        </p:tgtEl>
                                        <p:attrNameLst>
                                          <p:attrName>style.visibility</p:attrName>
                                        </p:attrNameLst>
                                      </p:cBhvr>
                                      <p:to>
                                        <p:strVal val="hidden"/>
                                      </p:to>
                                    </p:set>
                                  </p:childTnLst>
                                </p:cTn>
                              </p:par>
                            </p:childTnLst>
                          </p:cTn>
                        </p:par>
                      </p:childTnLst>
                    </p:cTn>
                  </p:par>
                </p:childTnLst>
              </p:cTn>
              <p:nextCondLst>
                <p:cond evt="onClick" delay="0">
                  <p:tgtEl>
                    <p:spTgt spid="2068"/>
                  </p:tgtEl>
                </p:cond>
              </p:nextCondLst>
            </p:seq>
            <p:seq concurrent="1" nextAc="seek">
              <p:cTn id="58" restart="whenNotActive" fill="hold" evtFilter="cancelBubble" nodeType="interactiveSeq">
                <p:stCondLst>
                  <p:cond evt="onClick" delay="0">
                    <p:tgtEl>
                      <p:spTgt spid="2072"/>
                    </p:tgtEl>
                  </p:cond>
                </p:stCondLst>
                <p:endSync evt="end" delay="0">
                  <p:rtn val="all"/>
                </p:endSync>
                <p:childTnLst>
                  <p:par>
                    <p:cTn id="59" fill="hold">
                      <p:stCondLst>
                        <p:cond delay="0"/>
                      </p:stCondLst>
                      <p:childTnLst>
                        <p:par>
                          <p:cTn id="60" fill="hold">
                            <p:stCondLst>
                              <p:cond delay="0"/>
                            </p:stCondLst>
                            <p:childTnLst>
                              <p:par>
                                <p:cTn id="61" presetID="19" presetClass="exit" presetSubtype="10" fill="hold" grpId="0" nodeType="clickEffect">
                                  <p:stCondLst>
                                    <p:cond delay="0"/>
                                  </p:stCondLst>
                                  <p:childTnLst>
                                    <p:anim calcmode="lin" valueType="num">
                                      <p:cBhvr>
                                        <p:cTn id="62" dur="5000"/>
                                        <p:tgtEl>
                                          <p:spTgt spid="2072"/>
                                        </p:tgtEl>
                                        <p:attrNameLst>
                                          <p:attrName>ppt_h</p:attrName>
                                        </p:attrNameLst>
                                      </p:cBhvr>
                                      <p:tavLst>
                                        <p:tav tm="0">
                                          <p:val>
                                            <p:strVal val="ppt_h"/>
                                          </p:val>
                                        </p:tav>
                                        <p:tav tm="100000">
                                          <p:val>
                                            <p:strVal val="ppt_h"/>
                                          </p:val>
                                        </p:tav>
                                      </p:tavLst>
                                    </p:anim>
                                    <p:anim calcmode="lin" valueType="num">
                                      <p:cBhvr>
                                        <p:cTn id="63" dur="5000"/>
                                        <p:tgtEl>
                                          <p:spTgt spid="207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64" dur="1" fill="hold">
                                          <p:stCondLst>
                                            <p:cond delay="4999"/>
                                          </p:stCondLst>
                                        </p:cTn>
                                        <p:tgtEl>
                                          <p:spTgt spid="2072"/>
                                        </p:tgtEl>
                                        <p:attrNameLst>
                                          <p:attrName>style.visibility</p:attrName>
                                        </p:attrNameLst>
                                      </p:cBhvr>
                                      <p:to>
                                        <p:strVal val="hidden"/>
                                      </p:to>
                                    </p:set>
                                  </p:childTnLst>
                                </p:cTn>
                              </p:par>
                            </p:childTnLst>
                          </p:cTn>
                        </p:par>
                      </p:childTnLst>
                    </p:cTn>
                  </p:par>
                </p:childTnLst>
              </p:cTn>
              <p:nextCondLst>
                <p:cond evt="onClick" delay="0">
                  <p:tgtEl>
                    <p:spTgt spid="2072"/>
                  </p:tgtEl>
                </p:cond>
              </p:nextCondLst>
            </p:seq>
            <p:seq concurrent="1" nextAc="seek">
              <p:cTn id="65" restart="whenNotActive" fill="hold" evtFilter="cancelBubble" nodeType="interactiveSeq">
                <p:stCondLst>
                  <p:cond evt="onClick" delay="0">
                    <p:tgtEl>
                      <p:spTgt spid="2073"/>
                    </p:tgtEl>
                  </p:cond>
                </p:stCondLst>
                <p:endSync evt="end" delay="0">
                  <p:rtn val="all"/>
                </p:endSync>
                <p:childTnLst>
                  <p:par>
                    <p:cTn id="66" fill="hold">
                      <p:stCondLst>
                        <p:cond delay="0"/>
                      </p:stCondLst>
                      <p:childTnLst>
                        <p:par>
                          <p:cTn id="67" fill="hold">
                            <p:stCondLst>
                              <p:cond delay="0"/>
                            </p:stCondLst>
                            <p:childTnLst>
                              <p:par>
                                <p:cTn id="68" presetID="19" presetClass="exit" presetSubtype="10" fill="hold" grpId="0" nodeType="clickEffect">
                                  <p:stCondLst>
                                    <p:cond delay="0"/>
                                  </p:stCondLst>
                                  <p:childTnLst>
                                    <p:anim calcmode="lin" valueType="num">
                                      <p:cBhvr>
                                        <p:cTn id="69" dur="5000"/>
                                        <p:tgtEl>
                                          <p:spTgt spid="2073"/>
                                        </p:tgtEl>
                                        <p:attrNameLst>
                                          <p:attrName>ppt_h</p:attrName>
                                        </p:attrNameLst>
                                      </p:cBhvr>
                                      <p:tavLst>
                                        <p:tav tm="0">
                                          <p:val>
                                            <p:strVal val="ppt_h"/>
                                          </p:val>
                                        </p:tav>
                                        <p:tav tm="100000">
                                          <p:val>
                                            <p:strVal val="ppt_h"/>
                                          </p:val>
                                        </p:tav>
                                      </p:tavLst>
                                    </p:anim>
                                    <p:anim calcmode="lin" valueType="num">
                                      <p:cBhvr>
                                        <p:cTn id="70" dur="5000"/>
                                        <p:tgtEl>
                                          <p:spTgt spid="207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71" dur="1" fill="hold">
                                          <p:stCondLst>
                                            <p:cond delay="4999"/>
                                          </p:stCondLst>
                                        </p:cTn>
                                        <p:tgtEl>
                                          <p:spTgt spid="2073"/>
                                        </p:tgtEl>
                                        <p:attrNameLst>
                                          <p:attrName>style.visibility</p:attrName>
                                        </p:attrNameLst>
                                      </p:cBhvr>
                                      <p:to>
                                        <p:strVal val="hidden"/>
                                      </p:to>
                                    </p:set>
                                  </p:childTnLst>
                                </p:cTn>
                              </p:par>
                            </p:childTnLst>
                          </p:cTn>
                        </p:par>
                      </p:childTnLst>
                    </p:cTn>
                  </p:par>
                </p:childTnLst>
              </p:cTn>
              <p:nextCondLst>
                <p:cond evt="onClick" delay="0">
                  <p:tgtEl>
                    <p:spTgt spid="2073"/>
                  </p:tgtEl>
                </p:cond>
              </p:nextCondLst>
            </p:seq>
            <p:seq concurrent="1" nextAc="seek">
              <p:cTn id="72" restart="whenNotActive" fill="hold" evtFilter="cancelBubble" nodeType="interactiveSeq">
                <p:stCondLst>
                  <p:cond evt="onClick" delay="0">
                    <p:tgtEl>
                      <p:spTgt spid="34"/>
                    </p:tgtEl>
                  </p:cond>
                </p:stCondLst>
                <p:endSync evt="end" delay="0">
                  <p:rtn val="all"/>
                </p:endSync>
                <p:childTnLst>
                  <p:par>
                    <p:cTn id="73" fill="hold">
                      <p:stCondLst>
                        <p:cond delay="0"/>
                      </p:stCondLst>
                      <p:childTnLst>
                        <p:par>
                          <p:cTn id="74" fill="hold">
                            <p:stCondLst>
                              <p:cond delay="0"/>
                            </p:stCondLst>
                            <p:childTnLst>
                              <p:par>
                                <p:cTn id="75" presetID="19" presetClass="exit" presetSubtype="10" fill="hold" grpId="0" nodeType="clickEffect">
                                  <p:stCondLst>
                                    <p:cond delay="0"/>
                                  </p:stCondLst>
                                  <p:childTnLst>
                                    <p:anim calcmode="lin" valueType="num">
                                      <p:cBhvr>
                                        <p:cTn id="76" dur="5000"/>
                                        <p:tgtEl>
                                          <p:spTgt spid="34"/>
                                        </p:tgtEl>
                                        <p:attrNameLst>
                                          <p:attrName>ppt_h</p:attrName>
                                        </p:attrNameLst>
                                      </p:cBhvr>
                                      <p:tavLst>
                                        <p:tav tm="0">
                                          <p:val>
                                            <p:strVal val="ppt_h"/>
                                          </p:val>
                                        </p:tav>
                                        <p:tav tm="100000">
                                          <p:val>
                                            <p:strVal val="ppt_h"/>
                                          </p:val>
                                        </p:tav>
                                      </p:tavLst>
                                    </p:anim>
                                    <p:anim calcmode="lin" valueType="num">
                                      <p:cBhvr>
                                        <p:cTn id="77" dur="50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78" dur="1" fill="hold">
                                          <p:stCondLst>
                                            <p:cond delay="49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79" restart="whenNotActive" fill="hold" evtFilter="cancelBubble" nodeType="interactiveSeq">
                <p:stCondLst>
                  <p:cond evt="onClick" delay="0">
                    <p:tgtEl>
                      <p:spTgt spid="35"/>
                    </p:tgtEl>
                  </p:cond>
                </p:stCondLst>
                <p:endSync evt="end" delay="0">
                  <p:rtn val="all"/>
                </p:endSync>
                <p:childTnLst>
                  <p:par>
                    <p:cTn id="80" fill="hold">
                      <p:stCondLst>
                        <p:cond delay="0"/>
                      </p:stCondLst>
                      <p:childTnLst>
                        <p:par>
                          <p:cTn id="81" fill="hold">
                            <p:stCondLst>
                              <p:cond delay="0"/>
                            </p:stCondLst>
                            <p:childTnLst>
                              <p:par>
                                <p:cTn id="82" presetID="19" presetClass="exit" presetSubtype="10" fill="hold" grpId="0" nodeType="clickEffect">
                                  <p:stCondLst>
                                    <p:cond delay="0"/>
                                  </p:stCondLst>
                                  <p:childTnLst>
                                    <p:anim calcmode="lin" valueType="num">
                                      <p:cBhvr>
                                        <p:cTn id="83" dur="5000"/>
                                        <p:tgtEl>
                                          <p:spTgt spid="35"/>
                                        </p:tgtEl>
                                        <p:attrNameLst>
                                          <p:attrName>ppt_h</p:attrName>
                                        </p:attrNameLst>
                                      </p:cBhvr>
                                      <p:tavLst>
                                        <p:tav tm="0">
                                          <p:val>
                                            <p:strVal val="ppt_h"/>
                                          </p:val>
                                        </p:tav>
                                        <p:tav tm="100000">
                                          <p:val>
                                            <p:strVal val="ppt_h"/>
                                          </p:val>
                                        </p:tav>
                                      </p:tavLst>
                                    </p:anim>
                                    <p:anim calcmode="lin" valueType="num">
                                      <p:cBhvr>
                                        <p:cTn id="84" dur="5000"/>
                                        <p:tgtEl>
                                          <p:spTgt spid="3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5" dur="1" fill="hold">
                                          <p:stCondLst>
                                            <p:cond delay="49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86" restart="whenNotActive" fill="hold" evtFilter="cancelBubble" nodeType="interactiveSeq">
                <p:stCondLst>
                  <p:cond evt="onClick" delay="0">
                    <p:tgtEl>
                      <p:spTgt spid="36"/>
                    </p:tgtEl>
                  </p:cond>
                </p:stCondLst>
                <p:endSync evt="end" delay="0">
                  <p:rtn val="all"/>
                </p:endSync>
                <p:childTnLst>
                  <p:par>
                    <p:cTn id="87" fill="hold">
                      <p:stCondLst>
                        <p:cond delay="0"/>
                      </p:stCondLst>
                      <p:childTnLst>
                        <p:par>
                          <p:cTn id="88" fill="hold">
                            <p:stCondLst>
                              <p:cond delay="0"/>
                            </p:stCondLst>
                            <p:childTnLst>
                              <p:par>
                                <p:cTn id="89" presetID="19" presetClass="exit" presetSubtype="10" fill="hold" grpId="0" nodeType="clickEffect">
                                  <p:stCondLst>
                                    <p:cond delay="0"/>
                                  </p:stCondLst>
                                  <p:childTnLst>
                                    <p:anim calcmode="lin" valueType="num">
                                      <p:cBhvr>
                                        <p:cTn id="90" dur="5000"/>
                                        <p:tgtEl>
                                          <p:spTgt spid="36"/>
                                        </p:tgtEl>
                                        <p:attrNameLst>
                                          <p:attrName>ppt_h</p:attrName>
                                        </p:attrNameLst>
                                      </p:cBhvr>
                                      <p:tavLst>
                                        <p:tav tm="0">
                                          <p:val>
                                            <p:strVal val="ppt_h"/>
                                          </p:val>
                                        </p:tav>
                                        <p:tav tm="100000">
                                          <p:val>
                                            <p:strVal val="ppt_h"/>
                                          </p:val>
                                        </p:tav>
                                      </p:tavLst>
                                    </p:anim>
                                    <p:anim calcmode="lin" valueType="num">
                                      <p:cBhvr>
                                        <p:cTn id="91" dur="5000"/>
                                        <p:tgtEl>
                                          <p:spTgt spid="3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92" dur="1" fill="hold">
                                          <p:stCondLst>
                                            <p:cond delay="49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93" restart="whenNotActive" fill="hold" evtFilter="cancelBubble" nodeType="interactiveSeq">
                <p:stCondLst>
                  <p:cond evt="onClick" delay="0">
                    <p:tgtEl>
                      <p:spTgt spid="39"/>
                    </p:tgtEl>
                  </p:cond>
                </p:stCondLst>
                <p:endSync evt="end" delay="0">
                  <p:rtn val="all"/>
                </p:endSync>
                <p:childTnLst>
                  <p:par>
                    <p:cTn id="94" fill="hold">
                      <p:stCondLst>
                        <p:cond delay="0"/>
                      </p:stCondLst>
                      <p:childTnLst>
                        <p:par>
                          <p:cTn id="95" fill="hold">
                            <p:stCondLst>
                              <p:cond delay="0"/>
                            </p:stCondLst>
                            <p:childTnLst>
                              <p:par>
                                <p:cTn id="96" presetID="19" presetClass="exit" presetSubtype="10" fill="hold" grpId="0" nodeType="clickEffect">
                                  <p:stCondLst>
                                    <p:cond delay="0"/>
                                  </p:stCondLst>
                                  <p:childTnLst>
                                    <p:anim calcmode="lin" valueType="num">
                                      <p:cBhvr>
                                        <p:cTn id="97" dur="5000"/>
                                        <p:tgtEl>
                                          <p:spTgt spid="39"/>
                                        </p:tgtEl>
                                        <p:attrNameLst>
                                          <p:attrName>ppt_h</p:attrName>
                                        </p:attrNameLst>
                                      </p:cBhvr>
                                      <p:tavLst>
                                        <p:tav tm="0">
                                          <p:val>
                                            <p:strVal val="ppt_h"/>
                                          </p:val>
                                        </p:tav>
                                        <p:tav tm="100000">
                                          <p:val>
                                            <p:strVal val="ppt_h"/>
                                          </p:val>
                                        </p:tav>
                                      </p:tavLst>
                                    </p:anim>
                                    <p:anim calcmode="lin" valueType="num">
                                      <p:cBhvr>
                                        <p:cTn id="98" dur="5000"/>
                                        <p:tgtEl>
                                          <p:spTgt spid="3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99" dur="1" fill="hold">
                                          <p:stCondLst>
                                            <p:cond delay="49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00" restart="whenNotActive" fill="hold" evtFilter="cancelBubble" nodeType="interactiveSeq">
                <p:stCondLst>
                  <p:cond evt="onClick" delay="0">
                    <p:tgtEl>
                      <p:spTgt spid="40"/>
                    </p:tgtEl>
                  </p:cond>
                </p:stCondLst>
                <p:endSync evt="end" delay="0">
                  <p:rtn val="all"/>
                </p:endSync>
                <p:childTnLst>
                  <p:par>
                    <p:cTn id="101" fill="hold">
                      <p:stCondLst>
                        <p:cond delay="0"/>
                      </p:stCondLst>
                      <p:childTnLst>
                        <p:par>
                          <p:cTn id="102" fill="hold">
                            <p:stCondLst>
                              <p:cond delay="0"/>
                            </p:stCondLst>
                            <p:childTnLst>
                              <p:par>
                                <p:cTn id="103" presetID="19" presetClass="exit" presetSubtype="10" fill="hold" grpId="0" nodeType="clickEffect">
                                  <p:stCondLst>
                                    <p:cond delay="0"/>
                                  </p:stCondLst>
                                  <p:childTnLst>
                                    <p:anim calcmode="lin" valueType="num">
                                      <p:cBhvr>
                                        <p:cTn id="104" dur="5000"/>
                                        <p:tgtEl>
                                          <p:spTgt spid="40"/>
                                        </p:tgtEl>
                                        <p:attrNameLst>
                                          <p:attrName>ppt_h</p:attrName>
                                        </p:attrNameLst>
                                      </p:cBhvr>
                                      <p:tavLst>
                                        <p:tav tm="0">
                                          <p:val>
                                            <p:strVal val="ppt_h"/>
                                          </p:val>
                                        </p:tav>
                                        <p:tav tm="100000">
                                          <p:val>
                                            <p:strVal val="ppt_h"/>
                                          </p:val>
                                        </p:tav>
                                      </p:tavLst>
                                    </p:anim>
                                    <p:anim calcmode="lin" valueType="num">
                                      <p:cBhvr>
                                        <p:cTn id="105" dur="5000"/>
                                        <p:tgtEl>
                                          <p:spTgt spid="4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06" dur="1" fill="hold">
                                          <p:stCondLst>
                                            <p:cond delay="4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2052" grpId="0" animBg="1"/>
      <p:bldP spid="2053" grpId="0" animBg="1"/>
      <p:bldP spid="2057" grpId="0" animBg="1"/>
      <p:bldP spid="2058" grpId="0" animBg="1"/>
      <p:bldP spid="2062" grpId="0" animBg="1"/>
      <p:bldP spid="2063" grpId="0" animBg="1"/>
      <p:bldP spid="2067" grpId="0" animBg="1"/>
      <p:bldP spid="2068" grpId="0" animBg="1"/>
      <p:bldP spid="2072" grpId="0" animBg="1"/>
      <p:bldP spid="2073" grpId="0" animBg="1"/>
      <p:bldP spid="34" grpId="0" animBg="1"/>
      <p:bldP spid="35" grpId="0" animBg="1"/>
      <p:bldP spid="36" grpId="0" animBg="1"/>
      <p:bldP spid="39"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28600" y="1440426"/>
            <a:ext cx="86106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pt-PT" sz="2800" b="1" dirty="0" smtClean="0">
              <a:ln w="50800"/>
              <a:solidFill>
                <a:srgbClr val="FFFFCC"/>
              </a:solidFill>
              <a:latin typeface="+mn-lt"/>
            </a:endParaRPr>
          </a:p>
          <a:p>
            <a:pPr algn="ctr" eaLnBrk="1" hangingPunct="1">
              <a:spcBef>
                <a:spcPct val="0"/>
              </a:spcBef>
              <a:buFontTx/>
              <a:buNone/>
              <a:defRPr/>
            </a:pPr>
            <a:endParaRPr lang="en-US" altLang="pt-PT" sz="2800" b="1" dirty="0">
              <a:ln w="50800"/>
              <a:solidFill>
                <a:srgbClr val="FFCC00"/>
              </a:solidFill>
              <a:latin typeface="+mn-lt"/>
            </a:endParaRPr>
          </a:p>
          <a:p>
            <a:pPr algn="ctr" eaLnBrk="1" hangingPunct="1">
              <a:spcBef>
                <a:spcPct val="0"/>
              </a:spcBef>
              <a:buFontTx/>
              <a:buNone/>
              <a:defRPr/>
            </a:pPr>
            <a:r>
              <a:rPr lang="en-US" altLang="pt-PT" sz="2800" b="1" dirty="0" smtClean="0">
                <a:ln w="50800"/>
                <a:solidFill>
                  <a:srgbClr val="FFCC00"/>
                </a:solidFill>
                <a:latin typeface="+mn-lt"/>
              </a:rPr>
              <a:t>“It is used  to view planets and stars”</a:t>
            </a:r>
          </a:p>
          <a:p>
            <a:pPr algn="ctr" eaLnBrk="1" hangingPunct="1">
              <a:spcBef>
                <a:spcPct val="0"/>
              </a:spcBef>
              <a:buFontTx/>
              <a:buNone/>
              <a:defRPr/>
            </a:pPr>
            <a:endParaRPr lang="en-US" altLang="pt-PT" sz="2800" b="1" dirty="0" smtClean="0">
              <a:ln w="50800"/>
              <a:solidFill>
                <a:srgbClr val="FFFFCC"/>
              </a:solidFill>
              <a:latin typeface="+mn-lt"/>
            </a:endParaRPr>
          </a:p>
          <a:p>
            <a:pPr algn="ctr" eaLnBrk="1" hangingPunct="1">
              <a:spcBef>
                <a:spcPct val="0"/>
              </a:spcBef>
              <a:buFontTx/>
              <a:buNone/>
              <a:defRPr/>
            </a:pPr>
            <a:r>
              <a:rPr lang="en-US" altLang="pt-PT" sz="2800" b="1" dirty="0" smtClean="0">
                <a:ln w="50800"/>
                <a:solidFill>
                  <a:srgbClr val="FFFFCC"/>
                </a:solidFill>
                <a:latin typeface="+mn-lt"/>
              </a:rPr>
              <a:t>What is it?</a:t>
            </a:r>
          </a:p>
          <a:p>
            <a:pPr eaLnBrk="1" hangingPunct="1">
              <a:spcBef>
                <a:spcPct val="0"/>
              </a:spcBef>
              <a:buFontTx/>
              <a:buNone/>
              <a:defRPr/>
            </a:pPr>
            <a:endParaRPr lang="en-US" altLang="pt-PT" sz="2800" b="1" dirty="0" smtClean="0">
              <a:ln w="50800"/>
              <a:solidFill>
                <a:srgbClr val="FFFFCC"/>
              </a:solidFill>
              <a:latin typeface="+mn-lt"/>
            </a:endParaRPr>
          </a:p>
          <a:p>
            <a:pPr eaLnBrk="1" hangingPunct="1">
              <a:spcBef>
                <a:spcPct val="0"/>
              </a:spcBef>
              <a:buFontTx/>
              <a:buNone/>
              <a:defRPr/>
            </a:pPr>
            <a:endParaRPr lang="en-US" altLang="pt-PT" sz="2800" b="1" dirty="0" smtClean="0">
              <a:ln w="50800"/>
              <a:solidFill>
                <a:srgbClr val="FFFFCC"/>
              </a:solidFill>
              <a:latin typeface="+mn-lt"/>
            </a:endParaRPr>
          </a:p>
          <a:p>
            <a:pPr eaLnBrk="1" hangingPunct="1">
              <a:spcBef>
                <a:spcPct val="0"/>
              </a:spcBef>
              <a:buFontTx/>
              <a:buNone/>
              <a:defRPr/>
            </a:pPr>
            <a:endParaRPr lang="en-US" altLang="pt-PT" sz="2800" b="1" dirty="0" smtClean="0">
              <a:ln w="50800"/>
              <a:solidFill>
                <a:srgbClr val="FFFFCC"/>
              </a:solidFill>
              <a:latin typeface="+mn-lt"/>
            </a:endParaRPr>
          </a:p>
          <a:p>
            <a:pPr marL="514350" indent="-514350" algn="ctr" eaLnBrk="1" hangingPunct="1">
              <a:spcBef>
                <a:spcPct val="0"/>
              </a:spcBef>
              <a:buFontTx/>
              <a:buAutoNum type="alphaLcParenR"/>
              <a:defRPr/>
            </a:pPr>
            <a:r>
              <a:rPr lang="en-US" altLang="pt-PT" sz="2800" b="1" dirty="0" smtClean="0">
                <a:ln w="50800"/>
                <a:solidFill>
                  <a:srgbClr val="FFFFCC"/>
                </a:solidFill>
                <a:latin typeface="+mn-lt"/>
              </a:rPr>
              <a:t>Microscope</a:t>
            </a:r>
          </a:p>
          <a:p>
            <a:pPr algn="ctr" eaLnBrk="1" hangingPunct="1">
              <a:spcBef>
                <a:spcPct val="0"/>
              </a:spcBef>
              <a:buFont typeface="Arial" charset="0"/>
              <a:buNone/>
              <a:defRPr/>
            </a:pPr>
            <a:endParaRPr lang="en-US" altLang="pt-PT" sz="2800" b="1" dirty="0" smtClean="0">
              <a:ln w="50800"/>
              <a:solidFill>
                <a:srgbClr val="FFFFCC"/>
              </a:solidFill>
              <a:latin typeface="+mn-lt"/>
            </a:endParaRPr>
          </a:p>
          <a:p>
            <a:pPr algn="ctr" eaLnBrk="1" hangingPunct="1">
              <a:spcBef>
                <a:spcPct val="0"/>
              </a:spcBef>
              <a:buFontTx/>
              <a:buNone/>
              <a:defRPr/>
            </a:pPr>
            <a:r>
              <a:rPr lang="en-US" altLang="pt-PT" sz="2800" b="1" dirty="0" smtClean="0">
                <a:ln w="50800"/>
                <a:solidFill>
                  <a:srgbClr val="FFFFCC"/>
                </a:solidFill>
                <a:latin typeface="+mn-lt"/>
              </a:rPr>
              <a:t>b) Telescope</a:t>
            </a:r>
          </a:p>
        </p:txBody>
      </p:sp>
      <p:sp>
        <p:nvSpPr>
          <p:cNvPr id="6" name="Title 1"/>
          <p:cNvSpPr>
            <a:spLocks noGrp="1"/>
          </p:cNvSpPr>
          <p:nvPr>
            <p:ph type="title"/>
          </p:nvPr>
        </p:nvSpPr>
        <p:spPr>
          <a:xfrm>
            <a:off x="2743200" y="304800"/>
            <a:ext cx="62484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Definitions–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725043753"/>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52400" y="1076632"/>
            <a:ext cx="8839199"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CC00"/>
                </a:solidFill>
                <a:latin typeface="+mn-lt"/>
                <a:cs typeface="+mn-cs"/>
              </a:rPr>
              <a:t>What is Light Pollution?</a:t>
            </a:r>
          </a:p>
          <a:p>
            <a:pP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smtClean="0">
                <a:ln w="50800"/>
                <a:solidFill>
                  <a:srgbClr val="FFFFCC"/>
                </a:solidFill>
                <a:latin typeface="+mn-lt"/>
                <a:cs typeface="+mn-cs"/>
              </a:rPr>
              <a:t>Choose one option.</a:t>
            </a:r>
            <a:endParaRPr lang="en-US" altLang="pt-PT" sz="2800" b="1" dirty="0">
              <a:ln w="50800"/>
              <a:solidFill>
                <a:srgbClr val="FFFFCC"/>
              </a:solidFill>
              <a:latin typeface="+mn-lt"/>
              <a:cs typeface="+mn-cs"/>
            </a:endParaRPr>
          </a:p>
          <a:p>
            <a:pPr eaLnBrk="1" hangingPunct="1">
              <a:defRPr/>
            </a:pPr>
            <a:endParaRPr lang="en-US" altLang="pt-PT" sz="2800" b="1" dirty="0" smtClean="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marL="457200" indent="-457200" eaLnBrk="1" hangingPunct="1">
              <a:buFontTx/>
              <a:buAutoNum type="alphaLcParenR"/>
              <a:defRPr/>
            </a:pPr>
            <a:r>
              <a:rPr lang="en-US" altLang="pt-PT" sz="2800" b="1" dirty="0">
                <a:ln w="50800"/>
                <a:solidFill>
                  <a:srgbClr val="FFFFCC"/>
                </a:solidFill>
                <a:latin typeface="+mn-lt"/>
                <a:cs typeface="+mn-cs"/>
              </a:rPr>
              <a:t>It’s the light that goes up and horizontal, which is bad for astronomy, wildlife, humans, plants, …</a:t>
            </a:r>
          </a:p>
          <a:p>
            <a:pPr marL="457200" indent="-457200" eaLnBrk="1" hangingPunct="1">
              <a:buFontTx/>
              <a:buAutoNum type="alphaLcParenR"/>
              <a:defRPr/>
            </a:pPr>
            <a:endParaRPr lang="en-US" altLang="pt-PT" sz="2800" b="1" dirty="0">
              <a:ln w="50800"/>
              <a:solidFill>
                <a:srgbClr val="FFFFCC"/>
              </a:solidFill>
              <a:latin typeface="+mn-lt"/>
              <a:cs typeface="+mn-cs"/>
            </a:endParaRPr>
          </a:p>
          <a:p>
            <a:pPr marL="457200" indent="-457200" eaLnBrk="1" hangingPunct="1">
              <a:buFontTx/>
              <a:buAutoNum type="alphaLcParenR"/>
              <a:defRPr/>
            </a:pPr>
            <a:r>
              <a:rPr lang="en-US" altLang="pt-PT" sz="2800" b="1" dirty="0">
                <a:ln w="50800"/>
                <a:solidFill>
                  <a:srgbClr val="FFFFCC"/>
                </a:solidFill>
                <a:latin typeface="+mn-lt"/>
                <a:cs typeface="+mn-cs"/>
              </a:rPr>
              <a:t>It’s a good light fixtures. It always shines their light down and allows stars to be visible.  </a:t>
            </a:r>
          </a:p>
        </p:txBody>
      </p:sp>
      <p:sp>
        <p:nvSpPr>
          <p:cNvPr id="8" name="Title 1"/>
          <p:cNvSpPr txBox="1">
            <a:spLocks/>
          </p:cNvSpPr>
          <p:nvPr/>
        </p:nvSpPr>
        <p:spPr>
          <a:xfrm>
            <a:off x="2743200" y="304800"/>
            <a:ext cx="6248400" cy="83820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1">
            <a:schemeClr val="accent6"/>
          </a:lnRef>
          <a:fillRef idx="1002">
            <a:schemeClr val="lt1"/>
          </a:fillRef>
          <a:effectRef idx="1">
            <a:schemeClr val="accent6"/>
          </a:effectRef>
          <a:fontRef idx="minor">
            <a:schemeClr val="dk1"/>
          </a:fontRef>
        </p:style>
        <p:txBody>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eaLnBrk="1" fontAlgn="auto" hangingPunct="1">
              <a:spcAft>
                <a:spcPts val="0"/>
              </a:spcAft>
              <a:defRPr/>
            </a:pPr>
            <a:r>
              <a:rPr lang="en-US" sz="32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Definitions– </a:t>
            </a:r>
            <a:r>
              <a:rPr lang="en-US" sz="32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20 </a:t>
            </a:r>
            <a:r>
              <a:rPr lang="en-US" sz="32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kern="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58925137"/>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81000" y="1133265"/>
            <a:ext cx="86106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buFont typeface="Arial" charset="0"/>
              <a:buChar char="•"/>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CC00"/>
                </a:solidFill>
                <a:latin typeface="+mn-lt"/>
                <a:cs typeface="+mn-cs"/>
              </a:rPr>
              <a:t>“People who study the universe (planets, stars, sun,…) and are almost hurt by the Light Pollution”</a:t>
            </a:r>
          </a:p>
          <a:p>
            <a:pPr algn="ct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FFCC"/>
                </a:solidFill>
                <a:latin typeface="+mn-lt"/>
                <a:cs typeface="+mn-cs"/>
              </a:rPr>
              <a:t>Who are they?</a:t>
            </a: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altLang="pt-PT" sz="2800" b="1" dirty="0">
                <a:ln w="50800"/>
                <a:solidFill>
                  <a:srgbClr val="FFFFCC"/>
                </a:solidFill>
                <a:latin typeface="+mn-lt"/>
                <a:cs typeface="+mn-cs"/>
              </a:rPr>
              <a:t>Astrologer</a:t>
            </a:r>
          </a:p>
          <a:p>
            <a:pPr marL="457200" indent="-457200" algn="ctr" eaLnBrk="1" hangingPunct="1">
              <a:buFontTx/>
              <a:buAutoNum type="alphaLcParenR"/>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altLang="pt-PT" sz="2800" b="1" dirty="0">
                <a:ln w="50800"/>
                <a:solidFill>
                  <a:srgbClr val="FFFFCC"/>
                </a:solidFill>
                <a:latin typeface="+mn-lt"/>
                <a:cs typeface="+mn-cs"/>
              </a:rPr>
              <a:t>Astronomer</a:t>
            </a:r>
          </a:p>
        </p:txBody>
      </p:sp>
      <p:sp>
        <p:nvSpPr>
          <p:cNvPr id="6" name="Title 1"/>
          <p:cNvSpPr>
            <a:spLocks noGrp="1"/>
          </p:cNvSpPr>
          <p:nvPr>
            <p:ph type="title"/>
          </p:nvPr>
        </p:nvSpPr>
        <p:spPr>
          <a:xfrm>
            <a:off x="2743200" y="304800"/>
            <a:ext cx="62484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Definitions–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890408721"/>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81000" y="1371600"/>
            <a:ext cx="85344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pt-PT" sz="2800" b="1" dirty="0" smtClean="0">
              <a:ln w="50800"/>
              <a:solidFill>
                <a:srgbClr val="FFCC00"/>
              </a:solidFill>
              <a:latin typeface="+mn-lt"/>
            </a:endParaRPr>
          </a:p>
          <a:p>
            <a:pPr algn="ctr" eaLnBrk="1" hangingPunct="1">
              <a:spcBef>
                <a:spcPct val="0"/>
              </a:spcBef>
              <a:buFontTx/>
              <a:buNone/>
              <a:defRPr/>
            </a:pPr>
            <a:r>
              <a:rPr lang="en-US" altLang="pt-PT" sz="2800" b="1" dirty="0" smtClean="0">
                <a:ln w="50800"/>
                <a:solidFill>
                  <a:srgbClr val="FFCC00"/>
                </a:solidFill>
                <a:latin typeface="+mn-lt"/>
              </a:rPr>
              <a:t>“</a:t>
            </a:r>
            <a:r>
              <a:rPr lang="en-US" altLang="pt-PT" sz="2800" b="1" dirty="0">
                <a:ln w="50800"/>
                <a:solidFill>
                  <a:srgbClr val="FFCC00"/>
                </a:solidFill>
                <a:latin typeface="+mn-lt"/>
              </a:rPr>
              <a:t>A way to control the light down, can often be added to existing fixtures to improve </a:t>
            </a:r>
            <a:r>
              <a:rPr lang="en-US" altLang="pt-PT" sz="2800" b="1" dirty="0" smtClean="0">
                <a:ln w="50800"/>
                <a:solidFill>
                  <a:srgbClr val="FFCC00"/>
                </a:solidFill>
                <a:latin typeface="+mn-lt"/>
              </a:rPr>
              <a:t>them.”</a:t>
            </a:r>
          </a:p>
          <a:p>
            <a:pPr algn="ctr" eaLnBrk="1" hangingPunct="1">
              <a:spcBef>
                <a:spcPct val="0"/>
              </a:spcBef>
              <a:buFontTx/>
              <a:buNone/>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FFCC"/>
                </a:solidFill>
                <a:latin typeface="+mn-lt"/>
              </a:rPr>
              <a:t>How do you call it?</a:t>
            </a:r>
          </a:p>
          <a:p>
            <a:pPr eaLnBrk="1" hangingPunct="1">
              <a:spcBef>
                <a:spcPct val="0"/>
              </a:spcBef>
              <a:buFontTx/>
              <a:buNone/>
              <a:defRPr/>
            </a:pPr>
            <a:endParaRPr lang="en-US" altLang="pt-PT" sz="2800" b="1" dirty="0" smtClean="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marL="457200" indent="-457200" eaLnBrk="1" hangingPunct="1">
              <a:spcBef>
                <a:spcPct val="0"/>
              </a:spcBef>
              <a:buFontTx/>
              <a:buAutoNum type="alphaLcParenR"/>
              <a:defRPr/>
            </a:pPr>
            <a:r>
              <a:rPr lang="en-US" altLang="pt-PT" sz="2800" b="1" dirty="0">
                <a:ln w="50800"/>
                <a:solidFill>
                  <a:srgbClr val="FFFFCC"/>
                </a:solidFill>
                <a:latin typeface="+mn-lt"/>
              </a:rPr>
              <a:t>Unshielded fixtures</a:t>
            </a:r>
          </a:p>
          <a:p>
            <a:pPr eaLnBrk="1" hangingPunct="1">
              <a:spcBef>
                <a:spcPct val="0"/>
              </a:spcBef>
              <a:buFont typeface="Arial" charset="0"/>
              <a:buNone/>
              <a:defRPr/>
            </a:pPr>
            <a:endParaRPr lang="en-US" altLang="pt-PT" sz="2800" b="1" dirty="0">
              <a:ln w="50800"/>
              <a:solidFill>
                <a:srgbClr val="FFFFCC"/>
              </a:solidFill>
              <a:latin typeface="+mn-lt"/>
            </a:endParaRPr>
          </a:p>
          <a:p>
            <a:pPr eaLnBrk="1" hangingPunct="1">
              <a:spcBef>
                <a:spcPct val="0"/>
              </a:spcBef>
              <a:buFont typeface="Arial" charset="0"/>
              <a:buNone/>
              <a:defRPr/>
            </a:pPr>
            <a:r>
              <a:rPr lang="en-US" altLang="pt-PT" sz="2800" b="1" dirty="0">
                <a:ln w="50800"/>
                <a:solidFill>
                  <a:srgbClr val="FFFFCC"/>
                </a:solidFill>
                <a:latin typeface="+mn-lt"/>
              </a:rPr>
              <a:t>b) Shields </a:t>
            </a:r>
          </a:p>
        </p:txBody>
      </p:sp>
      <p:sp>
        <p:nvSpPr>
          <p:cNvPr id="8" name="Title 1"/>
          <p:cNvSpPr>
            <a:spLocks noGrp="1"/>
          </p:cNvSpPr>
          <p:nvPr>
            <p:ph type="title"/>
          </p:nvPr>
        </p:nvSpPr>
        <p:spPr>
          <a:xfrm>
            <a:off x="2743200" y="304800"/>
            <a:ext cx="62484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Definitions–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046403018"/>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28600" y="1371600"/>
            <a:ext cx="85344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CC00"/>
                </a:solidFill>
                <a:latin typeface="+mn-lt"/>
                <a:cs typeface="+mn-cs"/>
              </a:rPr>
              <a:t>“A greenish </a:t>
            </a:r>
            <a:r>
              <a:rPr lang="en-US" altLang="pt-PT" sz="2800" b="1" dirty="0" err="1">
                <a:ln w="50800"/>
                <a:solidFill>
                  <a:srgbClr val="FFCC00"/>
                </a:solidFill>
                <a:latin typeface="+mn-lt"/>
                <a:cs typeface="+mn-cs"/>
              </a:rPr>
              <a:t>colour</a:t>
            </a:r>
            <a:r>
              <a:rPr lang="en-US" altLang="pt-PT" sz="2800" b="1" dirty="0">
                <a:ln w="50800"/>
                <a:solidFill>
                  <a:srgbClr val="FFCC00"/>
                </a:solidFill>
                <a:latin typeface="+mn-lt"/>
                <a:cs typeface="+mn-cs"/>
              </a:rPr>
              <a:t> of light, sale of these lamps are banned  and we can’t use it since 2011”</a:t>
            </a:r>
          </a:p>
          <a:p>
            <a:pPr algn="ctr" eaLnBrk="1" hangingPunct="1">
              <a:defRPr/>
            </a:pPr>
            <a:endParaRPr lang="en-US" altLang="pt-PT" sz="2800" b="1" dirty="0" smtClean="0">
              <a:ln w="50800"/>
              <a:solidFill>
                <a:srgbClr val="FFFFCC"/>
              </a:solidFill>
              <a:latin typeface="+mn-lt"/>
              <a:cs typeface="+mn-cs"/>
            </a:endParaRPr>
          </a:p>
          <a:p>
            <a:pPr algn="ctr" eaLnBrk="1" hangingPunct="1">
              <a:defRPr/>
            </a:pPr>
            <a:endParaRPr lang="en-US" altLang="pt-PT" sz="2800" b="1" dirty="0">
              <a:ln w="50800"/>
              <a:solidFill>
                <a:srgbClr val="FFFFCC"/>
              </a:solidFill>
              <a:latin typeface="+mn-lt"/>
              <a:cs typeface="+mn-cs"/>
            </a:endParaRPr>
          </a:p>
          <a:p>
            <a:pPr algn="ctr" eaLnBrk="1" hangingPunct="1">
              <a:defRPr/>
            </a:pPr>
            <a:r>
              <a:rPr lang="en-US" altLang="pt-PT" sz="2800" b="1" dirty="0">
                <a:ln w="50800"/>
                <a:solidFill>
                  <a:srgbClr val="FFFFCC"/>
                </a:solidFill>
                <a:latin typeface="+mn-lt"/>
                <a:cs typeface="+mn-cs"/>
              </a:rPr>
              <a:t>What is it?</a:t>
            </a:r>
          </a:p>
          <a:p>
            <a:pPr eaLnBrk="1" hangingPunct="1">
              <a:defRPr/>
            </a:pPr>
            <a:endParaRPr lang="en-US" altLang="pt-PT" sz="2800" b="1" dirty="0" smtClean="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eaLnBrk="1" hangingPunct="1">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altLang="pt-PT" sz="2800" b="1" dirty="0">
                <a:ln w="50800"/>
                <a:solidFill>
                  <a:srgbClr val="FFFFCC"/>
                </a:solidFill>
                <a:latin typeface="+mn-lt"/>
                <a:cs typeface="+mn-cs"/>
              </a:rPr>
              <a:t>Mercury Vapor</a:t>
            </a:r>
          </a:p>
          <a:p>
            <a:pPr marL="457200" indent="-457200" algn="ctr" eaLnBrk="1" hangingPunct="1">
              <a:buFontTx/>
              <a:buAutoNum type="alphaLcParenR"/>
              <a:defRPr/>
            </a:pPr>
            <a:endParaRPr lang="en-US" altLang="pt-PT" sz="2800" b="1" dirty="0">
              <a:ln w="50800"/>
              <a:solidFill>
                <a:srgbClr val="FFFFCC"/>
              </a:solidFill>
              <a:latin typeface="+mn-lt"/>
              <a:cs typeface="+mn-cs"/>
            </a:endParaRPr>
          </a:p>
          <a:p>
            <a:pPr marL="457200" indent="-457200" algn="ctr" eaLnBrk="1" hangingPunct="1">
              <a:buFontTx/>
              <a:buAutoNum type="alphaLcParenR"/>
              <a:defRPr/>
            </a:pPr>
            <a:r>
              <a:rPr lang="en-US" altLang="pt-PT" sz="2800" b="1" dirty="0">
                <a:ln w="50800"/>
                <a:solidFill>
                  <a:srgbClr val="FFFFCC"/>
                </a:solidFill>
                <a:latin typeface="+mn-lt"/>
                <a:cs typeface="+mn-cs"/>
              </a:rPr>
              <a:t>LED lamps</a:t>
            </a:r>
          </a:p>
        </p:txBody>
      </p:sp>
      <p:sp>
        <p:nvSpPr>
          <p:cNvPr id="8" name="Title 1"/>
          <p:cNvSpPr>
            <a:spLocks noGrp="1"/>
          </p:cNvSpPr>
          <p:nvPr>
            <p:ph type="title"/>
          </p:nvPr>
        </p:nvSpPr>
        <p:spPr>
          <a:xfrm>
            <a:off x="2743200" y="304800"/>
            <a:ext cx="6248400" cy="838200"/>
          </a:xfrm>
          <a:blipFill dpi="0" rotWithShape="1">
            <a:blip r:embed="rId3">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Definitions–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70872987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33400" y="1371600"/>
            <a:ext cx="82296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defRPr/>
            </a:pPr>
            <a:endParaRPr lang="en-US" altLang="pt-PT" sz="2800" b="1" dirty="0">
              <a:ln w="50800"/>
              <a:solidFill>
                <a:srgbClr val="FFFFCC"/>
              </a:solidFill>
              <a:latin typeface="+mn-lt"/>
            </a:endParaRPr>
          </a:p>
          <a:p>
            <a:pPr algn="ctr" eaLnBrk="1" hangingPunct="1">
              <a:spcBef>
                <a:spcPct val="0"/>
              </a:spcBef>
              <a:buFontTx/>
              <a:buNone/>
              <a:defRPr/>
            </a:pPr>
            <a:r>
              <a:rPr lang="en-US" altLang="pt-PT" sz="2800" b="1" dirty="0">
                <a:ln w="50800"/>
                <a:solidFill>
                  <a:srgbClr val="FFCC00"/>
                </a:solidFill>
                <a:latin typeface="+mn-lt"/>
              </a:rPr>
              <a:t>Identify the type of </a:t>
            </a:r>
            <a:r>
              <a:rPr lang="en-US" altLang="pt-PT" sz="2800" b="1" dirty="0" smtClean="0">
                <a:ln w="50800"/>
                <a:solidFill>
                  <a:srgbClr val="FFCC00"/>
                </a:solidFill>
                <a:latin typeface="+mn-lt"/>
              </a:rPr>
              <a:t>Light Pollution present in the picture.</a:t>
            </a:r>
            <a:endParaRPr lang="en-US" altLang="pt-PT" sz="2800" b="1" dirty="0">
              <a:ln w="50800"/>
              <a:solidFill>
                <a:srgbClr val="FFCC00"/>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defRPr/>
            </a:pPr>
            <a:endParaRPr lang="en-US" altLang="pt-PT" sz="2800" b="1" dirty="0">
              <a:ln w="50800"/>
              <a:solidFill>
                <a:srgbClr val="FFFFCC"/>
              </a:solidFill>
              <a:latin typeface="+mn-lt"/>
            </a:endParaRPr>
          </a:p>
          <a:p>
            <a:pPr eaLnBrk="1" hangingPunct="1">
              <a:spcBef>
                <a:spcPct val="0"/>
              </a:spcBef>
              <a:buFontTx/>
              <a:buNone/>
              <a:defRPr/>
            </a:pPr>
            <a:r>
              <a:rPr lang="en-US" altLang="pt-PT" sz="2800" b="1" dirty="0">
                <a:ln w="50800"/>
                <a:solidFill>
                  <a:srgbClr val="FFFFCC"/>
                </a:solidFill>
                <a:latin typeface="+mn-lt"/>
              </a:rPr>
              <a:t>a) Sky glow</a:t>
            </a: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endParaRPr lang="en-US" altLang="pt-PT" sz="2800" b="1" dirty="0">
              <a:ln w="50800"/>
              <a:solidFill>
                <a:srgbClr val="FFFFCC"/>
              </a:solidFill>
              <a:latin typeface="+mn-lt"/>
            </a:endParaRPr>
          </a:p>
          <a:p>
            <a:pPr eaLnBrk="1" hangingPunct="1">
              <a:spcBef>
                <a:spcPct val="0"/>
              </a:spcBef>
              <a:buFontTx/>
              <a:buNone/>
              <a:defRPr/>
            </a:pPr>
            <a:r>
              <a:rPr lang="en-US" altLang="pt-PT" sz="2800" b="1" dirty="0">
                <a:ln w="50800"/>
                <a:solidFill>
                  <a:srgbClr val="FFFFCC"/>
                </a:solidFill>
                <a:latin typeface="+mn-lt"/>
              </a:rPr>
              <a:t>b) Light trespass</a:t>
            </a:r>
          </a:p>
        </p:txBody>
      </p:sp>
      <p:sp>
        <p:nvSpPr>
          <p:cNvPr id="10247" name="AutoShape 8" descr="Resultado de imagem para sky glow"/>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pt-PT" altLang="pt-PT" sz="1800">
              <a:solidFill>
                <a:schemeClr val="tx1"/>
              </a:solidFill>
              <a:latin typeface="Arial" charset="0"/>
            </a:endParaRPr>
          </a:p>
        </p:txBody>
      </p:sp>
      <p:sp>
        <p:nvSpPr>
          <p:cNvPr id="10248" name="AutoShape 10" descr="Resultado de imagem para sky glow"/>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rgbClr val="FFFF00"/>
                </a:solidFill>
                <a:latin typeface="Calibri" pitchFamily="34" charset="0"/>
              </a:defRPr>
            </a:lvl1pPr>
            <a:lvl2pPr marL="742950" indent="-285750" eaLnBrk="0" hangingPunct="0">
              <a:spcBef>
                <a:spcPct val="20000"/>
              </a:spcBef>
              <a:buFont typeface="Arial" charset="0"/>
              <a:buChar char="–"/>
              <a:defRPr sz="2800">
                <a:solidFill>
                  <a:schemeClr val="bg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pt-PT" altLang="pt-PT" sz="1800">
              <a:solidFill>
                <a:schemeClr val="tx1"/>
              </a:solidFill>
              <a:latin typeface="Arial" charset="0"/>
            </a:endParaRPr>
          </a:p>
        </p:txBody>
      </p:sp>
      <p:pic>
        <p:nvPicPr>
          <p:cNvPr id="922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895600"/>
            <a:ext cx="4256087" cy="2667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9" name="Title 1"/>
          <p:cNvSpPr>
            <a:spLocks noGrp="1"/>
          </p:cNvSpPr>
          <p:nvPr>
            <p:ph type="title"/>
          </p:nvPr>
        </p:nvSpPr>
        <p:spPr>
          <a:xfrm>
            <a:off x="2514600" y="304800"/>
            <a:ext cx="6629400" cy="838200"/>
          </a:xfrm>
          <a:blipFill dpi="0" rotWithShape="1">
            <a:blip r:embed="rId4">
              <a:extLst>
                <a:ext uri="{28A0092B-C50C-407E-A947-70E740481C1C}">
                  <a14:useLocalDpi xmlns:a14="http://schemas.microsoft.com/office/drawing/2010/main" val="0"/>
                </a:ext>
              </a:extLst>
            </a:blip>
            <a:srcRect/>
            <a:stretch>
              <a:fillRect/>
            </a:stretch>
          </a:blipFill>
          <a:ln/>
        </p:spPr>
        <p:style>
          <a:lnRef idx="1">
            <a:schemeClr val="accent6"/>
          </a:lnRef>
          <a:fillRef idx="1002">
            <a:schemeClr val="lt1"/>
          </a:fillRef>
          <a:effectRef idx="1">
            <a:schemeClr val="accent6"/>
          </a:effectRef>
          <a:fontRef idx="minor">
            <a:schemeClr val="dk1"/>
          </a:fontRef>
        </p:style>
        <p:txBody>
          <a:bodyPr/>
          <a:lstStyle/>
          <a:p>
            <a:pPr eaLnBrk="1" fontAlgn="auto" hangingPunct="1">
              <a:spcAft>
                <a:spcPts val="0"/>
              </a:spcAft>
              <a:defRPr/>
            </a:pP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 of Light Pollution –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 </a:t>
            </a:r>
            <a:r>
              <a:rPr 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Points</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335650865"/>
      </p:ext>
    </p:extLst>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default">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Template>
  <TotalTime>3039</TotalTime>
  <Words>817</Words>
  <Application>Microsoft Office PowerPoint</Application>
  <PresentationFormat>Apresentação no Ecrã (4:3)</PresentationFormat>
  <Paragraphs>239</Paragraphs>
  <Slides>19</Slides>
  <Notes>17</Notes>
  <HiddenSlides>0</HiddenSlides>
  <MMClips>0</MMClips>
  <ScaleCrop>false</ScaleCrop>
  <HeadingPairs>
    <vt:vector size="4" baseType="variant">
      <vt:variant>
        <vt:lpstr>Tema</vt:lpstr>
      </vt:variant>
      <vt:variant>
        <vt:i4>1</vt:i4>
      </vt:variant>
      <vt:variant>
        <vt:lpstr>Títulos dos diapositivos</vt:lpstr>
      </vt:variant>
      <vt:variant>
        <vt:i4>19</vt:i4>
      </vt:variant>
    </vt:vector>
  </HeadingPairs>
  <TitlesOfParts>
    <vt:vector size="20" baseType="lpstr">
      <vt:lpstr>default</vt:lpstr>
      <vt:lpstr>Apresentação do PowerPoint</vt:lpstr>
      <vt:lpstr>Apresentação do PowerPoint</vt:lpstr>
      <vt:lpstr>Apresentação do PowerPoint</vt:lpstr>
      <vt:lpstr>Definitions– 10 Points</vt:lpstr>
      <vt:lpstr>Apresentação do PowerPoint</vt:lpstr>
      <vt:lpstr>Definitions– 30 Points</vt:lpstr>
      <vt:lpstr>Definitions– 40 Points</vt:lpstr>
      <vt:lpstr>Definitions– 50 Points</vt:lpstr>
      <vt:lpstr>Types of Light Pollution – 10 Points</vt:lpstr>
      <vt:lpstr>Types of Light Pollution – 20 Points</vt:lpstr>
      <vt:lpstr>Types of Light Pollution – 30 Points</vt:lpstr>
      <vt:lpstr>Types of Light Pollution – 40 Points</vt:lpstr>
      <vt:lpstr>Types of Light Pollution – 50 Points</vt:lpstr>
      <vt:lpstr>Causes &amp; Effects – 10 Points</vt:lpstr>
      <vt:lpstr>Causes &amp; Effects – 20 Points</vt:lpstr>
      <vt:lpstr>Causes &amp; Effects – 30 Points</vt:lpstr>
      <vt:lpstr>Causes &amp; Effects – 40 Points</vt:lpstr>
      <vt:lpstr>Causes &amp; Effects – 50 Points</vt:lpstr>
      <vt:lpstr>Apresentação do PowerPoint</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Hugo Pereira</dc:creator>
  <cp:lastModifiedBy>Asus</cp:lastModifiedBy>
  <cp:revision>179</cp:revision>
  <dcterms:created xsi:type="dcterms:W3CDTF">2008-10-15T08:44:48Z</dcterms:created>
  <dcterms:modified xsi:type="dcterms:W3CDTF">2015-04-06T19:45:39Z</dcterms:modified>
  <cp:contentStatus/>
</cp:coreProperties>
</file>