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stagram.com/dimelieu/" TargetMode="External"/><Relationship Id="rId3" Type="http://schemas.openxmlformats.org/officeDocument/2006/relationships/image" Target="../media/image6.png"/><Relationship Id="rId7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facebook.com/dimeli4ac/" TargetMode="External"/><Relationship Id="rId11" Type="http://schemas.openxmlformats.org/officeDocument/2006/relationships/image" Target="../media/image9.png"/><Relationship Id="rId5" Type="http://schemas.openxmlformats.org/officeDocument/2006/relationships/hyperlink" Target="http://www.codeskills4robotics.eu/" TargetMode="External"/><Relationship Id="rId10" Type="http://schemas.openxmlformats.org/officeDocument/2006/relationships/hyperlink" Target="https://www.pinterest.com/dimeli4ac/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0E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7413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49B7D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3C10-88CA-415F-A69A-15DC87FAEDFF}" type="datetime1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6706" y="168165"/>
            <a:ext cx="1080157" cy="10801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95" r="10889" b="20000"/>
          <a:stretch/>
        </p:blipFill>
        <p:spPr>
          <a:xfrm rot="2695121">
            <a:off x="-1539239" y="4249555"/>
            <a:ext cx="5370897" cy="5486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1222" y="6109494"/>
            <a:ext cx="2254204" cy="493712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080000"/>
            <a:ext cx="9144000" cy="635794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[Location], [Dates]</a:t>
            </a:r>
            <a:endParaRPr lang="en-GB" sz="28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79049">
            <a:off x="-2609761" y="4200318"/>
            <a:ext cx="6859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39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1A9B9-F9F3-4DD0-A7E0-D1EFFDE29D91}" type="datetime1">
              <a:rPr lang="en-GB" smtClean="0"/>
              <a:t>01/03/2021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26692">
            <a:off x="9421035" y="-4884215"/>
            <a:ext cx="685945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79049">
            <a:off x="-2609761" y="4200318"/>
            <a:ext cx="6859450" cy="685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756" y="5683045"/>
            <a:ext cx="1017637" cy="1017637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41100" y="509092"/>
            <a:ext cx="685800" cy="569614"/>
          </a:xfrm>
        </p:spPr>
        <p:txBody>
          <a:bodyPr/>
          <a:lstStyle>
            <a:lvl1pPr>
              <a:defRPr sz="2000" b="0"/>
            </a:lvl1pPr>
          </a:lstStyle>
          <a:p>
            <a:fld id="{899EAC51-CFCE-438E-8F42-77C1EF84F3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08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CF6A5-7A1B-401C-A140-4B19A161E2DB}" type="datetime1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26692">
            <a:off x="9421035" y="-4884215"/>
            <a:ext cx="685945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79049">
            <a:off x="-2609761" y="4200318"/>
            <a:ext cx="685945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756" y="5683045"/>
            <a:ext cx="1017637" cy="1017637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41100" y="509092"/>
            <a:ext cx="685800" cy="569614"/>
          </a:xfrm>
        </p:spPr>
        <p:txBody>
          <a:bodyPr/>
          <a:lstStyle>
            <a:lvl1pPr>
              <a:defRPr sz="2000" b="0"/>
            </a:lvl1pPr>
          </a:lstStyle>
          <a:p>
            <a:fld id="{899EAC51-CFCE-438E-8F42-77C1EF84F3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4922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B5CCF-4FBE-4A16-B3E6-CD78D095B421}" type="datetime1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26692">
            <a:off x="9421035" y="-4884215"/>
            <a:ext cx="685945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79049">
            <a:off x="-2609761" y="4200318"/>
            <a:ext cx="685945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756" y="5683045"/>
            <a:ext cx="1017637" cy="1017637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41100" y="509092"/>
            <a:ext cx="685800" cy="569614"/>
          </a:xfrm>
        </p:spPr>
        <p:txBody>
          <a:bodyPr/>
          <a:lstStyle>
            <a:lvl1pPr>
              <a:defRPr sz="2000" b="0"/>
            </a:lvl1pPr>
          </a:lstStyle>
          <a:p>
            <a:fld id="{899EAC51-CFCE-438E-8F42-77C1EF84F3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0587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26692">
            <a:off x="9421035" y="-4884215"/>
            <a:ext cx="68594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28FB-36FD-4D65-93D5-FFF8D31E9E29}" type="datetime1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41100" y="509092"/>
            <a:ext cx="685800" cy="569614"/>
          </a:xfrm>
        </p:spPr>
        <p:txBody>
          <a:bodyPr/>
          <a:lstStyle>
            <a:lvl1pPr>
              <a:defRPr sz="2000" b="0"/>
            </a:lvl1pPr>
          </a:lstStyle>
          <a:p>
            <a:fld id="{899EAC51-CFCE-438E-8F42-77C1EF84F31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79049">
            <a:off x="-2609761" y="4200318"/>
            <a:ext cx="6859450" cy="6858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756" y="5683045"/>
            <a:ext cx="1017637" cy="101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999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016719"/>
            <a:ext cx="10515600" cy="140176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2505374"/>
            <a:ext cx="10515600" cy="850899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Section 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8DF09-8F0D-4CC6-A297-D9D9D7C80E00}" type="datetime1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26692">
            <a:off x="9421035" y="-4884215"/>
            <a:ext cx="685945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79049">
            <a:off x="-2609761" y="4200318"/>
            <a:ext cx="685945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756" y="5683045"/>
            <a:ext cx="1017637" cy="1017637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41100" y="509092"/>
            <a:ext cx="685800" cy="569614"/>
          </a:xfrm>
        </p:spPr>
        <p:txBody>
          <a:bodyPr/>
          <a:lstStyle>
            <a:lvl1pPr>
              <a:defRPr sz="2000" b="0"/>
            </a:lvl1pPr>
          </a:lstStyle>
          <a:p>
            <a:fld id="{899EAC51-CFCE-438E-8F42-77C1EF84F3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0132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70494-86E9-4D32-BFF4-A9F7B2656199}" type="datetime1">
              <a:rPr lang="en-GB" smtClean="0"/>
              <a:t>01/03/2021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26692">
            <a:off x="9421035" y="-4884215"/>
            <a:ext cx="685945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79049">
            <a:off x="-2609761" y="4200318"/>
            <a:ext cx="6859450" cy="685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756" y="5683045"/>
            <a:ext cx="1017637" cy="1017637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41100" y="509092"/>
            <a:ext cx="685800" cy="569614"/>
          </a:xfrm>
        </p:spPr>
        <p:txBody>
          <a:bodyPr/>
          <a:lstStyle>
            <a:lvl1pPr>
              <a:defRPr sz="2000" b="0"/>
            </a:lvl1pPr>
          </a:lstStyle>
          <a:p>
            <a:fld id="{899EAC51-CFCE-438E-8F42-77C1EF84F3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5707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6F7A5-46CF-49A1-9D37-0CC23D9E688A}" type="datetime1">
              <a:rPr lang="en-GB" smtClean="0"/>
              <a:t>01/03/2021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26692">
            <a:off x="9421035" y="-4884215"/>
            <a:ext cx="6859450" cy="6858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79049">
            <a:off x="-2609761" y="4200318"/>
            <a:ext cx="6859450" cy="685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756" y="5683045"/>
            <a:ext cx="1017637" cy="1017637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41100" y="509092"/>
            <a:ext cx="685800" cy="569614"/>
          </a:xfrm>
        </p:spPr>
        <p:txBody>
          <a:bodyPr/>
          <a:lstStyle>
            <a:lvl1pPr>
              <a:defRPr sz="2000" b="0"/>
            </a:lvl1pPr>
          </a:lstStyle>
          <a:p>
            <a:fld id="{899EAC51-CFCE-438E-8F42-77C1EF84F3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586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9A8E9-5814-4308-B1EB-85FD63D87547}" type="datetime1">
              <a:rPr lang="en-GB" smtClean="0"/>
              <a:t>01/03/2021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26692">
            <a:off x="9421035" y="-4884215"/>
            <a:ext cx="6859450" cy="685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79049">
            <a:off x="-2609761" y="4200318"/>
            <a:ext cx="685945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756" y="5683045"/>
            <a:ext cx="1017637" cy="1017637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41100" y="509092"/>
            <a:ext cx="685800" cy="569614"/>
          </a:xfrm>
        </p:spPr>
        <p:txBody>
          <a:bodyPr/>
          <a:lstStyle>
            <a:lvl1pPr>
              <a:defRPr sz="2000" b="0"/>
            </a:lvl1pPr>
          </a:lstStyle>
          <a:p>
            <a:fld id="{899EAC51-CFCE-438E-8F42-77C1EF84F3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7787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A3DD1-978C-4385-9434-0034BCBC4496}" type="datetime1">
              <a:rPr lang="en-GB" smtClean="0"/>
              <a:t>01/03/2021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26692">
            <a:off x="9421035" y="-4884215"/>
            <a:ext cx="685945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79049">
            <a:off x="-2609761" y="4200318"/>
            <a:ext cx="6859450" cy="685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756" y="5683045"/>
            <a:ext cx="1017637" cy="1017637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41100" y="509092"/>
            <a:ext cx="685800" cy="569614"/>
          </a:xfrm>
        </p:spPr>
        <p:txBody>
          <a:bodyPr/>
          <a:lstStyle>
            <a:lvl1pPr>
              <a:defRPr sz="2000" b="0"/>
            </a:lvl1pPr>
          </a:lstStyle>
          <a:p>
            <a:fld id="{899EAC51-CFCE-438E-8F42-77C1EF84F3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8784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F327E-5FD6-4C5F-9B62-D05F26353047}" type="datetime1">
              <a:rPr lang="en-GB" smtClean="0"/>
              <a:t>01/03/2021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26692">
            <a:off x="9421035" y="-4884215"/>
            <a:ext cx="685945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79049">
            <a:off x="-2609761" y="4200318"/>
            <a:ext cx="6859450" cy="685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866" y="2303773"/>
            <a:ext cx="1864268" cy="1864268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2654300" y="1016000"/>
            <a:ext cx="688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BD4D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Thank you!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1222" y="6109494"/>
            <a:ext cx="2254204" cy="493712"/>
          </a:xfrm>
          <a:prstGeom prst="rect">
            <a:avLst/>
          </a:prstGeom>
        </p:spPr>
      </p:pic>
      <p:sp>
        <p:nvSpPr>
          <p:cNvPr id="12" name="Title Placeholder 1"/>
          <p:cNvSpPr txBox="1">
            <a:spLocks/>
          </p:cNvSpPr>
          <p:nvPr userDrawn="1"/>
        </p:nvSpPr>
        <p:spPr>
          <a:xfrm>
            <a:off x="838200" y="5179184"/>
            <a:ext cx="10515600" cy="68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B9DD8"/>
                </a:solidFill>
                <a:latin typeface="Montserrat" panose="00000500000000000000" pitchFamily="50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00" b="0" dirty="0">
                <a:solidFill>
                  <a:srgbClr val="6D6D6C"/>
                </a:solidFill>
                <a:hlinkClick r:id="rId5"/>
              </a:rPr>
              <a:t>www.dimeli.eu</a:t>
            </a:r>
            <a:endParaRPr lang="en-GB" sz="3200" b="0" dirty="0">
              <a:solidFill>
                <a:srgbClr val="6D6D6C"/>
              </a:solidFill>
            </a:endParaRPr>
          </a:p>
        </p:txBody>
      </p:sp>
      <p:pic>
        <p:nvPicPr>
          <p:cNvPr id="10" name="Picture 9">
            <a:hlinkClick r:id="rId6"/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0132" y="4726076"/>
            <a:ext cx="447383" cy="447383"/>
          </a:xfrm>
          <a:prstGeom prst="rect">
            <a:avLst/>
          </a:prstGeom>
        </p:spPr>
      </p:pic>
      <p:pic>
        <p:nvPicPr>
          <p:cNvPr id="11" name="Picture 10">
            <a:hlinkClick r:id="rId8"/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813" y="4726076"/>
            <a:ext cx="447383" cy="447383"/>
          </a:xfrm>
          <a:prstGeom prst="rect">
            <a:avLst/>
          </a:prstGeom>
        </p:spPr>
      </p:pic>
      <p:pic>
        <p:nvPicPr>
          <p:cNvPr id="13" name="Picture 12">
            <a:hlinkClick r:id="rId10"/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9494" y="4736717"/>
            <a:ext cx="432375" cy="436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603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CA85-789C-4137-A95E-B8C24853A523}" type="datetime1">
              <a:rPr lang="en-GB" smtClean="0"/>
              <a:t>01/03/2021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26692">
            <a:off x="9421035" y="-4884215"/>
            <a:ext cx="685945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79049">
            <a:off x="-2609761" y="4200318"/>
            <a:ext cx="6859450" cy="685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4756" y="5683045"/>
            <a:ext cx="1017637" cy="1017637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41100" y="509092"/>
            <a:ext cx="685800" cy="569614"/>
          </a:xfrm>
        </p:spPr>
        <p:txBody>
          <a:bodyPr/>
          <a:lstStyle>
            <a:lvl1pPr>
              <a:defRPr sz="2000" b="0"/>
            </a:lvl1pPr>
          </a:lstStyle>
          <a:p>
            <a:fld id="{899EAC51-CFCE-438E-8F42-77C1EF84F3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9353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467957C9-FCE4-4A64-B5D1-1C00B6F2C85C}" type="datetime1">
              <a:rPr lang="en-GB" smtClean="0"/>
              <a:t>01/03/2021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899EAC51-CFCE-438E-8F42-77C1EF84F3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2530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BD4D7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BD4D71"/>
        </a:buClr>
        <a:buFont typeface="Courier New" panose="02070309020205020404" pitchFamily="49" charset="0"/>
        <a:buChar char="o"/>
        <a:defRPr sz="2800" kern="1200">
          <a:solidFill>
            <a:schemeClr val="tx1">
              <a:lumMod val="75000"/>
              <a:lumOff val="25000"/>
            </a:schemeClr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49B7D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BD4D71"/>
        </a:buClr>
        <a:buFont typeface="Wingdings" panose="05000000000000000000" pitchFamily="2" charset="2"/>
        <a:buChar char="§"/>
        <a:defRPr sz="2000" kern="1200">
          <a:solidFill>
            <a:schemeClr val="tx1">
              <a:lumMod val="75000"/>
              <a:lumOff val="25000"/>
            </a:schemeClr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49B7D2"/>
        </a:buClr>
        <a:buFont typeface="Wingdings" panose="05000000000000000000" pitchFamily="2" charset="2"/>
        <a:buChar char="ü"/>
        <a:defRPr sz="1800" kern="1200">
          <a:solidFill>
            <a:schemeClr val="tx1">
              <a:lumMod val="75000"/>
              <a:lumOff val="25000"/>
            </a:schemeClr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00252"/>
            <a:ext cx="10515600" cy="436728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/>
              <a:t>Competence </a:t>
            </a:r>
            <a:r>
              <a:rPr lang="en-GB" sz="3600" dirty="0"/>
              <a:t>Framework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C5C1569E-0A45-4643-81A2-52325A7F81F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994" y="736980"/>
            <a:ext cx="8679977" cy="58207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425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Ευρεία οθόνη</PresentationFormat>
  <Paragraphs>1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Arial</vt:lpstr>
      <vt:lpstr>Century Gothic</vt:lpstr>
      <vt:lpstr>Courier New</vt:lpstr>
      <vt:lpstr>Montserrat</vt:lpstr>
      <vt:lpstr>Wingdings</vt:lpstr>
      <vt:lpstr>Office Theme</vt:lpstr>
      <vt:lpstr>Competence Framework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Competece Framework</dc:title>
  <dc:creator>ea-teacher</dc:creator>
  <cp:lastModifiedBy> </cp:lastModifiedBy>
  <cp:revision>3</cp:revision>
  <dcterms:created xsi:type="dcterms:W3CDTF">2021-03-01T13:46:23Z</dcterms:created>
  <dcterms:modified xsi:type="dcterms:W3CDTF">2021-03-01T13:54:22Z</dcterms:modified>
</cp:coreProperties>
</file>