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12BB8-9B7F-4A66-A09C-D49C2F49F767}" type="datetimeFigureOut">
              <a:rPr lang="el-GR" smtClean="0"/>
              <a:t>27/6/2014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FD1ACF-9936-4BFD-9FC3-2B16BDC317CF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resources.woodlands-junior.kent.sch.uk/customs/questions/history.html" TargetMode="External"/><Relationship Id="rId7" Type="http://schemas.openxmlformats.org/officeDocument/2006/relationships/hyperlink" Target="http://historyofenglishpodcast.com/" TargetMode="External"/><Relationship Id="rId2" Type="http://schemas.openxmlformats.org/officeDocument/2006/relationships/hyperlink" Target="http://www.britainexpress.com/History/index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nglandandenglishhistory.com/" TargetMode="External"/><Relationship Id="rId5" Type="http://schemas.openxmlformats.org/officeDocument/2006/relationships/hyperlink" Target="http://www.youtube.com/watch?v=GhN2_fQN-Pg" TargetMode="External"/><Relationship Id="rId4" Type="http://schemas.openxmlformats.org/officeDocument/2006/relationships/hyperlink" Target="http://www.historyofengland.net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i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Collaborative writing</a:t>
            </a:r>
            <a:endParaRPr lang="el-GR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/>
              <a:t>Writing - </a:t>
            </a:r>
            <a:r>
              <a:rPr lang="en-US" i="1" dirty="0" smtClean="0"/>
              <a:t>knowledge </a:t>
            </a:r>
            <a:r>
              <a:rPr lang="en-US" i="1" dirty="0"/>
              <a:t>of English history</a:t>
            </a:r>
            <a:endParaRPr lang="en-US" i="1" dirty="0" smtClean="0"/>
          </a:p>
          <a:p>
            <a:r>
              <a:rPr lang="en-US" i="1" dirty="0" err="1" smtClean="0"/>
              <a:t>Duration:a</a:t>
            </a:r>
            <a:r>
              <a:rPr lang="en-US" i="1" dirty="0" smtClean="0"/>
              <a:t> </a:t>
            </a:r>
            <a:r>
              <a:rPr lang="en-US" i="1" dirty="0"/>
              <a:t>month (</a:t>
            </a:r>
            <a:r>
              <a:rPr lang="en-US" i="1" dirty="0" smtClean="0"/>
              <a:t>1 hour </a:t>
            </a:r>
            <a:r>
              <a:rPr lang="en-US" i="1" dirty="0"/>
              <a:t>per week)</a:t>
            </a:r>
            <a:endParaRPr lang="el-G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Session 1-2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whole-class discussion with thought-provoking questions and wandering in relevant websites keeping </a:t>
            </a:r>
            <a:r>
              <a:rPr lang="en-US" dirty="0" smtClean="0"/>
              <a:t>notes</a:t>
            </a:r>
          </a:p>
          <a:p>
            <a:r>
              <a:rPr lang="en-US" dirty="0">
                <a:hlinkClick r:id="rId2"/>
              </a:rPr>
              <a:t>http://www.britainexpress.com/History/index.htm</a:t>
            </a:r>
            <a:endParaRPr lang="en-US" dirty="0"/>
          </a:p>
          <a:p>
            <a:r>
              <a:rPr lang="en-US" dirty="0">
                <a:hlinkClick r:id="rId3"/>
              </a:rPr>
              <a:t>http://resources.woodlands-junior.kent.sch.uk/customs/questions/history.html</a:t>
            </a:r>
            <a:endParaRPr lang="en-US" dirty="0"/>
          </a:p>
          <a:p>
            <a:r>
              <a:rPr lang="en-US" dirty="0">
                <a:hlinkClick r:id="rId4"/>
              </a:rPr>
              <a:t>http://www.historyofengland.net</a:t>
            </a:r>
            <a:endParaRPr lang="en-US" dirty="0"/>
          </a:p>
          <a:p>
            <a:r>
              <a:rPr lang="en-US" dirty="0">
                <a:hlinkClick r:id="rId5"/>
              </a:rPr>
              <a:t>http://www.youtube.com/watch?v=GhN2_fQN-Pg</a:t>
            </a:r>
            <a:r>
              <a:rPr lang="en-US" dirty="0"/>
              <a:t> (video)</a:t>
            </a:r>
          </a:p>
          <a:p>
            <a:r>
              <a:rPr lang="en-US" dirty="0">
                <a:hlinkClick r:id="rId6"/>
              </a:rPr>
              <a:t>http://www.englandandenglishhistory.com</a:t>
            </a:r>
            <a:endParaRPr lang="en-US" dirty="0"/>
          </a:p>
          <a:p>
            <a:r>
              <a:rPr lang="en-US" dirty="0">
                <a:hlinkClick r:id="rId7"/>
              </a:rPr>
              <a:t>http://historyofenglishpodcast.com</a:t>
            </a:r>
            <a:r>
              <a:rPr lang="en-US" dirty="0"/>
              <a:t> (podcasts)</a:t>
            </a:r>
          </a:p>
          <a:p>
            <a:r>
              <a:rPr lang="en-US" dirty="0"/>
              <a:t>You may use relevant books if you like</a:t>
            </a:r>
            <a:r>
              <a:rPr lang="en-US" dirty="0" smtClean="0"/>
              <a:t>. keep </a:t>
            </a:r>
            <a:r>
              <a:rPr lang="en-US" dirty="0"/>
              <a:t>notes and ask for help anywhere </a:t>
            </a:r>
            <a:r>
              <a:rPr lang="en-US" dirty="0" smtClean="0"/>
              <a:t>you </a:t>
            </a:r>
            <a:r>
              <a:rPr lang="en-US" dirty="0"/>
              <a:t>feel you need it.</a:t>
            </a:r>
          </a:p>
          <a:p>
            <a:r>
              <a:rPr lang="en-US" dirty="0"/>
              <a:t>Write down anything you believe you will need for writing an article or a </a:t>
            </a:r>
            <a:r>
              <a:rPr lang="en-US" dirty="0" smtClean="0"/>
              <a:t>period/event/battle </a:t>
            </a:r>
            <a:r>
              <a:rPr lang="en-US" dirty="0"/>
              <a:t>or anything else you will choose from English history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Session 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-learn how to create  a blog (or wiki, if </a:t>
            </a:r>
            <a:r>
              <a:rPr lang="en-US" i="1" dirty="0" err="1"/>
              <a:t>posible</a:t>
            </a:r>
            <a:r>
              <a:rPr lang="en-US" i="1" dirty="0"/>
              <a:t>)</a:t>
            </a:r>
            <a:endParaRPr lang="en-US" dirty="0"/>
          </a:p>
          <a:p>
            <a:pPr>
              <a:buNone/>
            </a:pPr>
            <a:r>
              <a:rPr lang="en-US" i="1" dirty="0" smtClean="0"/>
              <a:t>writing cooperatively</a:t>
            </a:r>
          </a:p>
          <a:p>
            <a:r>
              <a:rPr lang="en-US" dirty="0"/>
              <a:t>group work for the creation of  the blog(or wiki) and initial writing(drafts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Sources:mediawiki</a:t>
            </a:r>
            <a:r>
              <a:rPr lang="en-US" dirty="0" smtClean="0"/>
              <a:t>, </a:t>
            </a:r>
            <a:r>
              <a:rPr lang="en-US" dirty="0" err="1" smtClean="0"/>
              <a:t>wikispace</a:t>
            </a:r>
            <a:r>
              <a:rPr lang="en-US" dirty="0" smtClean="0"/>
              <a:t>, </a:t>
            </a:r>
            <a:r>
              <a:rPr lang="en-US" dirty="0" err="1" smtClean="0"/>
              <a:t>userpress</a:t>
            </a:r>
            <a:r>
              <a:rPr lang="en-US" dirty="0" smtClean="0"/>
              <a:t> or any other source for creating wikis</a:t>
            </a:r>
          </a:p>
          <a:p>
            <a:r>
              <a:rPr lang="en-US" dirty="0"/>
              <a:t>if you have difficulty, </a:t>
            </a:r>
            <a:r>
              <a:rPr lang="en-US" dirty="0" smtClean="0"/>
              <a:t>create </a:t>
            </a:r>
            <a:r>
              <a:rPr lang="en-US" dirty="0" err="1"/>
              <a:t>googledocs</a:t>
            </a:r>
            <a:r>
              <a:rPr lang="en-US" dirty="0"/>
              <a:t> or a blog</a:t>
            </a:r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Session </a:t>
            </a:r>
            <a:r>
              <a:rPr lang="en-US" b="1" dirty="0"/>
              <a:t>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-learning how to write an article (if possible with multiple sources embedded in it e.g. map, video </a:t>
            </a:r>
            <a:r>
              <a:rPr lang="en-US" dirty="0" smtClean="0"/>
              <a:t>etc</a:t>
            </a:r>
            <a:r>
              <a:rPr lang="en-US" dirty="0"/>
              <a:t>) or hand -made painting</a:t>
            </a:r>
          </a:p>
          <a:p>
            <a:r>
              <a:rPr lang="en-US" dirty="0"/>
              <a:t>-learn how to create a game (e.g. quiz) with English history </a:t>
            </a:r>
          </a:p>
          <a:p>
            <a:r>
              <a:rPr lang="en-US" dirty="0" smtClean="0"/>
              <a:t>Sources: </a:t>
            </a:r>
            <a:r>
              <a:rPr lang="en-US" dirty="0" err="1" smtClean="0"/>
              <a:t>youtube</a:t>
            </a:r>
            <a:r>
              <a:rPr lang="en-US" dirty="0" smtClean="0"/>
              <a:t>, </a:t>
            </a:r>
            <a:r>
              <a:rPr lang="en-US" smtClean="0"/>
              <a:t>hotpotatoes</a:t>
            </a:r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94</Words>
  <Application>Microsoft Office PowerPoint</Application>
  <PresentationFormat>Προβολή στην οθόνη (4:3)</PresentationFormat>
  <Paragraphs>24</Paragraphs>
  <Slides>4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5" baseType="lpstr">
      <vt:lpstr>Θέμα του Office</vt:lpstr>
      <vt:lpstr>Collaborative writing</vt:lpstr>
      <vt:lpstr>Session 1-2</vt:lpstr>
      <vt:lpstr>Session 3</vt:lpstr>
      <vt:lpstr>Session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writing</dc:title>
  <dc:creator>User</dc:creator>
  <cp:lastModifiedBy>User</cp:lastModifiedBy>
  <cp:revision>18</cp:revision>
  <dcterms:created xsi:type="dcterms:W3CDTF">2014-06-27T15:36:29Z</dcterms:created>
  <dcterms:modified xsi:type="dcterms:W3CDTF">2014-06-27T15:50:00Z</dcterms:modified>
</cp:coreProperties>
</file>