
<file path=[Content_Types].xml><?xml version="1.0" encoding="utf-8"?>
<Types xmlns="http://schemas.openxmlformats.org/package/2006/content-types">
  <Override PartName="/_rels/.rels" ContentType="application/vnd.openxmlformats-package.relationships+xml"/>
  <Override PartName="/ppt/_rels/presentation.xml.rels" ContentType="application/vnd.openxmlformats-package.relationships+xml"/>
  <Override PartName="/ppt/slideLayouts/slideLayout28.xml" ContentType="application/vnd.openxmlformats-officedocument.presentationml.slideLayout+xml"/>
  <Override PartName="/ppt/slideLayouts/slideLayout9.xml" ContentType="application/vnd.openxmlformats-officedocument.presentationml.slideLayout+xml"/>
  <Override PartName="/ppt/slideLayouts/_rels/slideLayout12.xml.rels" ContentType="application/vnd.openxmlformats-package.relationships+xml"/>
  <Override PartName="/ppt/slideLayouts/_rels/slideLayout35.xml.rels" ContentType="application/vnd.openxmlformats-package.relationships+xml"/>
  <Override PartName="/ppt/slideLayouts/_rels/slideLayout10.xml.rels" ContentType="application/vnd.openxmlformats-package.relationships+xml"/>
  <Override PartName="/ppt/slideLayouts/_rels/slideLayout33.xml.rels" ContentType="application/vnd.openxmlformats-package.relationships+xml"/>
  <Override PartName="/ppt/slideLayouts/_rels/slideLayout31.xml.rels" ContentType="application/vnd.openxmlformats-package.relationships+xml"/>
  <Override PartName="/ppt/slideLayouts/_rels/slideLayout18.xml.rels" ContentType="application/vnd.openxmlformats-package.relationships+xml"/>
  <Override PartName="/ppt/slideLayouts/_rels/slideLayout16.xml.rels" ContentType="application/vnd.openxmlformats-package.relationships+xml"/>
  <Override PartName="/ppt/slideLayouts/_rels/slideLayout14.xml.rels" ContentType="application/vnd.openxmlformats-package.relationships+xml"/>
  <Override PartName="/ppt/slideLayouts/_rels/slideLayout25.xml.rels" ContentType="application/vnd.openxmlformats-package.relationships+xml"/>
  <Override PartName="/ppt/slideLayouts/_rels/slideLayout5.xml.rels" ContentType="application/vnd.openxmlformats-package.relationships+xml"/>
  <Override PartName="/ppt/slideLayouts/_rels/slideLayout23.xml.rels" ContentType="application/vnd.openxmlformats-package.relationships+xml"/>
  <Override PartName="/ppt/slideLayouts/_rels/slideLayout3.xml.rels" ContentType="application/vnd.openxmlformats-package.relationships+xml"/>
  <Override PartName="/ppt/slideLayouts/_rels/slideLayout21.xml.rels" ContentType="application/vnd.openxmlformats-package.relationships+xml"/>
  <Override PartName="/ppt/slideLayouts/_rels/slideLayout1.xml.rels" ContentType="application/vnd.openxmlformats-package.relationships+xml"/>
  <Override PartName="/ppt/slideLayouts/_rels/slideLayout29.xml.rels" ContentType="application/vnd.openxmlformats-package.relationships+xml"/>
  <Override PartName="/ppt/slideLayouts/_rels/slideLayout9.xml.rels" ContentType="application/vnd.openxmlformats-package.relationships+xml"/>
  <Override PartName="/ppt/slideLayouts/_rels/slideLayout27.xml.rels" ContentType="application/vnd.openxmlformats-package.relationships+xml"/>
  <Override PartName="/ppt/slideLayouts/_rels/slideLayout7.xml.rels" ContentType="application/vnd.openxmlformats-package.relationships+xml"/>
  <Override PartName="/ppt/slideLayouts/_rels/slideLayout13.xml.rels" ContentType="application/vnd.openxmlformats-package.relationships+xml"/>
  <Override PartName="/ppt/slideLayouts/_rels/slideLayout36.xml.rels" ContentType="application/vnd.openxmlformats-package.relationships+xml"/>
  <Override PartName="/ppt/slideLayouts/_rels/slideLayout11.xml.rels" ContentType="application/vnd.openxmlformats-package.relationships+xml"/>
  <Override PartName="/ppt/slideLayouts/_rels/slideLayout34.xml.rels" ContentType="application/vnd.openxmlformats-package.relationships+xml"/>
  <Override PartName="/ppt/slideLayouts/_rels/slideLayout32.xml.rels" ContentType="application/vnd.openxmlformats-package.relationships+xml"/>
  <Override PartName="/ppt/slideLayouts/_rels/slideLayout30.xml.rels" ContentType="application/vnd.openxmlformats-package.relationships+xml"/>
  <Override PartName="/ppt/slideLayouts/_rels/slideLayout19.xml.rels" ContentType="application/vnd.openxmlformats-package.relationships+xml"/>
  <Override PartName="/ppt/slideLayouts/_rels/slideLayout17.xml.rels" ContentType="application/vnd.openxmlformats-package.relationships+xml"/>
  <Override PartName="/ppt/slideLayouts/_rels/slideLayout15.xml.rels" ContentType="application/vnd.openxmlformats-package.relationships+xml"/>
  <Override PartName="/ppt/slideLayouts/_rels/slideLayout26.xml.rels" ContentType="application/vnd.openxmlformats-package.relationships+xml"/>
  <Override PartName="/ppt/slideLayouts/_rels/slideLayout24.xml.rels" ContentType="application/vnd.openxmlformats-package.relationships+xml"/>
  <Override PartName="/ppt/slideLayouts/_rels/slideLayout4.xml.rels" ContentType="application/vnd.openxmlformats-package.relationships+xml"/>
  <Override PartName="/ppt/slideLayouts/_rels/slideLayout22.xml.rels" ContentType="application/vnd.openxmlformats-package.relationships+xml"/>
  <Override PartName="/ppt/slideLayouts/_rels/slideLayout2.xml.rels" ContentType="application/vnd.openxmlformats-package.relationships+xml"/>
  <Override PartName="/ppt/slideLayouts/_rels/slideLayout20.xml.rels" ContentType="application/vnd.openxmlformats-package.relationships+xml"/>
  <Override PartName="/ppt/slideLayouts/_rels/slideLayout28.xml.rels" ContentType="application/vnd.openxmlformats-package.relationships+xml"/>
  <Override PartName="/ppt/slideLayouts/_rels/slideLayout8.xml.rels" ContentType="application/vnd.openxmlformats-package.relationships+xml"/>
  <Override PartName="/ppt/slideLayouts/_rels/slideLayout6.xml.rels" ContentType="application/vnd.openxmlformats-package.relationships+xml"/>
  <Override PartName="/ppt/slideLayouts/slideLayout10.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4.xml" ContentType="application/vnd.openxmlformats-officedocument.presentationml.slideLayout+xml"/>
  <Override PartName="/ppt/slideLayouts/slideLayout32.xml" ContentType="application/vnd.openxmlformats-officedocument.presentationml.slideLayout+xml"/>
  <Override PartName="/ppt/slideLayouts/slideLayout16.xml" ContentType="application/vnd.openxmlformats-officedocument.presentationml.slideLayout+xml"/>
  <Override PartName="/ppt/slideLayouts/slideLayout6.xml" ContentType="application/vnd.openxmlformats-officedocument.presentationml.slideLayout+xml"/>
  <Override PartName="/ppt/slideLayouts/slideLayout25.xml" ContentType="application/vnd.openxmlformats-officedocument.presentationml.slideLayout+xml"/>
  <Override PartName="/ppt/slideLayouts/slideLayout34.xml" ContentType="application/vnd.openxmlformats-officedocument.presentationml.slideLayout+xml"/>
  <Override PartName="/ppt/slideLayouts/slideLayout18.xml" ContentType="application/vnd.openxmlformats-officedocument.presentationml.slideLayout+xml"/>
  <Override PartName="/ppt/slideLayouts/slideLayout27.xml" ContentType="application/vnd.openxmlformats-officedocument.presentationml.slideLayout+xml"/>
  <Override PartName="/ppt/slideLayouts/slideLayout8.xml" ContentType="application/vnd.openxmlformats-officedocument.presentationml.slideLayout+xml"/>
  <Override PartName="/ppt/slideLayouts/slideLayout36.xml" ContentType="application/vnd.openxmlformats-officedocument.presentationml.slideLayout+xml"/>
  <Override PartName="/ppt/slideLayouts/slideLayout29.xml" ContentType="application/vnd.openxmlformats-officedocument.presentationml.slideLayout+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3.xml" ContentType="application/vnd.openxmlformats-officedocument.presentationml.slideLayout+xml"/>
  <Override PartName="/ppt/slideLayouts/slideLayout22.xml" ContentType="application/vnd.openxmlformats-officedocument.presentationml.slideLayout+xml"/>
  <Override PartName="/ppt/slideLayouts/slideLayout31.xml" ContentType="application/vnd.openxmlformats-officedocument.presentationml.slideLayout+xml"/>
  <Override PartName="/ppt/slideLayouts/slideLayout15.xml" ContentType="application/vnd.openxmlformats-officedocument.presentationml.slideLayout+xml"/>
  <Override PartName="/ppt/slideLayouts/slideLayout24.xml" ContentType="application/vnd.openxmlformats-officedocument.presentationml.slideLayout+xml"/>
  <Override PartName="/ppt/slideLayouts/slideLayout5.xml" ContentType="application/vnd.openxmlformats-officedocument.presentationml.slideLayout+xml"/>
  <Override PartName="/ppt/slideLayouts/slideLayout33.xml" ContentType="application/vnd.openxmlformats-officedocument.presentationml.slideLayout+xml"/>
  <Override PartName="/ppt/slideLayouts/slideLayout17.xml" ContentType="application/vnd.openxmlformats-officedocument.presentationml.slideLayout+xml"/>
  <Override PartName="/ppt/slideLayouts/slideLayout7.xml" ContentType="application/vnd.openxmlformats-officedocument.presentationml.slideLayout+xml"/>
  <Override PartName="/ppt/slideLayouts/slideLayout26.xml" ContentType="application/vnd.openxmlformats-officedocument.presentationml.slideLayout+xml"/>
  <Override PartName="/ppt/slideLayouts/slideLayout35.xml" ContentType="application/vnd.openxmlformats-officedocument.presentationml.slideLayout+xml"/>
  <Override PartName="/ppt/slideLayouts/slideLayout19.xml" ContentType="application/vnd.openxmlformats-officedocument.presentationml.slideLayout+xml"/>
  <Override PartName="/ppt/presentation.xml" ContentType="application/vnd.openxmlformats-officedocument.presentationml.presentation.main+xml"/>
  <Override PartName="/ppt/slides/slide3.xml" ContentType="application/vnd.openxmlformats-officedocument.presentationml.slide+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slide4.xml" ContentType="application/vnd.openxmlformats-officedocument.presentationml.slide+xml"/>
  <Override PartName="/ppt/slides/slide1.xml" ContentType="application/vnd.openxmlformats-officedocument.presentationml.slide+xml"/>
  <Override PartName="/ppt/slides/slide5.xml" ContentType="application/vnd.openxmlformats-officedocument.presentationml.slide+xml"/>
  <Override PartName="/ppt/slides/slide2.xml" ContentType="application/vnd.openxmlformats-officedocument.presentationml.slide+xml"/>
  <Override PartName="/ppt/slides/slide6.xml" ContentType="application/vnd.openxmlformats-officedocument.presentationml.slide+xml"/>
  <Override PartName="/ppt/slideMasters/slideMaster1.xml" ContentType="application/vnd.openxmlformats-officedocument.presentationml.slideMaster+xml"/>
  <Override PartName="/ppt/slideMasters/_rels/slideMaster3.xml.rels" ContentType="application/vnd.openxmlformats-package.relationships+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Types>
</file>

<file path=_rels/.rels><?xml version="1.0" encoding="UTF-8"?>
<Relationships xmlns="http://schemas.openxmlformats.org/package/2006/relationships"><Relationship Id="rId1"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p:sldMasterIdLst>
    <p:sldMasterId id="2147483648" r:id="rId2"/>
    <p:sldMasterId id="2147483661" r:id="rId3"/>
    <p:sldMasterId id="2147483674" r:id="rId4"/>
  </p:sldMasterIdLst>
  <p:sldIdLst>
    <p:sldId id="256" r:id="rId5"/>
    <p:sldId id="257" r:id="rId6"/>
    <p:sldId id="258" r:id="rId7"/>
    <p:sldId id="259" r:id="rId8"/>
    <p:sldId id="260" r:id="rId9"/>
    <p:sldId id="261" r:id="rId10"/>
  </p:sldIdLst>
  <p:sldSz cx="9144000" cy="6858000"/>
  <p:notesSz cx="7559675" cy="10691812"/>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9" Type="http://schemas.openxmlformats.org/officeDocument/2006/relationships/slide" Target="slides/slide5.xml"/><Relationship Id="rId10" Type="http://schemas.openxmlformats.org/officeDocument/2006/relationships/slide" Target="slides/slide6.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7.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8.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9.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0.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1.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2.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4.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preserve="1" type="blank">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preserve="1" type="objOverTx">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457200" y="274680"/>
            <a:ext cx="8229240" cy="1143000"/>
          </a:xfrm>
          <a:prstGeom prst="rect">
            <a:avLst/>
          </a:prstGeom>
        </p:spPr>
        <p:txBody>
          <a:bodyPr anchor="ctr" bIns="0" lIns="0" rIns="0" tIns="0" wrap="none"/>
          <a:p>
            <a:endParaRPr/>
          </a:p>
        </p:txBody>
      </p:sp>
      <p:sp>
        <p:nvSpPr>
          <p:cNvPr id="27" name="PlaceHolder 2"/>
          <p:cNvSpPr>
            <a:spLocks noGrp="1"/>
          </p:cNvSpPr>
          <p:nvPr>
            <p:ph type="body"/>
          </p:nvPr>
        </p:nvSpPr>
        <p:spPr>
          <a:xfrm>
            <a:off x="457200" y="1600200"/>
            <a:ext cx="8229240" cy="2158200"/>
          </a:xfrm>
          <a:prstGeom prst="rect">
            <a:avLst/>
          </a:prstGeom>
        </p:spPr>
        <p:txBody>
          <a:bodyPr bIns="0" lIns="0" rIns="0" tIns="0" wrap="none"/>
          <a:p>
            <a:endParaRPr/>
          </a:p>
        </p:txBody>
      </p:sp>
      <p:sp>
        <p:nvSpPr>
          <p:cNvPr id="28" name="PlaceHolder 3"/>
          <p:cNvSpPr>
            <a:spLocks noGrp="1"/>
          </p:cNvSpPr>
          <p:nvPr>
            <p:ph type="body"/>
          </p:nvPr>
        </p:nvSpPr>
        <p:spPr>
          <a:xfrm>
            <a:off x="457200" y="3963600"/>
            <a:ext cx="8229240" cy="2158200"/>
          </a:xfrm>
          <a:prstGeom prst="rect">
            <a:avLst/>
          </a:prstGeom>
        </p:spPr>
        <p:txBody>
          <a:bodyPr bIns="0" lIns="0" rIns="0" tIns="0" wrap="none"/>
          <a:p>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preserve="1" type="fourObj">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457200" y="274680"/>
            <a:ext cx="8229240" cy="1143000"/>
          </a:xfrm>
          <a:prstGeom prst="rect">
            <a:avLst/>
          </a:prstGeom>
        </p:spPr>
        <p:txBody>
          <a:bodyPr anchor="ctr" bIns="0" lIns="0" rIns="0" tIns="0" wrap="none"/>
          <a:p>
            <a:endParaRPr/>
          </a:p>
        </p:txBody>
      </p:sp>
      <p:sp>
        <p:nvSpPr>
          <p:cNvPr id="30" name="PlaceHolder 2"/>
          <p:cNvSpPr>
            <a:spLocks noGrp="1"/>
          </p:cNvSpPr>
          <p:nvPr>
            <p:ph type="body"/>
          </p:nvPr>
        </p:nvSpPr>
        <p:spPr>
          <a:xfrm>
            <a:off x="457200" y="1600200"/>
            <a:ext cx="4015440" cy="2158200"/>
          </a:xfrm>
          <a:prstGeom prst="rect">
            <a:avLst/>
          </a:prstGeom>
        </p:spPr>
        <p:txBody>
          <a:bodyPr bIns="0" lIns="0" rIns="0" tIns="0" wrap="none"/>
          <a:p>
            <a:endParaRPr/>
          </a:p>
        </p:txBody>
      </p:sp>
      <p:sp>
        <p:nvSpPr>
          <p:cNvPr id="31" name="PlaceHolder 3"/>
          <p:cNvSpPr>
            <a:spLocks noGrp="1"/>
          </p:cNvSpPr>
          <p:nvPr>
            <p:ph type="body"/>
          </p:nvPr>
        </p:nvSpPr>
        <p:spPr>
          <a:xfrm>
            <a:off x="4673520" y="1600200"/>
            <a:ext cx="4015440" cy="2158200"/>
          </a:xfrm>
          <a:prstGeom prst="rect">
            <a:avLst/>
          </a:prstGeom>
        </p:spPr>
        <p:txBody>
          <a:bodyPr bIns="0" lIns="0" rIns="0" tIns="0" wrap="none"/>
          <a:p>
            <a:endParaRPr/>
          </a:p>
        </p:txBody>
      </p:sp>
      <p:sp>
        <p:nvSpPr>
          <p:cNvPr id="32" name="PlaceHolder 4"/>
          <p:cNvSpPr>
            <a:spLocks noGrp="1"/>
          </p:cNvSpPr>
          <p:nvPr>
            <p:ph type="body"/>
          </p:nvPr>
        </p:nvSpPr>
        <p:spPr>
          <a:xfrm>
            <a:off x="4673520" y="3963600"/>
            <a:ext cx="4015440" cy="2158200"/>
          </a:xfrm>
          <a:prstGeom prst="rect">
            <a:avLst/>
          </a:prstGeom>
        </p:spPr>
        <p:txBody>
          <a:bodyPr bIns="0" lIns="0" rIns="0" tIns="0" wrap="none"/>
          <a:p>
            <a:endParaRPr/>
          </a:p>
        </p:txBody>
      </p:sp>
      <p:sp>
        <p:nvSpPr>
          <p:cNvPr id="33" name="PlaceHolder 5"/>
          <p:cNvSpPr>
            <a:spLocks noGrp="1"/>
          </p:cNvSpPr>
          <p:nvPr>
            <p:ph type="body"/>
          </p:nvPr>
        </p:nvSpPr>
        <p:spPr>
          <a:xfrm>
            <a:off x="457200" y="3963600"/>
            <a:ext cx="4015440" cy="2158200"/>
          </a:xfrm>
          <a:prstGeom prst="rect">
            <a:avLst/>
          </a:prstGeom>
        </p:spPr>
        <p:txBody>
          <a:bodyPr bIns="0" lIns="0" rIns="0" tIns="0" wrap="none"/>
          <a:p>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preserve="1" type="blank">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457200" y="274680"/>
            <a:ext cx="8229240" cy="1143000"/>
          </a:xfrm>
          <a:prstGeom prst="rect">
            <a:avLst/>
          </a:prstGeom>
        </p:spPr>
        <p:txBody>
          <a:bodyPr anchor="ctr" bIns="0" lIns="0" rIns="0" tIns="0" wrap="none"/>
          <a:p>
            <a:endParaRPr/>
          </a:p>
        </p:txBody>
      </p:sp>
      <p:sp>
        <p:nvSpPr>
          <p:cNvPr id="35" name="PlaceHolder 2"/>
          <p:cNvSpPr>
            <a:spLocks noGrp="1"/>
          </p:cNvSpPr>
          <p:nvPr>
            <p:ph type="body"/>
          </p:nvPr>
        </p:nvSpPr>
        <p:spPr>
          <a:xfrm>
            <a:off x="457200" y="1600200"/>
            <a:ext cx="4015440" cy="2158200"/>
          </a:xfrm>
          <a:prstGeom prst="rect">
            <a:avLst/>
          </a:prstGeom>
        </p:spPr>
        <p:txBody>
          <a:bodyPr bIns="0" lIns="0" rIns="0" tIns="0" wrap="none"/>
          <a:p>
            <a:endParaRPr/>
          </a:p>
        </p:txBody>
      </p:sp>
      <p:sp>
        <p:nvSpPr>
          <p:cNvPr id="36" name="PlaceHolder 3"/>
          <p:cNvSpPr>
            <a:spLocks noGrp="1"/>
          </p:cNvSpPr>
          <p:nvPr>
            <p:ph type="body"/>
          </p:nvPr>
        </p:nvSpPr>
        <p:spPr>
          <a:xfrm>
            <a:off x="4673520" y="1600200"/>
            <a:ext cx="4015440" cy="2158200"/>
          </a:xfrm>
          <a:prstGeom prst="rect">
            <a:avLst/>
          </a:prstGeom>
        </p:spPr>
        <p:txBody>
          <a:bodyPr bIns="0" lIns="0" rIns="0" tIns="0" wrap="none"/>
          <a:p>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preserve="1" type="blank">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preserve="1" type="tx">
  <p:cSld name="Title Slide">
    <p:spTree>
      <p:nvGrpSpPr>
        <p:cNvPr id="1" name=""/>
        <p:cNvGrpSpPr/>
        <p:nvPr/>
      </p:nvGrpSpPr>
      <p:grpSpPr>
        <a:xfrm>
          <a:off x="0" y="0"/>
          <a:ext cx="0" cy="0"/>
          <a:chOff x="0" y="0"/>
          <a:chExt cx="0" cy="0"/>
        </a:xfrm>
      </p:grpSpPr>
      <p:sp>
        <p:nvSpPr>
          <p:cNvPr id="42" name="PlaceHolder 1"/>
          <p:cNvSpPr>
            <a:spLocks noGrp="1"/>
          </p:cNvSpPr>
          <p:nvPr>
            <p:ph type="title"/>
          </p:nvPr>
        </p:nvSpPr>
        <p:spPr>
          <a:xfrm>
            <a:off x="457200" y="274680"/>
            <a:ext cx="8229240" cy="1143000"/>
          </a:xfrm>
          <a:prstGeom prst="rect">
            <a:avLst/>
          </a:prstGeom>
        </p:spPr>
        <p:txBody>
          <a:bodyPr anchor="ctr" bIns="0" lIns="0" rIns="0" tIns="0" wrap="none"/>
          <a:p>
            <a:endParaRPr/>
          </a:p>
        </p:txBody>
      </p:sp>
      <p:sp>
        <p:nvSpPr>
          <p:cNvPr id="43" name="PlaceHolder 2"/>
          <p:cNvSpPr>
            <a:spLocks noGrp="1"/>
          </p:cNvSpPr>
          <p:nvPr>
            <p:ph type="subTitle"/>
          </p:nvPr>
        </p:nvSpPr>
        <p:spPr>
          <a:xfrm>
            <a:off x="457200" y="1600200"/>
            <a:ext cx="8229240" cy="4525920"/>
          </a:xfrm>
          <a:prstGeom prst="rect">
            <a:avLst/>
          </a:prstGeom>
        </p:spPr>
        <p:txBody>
          <a:bodyPr anchor="ctr" bIns="0" lIns="0" rIns="0" tIns="0" wrap="none"/>
          <a:p>
            <a:pPr algn="ctr"/>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preserve="1" type="obj">
  <p:cSld name="Title, Content">
    <p:spTree>
      <p:nvGrpSpPr>
        <p:cNvPr id="1" name=""/>
        <p:cNvGrpSpPr/>
        <p:nvPr/>
      </p:nvGrpSpPr>
      <p:grpSpPr>
        <a:xfrm>
          <a:off x="0" y="0"/>
          <a:ext cx="0" cy="0"/>
          <a:chOff x="0" y="0"/>
          <a:chExt cx="0" cy="0"/>
        </a:xfrm>
      </p:grpSpPr>
      <p:sp>
        <p:nvSpPr>
          <p:cNvPr id="44" name="PlaceHolder 1"/>
          <p:cNvSpPr>
            <a:spLocks noGrp="1"/>
          </p:cNvSpPr>
          <p:nvPr>
            <p:ph type="title"/>
          </p:nvPr>
        </p:nvSpPr>
        <p:spPr>
          <a:xfrm>
            <a:off x="457200" y="274680"/>
            <a:ext cx="8229240" cy="1143000"/>
          </a:xfrm>
          <a:prstGeom prst="rect">
            <a:avLst/>
          </a:prstGeom>
        </p:spPr>
        <p:txBody>
          <a:bodyPr anchor="ctr" bIns="0" lIns="0" rIns="0" tIns="0" wrap="none"/>
          <a:p>
            <a:endParaRPr/>
          </a:p>
        </p:txBody>
      </p:sp>
      <p:sp>
        <p:nvSpPr>
          <p:cNvPr id="45" name="PlaceHolder 2"/>
          <p:cNvSpPr>
            <a:spLocks noGrp="1"/>
          </p:cNvSpPr>
          <p:nvPr>
            <p:ph type="body"/>
          </p:nvPr>
        </p:nvSpPr>
        <p:spPr>
          <a:xfrm>
            <a:off x="457200" y="1600200"/>
            <a:ext cx="8229240" cy="4525560"/>
          </a:xfrm>
          <a:prstGeom prst="rect">
            <a:avLst/>
          </a:prstGeom>
        </p:spPr>
        <p:txBody>
          <a:bodyPr bIns="0" lIns="0" rIns="0" tIns="0" wrap="none"/>
          <a:p>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preserve="1" type="twoObj">
  <p:cSld name="Title, 2 Content">
    <p:spTree>
      <p:nvGrpSpPr>
        <p:cNvPr id="1" name=""/>
        <p:cNvGrpSpPr/>
        <p:nvPr/>
      </p:nvGrpSpPr>
      <p:grpSpPr>
        <a:xfrm>
          <a:off x="0" y="0"/>
          <a:ext cx="0" cy="0"/>
          <a:chOff x="0" y="0"/>
          <a:chExt cx="0" cy="0"/>
        </a:xfrm>
      </p:grpSpPr>
      <p:sp>
        <p:nvSpPr>
          <p:cNvPr id="46" name="PlaceHolder 1"/>
          <p:cNvSpPr>
            <a:spLocks noGrp="1"/>
          </p:cNvSpPr>
          <p:nvPr>
            <p:ph type="title"/>
          </p:nvPr>
        </p:nvSpPr>
        <p:spPr>
          <a:xfrm>
            <a:off x="457200" y="274680"/>
            <a:ext cx="8229240" cy="1143000"/>
          </a:xfrm>
          <a:prstGeom prst="rect">
            <a:avLst/>
          </a:prstGeom>
        </p:spPr>
        <p:txBody>
          <a:bodyPr anchor="ctr" bIns="0" lIns="0" rIns="0" tIns="0" wrap="none"/>
          <a:p>
            <a:endParaRPr/>
          </a:p>
        </p:txBody>
      </p:sp>
      <p:sp>
        <p:nvSpPr>
          <p:cNvPr id="47" name="PlaceHolder 2"/>
          <p:cNvSpPr>
            <a:spLocks noGrp="1"/>
          </p:cNvSpPr>
          <p:nvPr>
            <p:ph type="body"/>
          </p:nvPr>
        </p:nvSpPr>
        <p:spPr>
          <a:xfrm>
            <a:off x="457200" y="1600200"/>
            <a:ext cx="4015440" cy="4525560"/>
          </a:xfrm>
          <a:prstGeom prst="rect">
            <a:avLst/>
          </a:prstGeom>
        </p:spPr>
        <p:txBody>
          <a:bodyPr bIns="0" lIns="0" rIns="0" tIns="0" wrap="none"/>
          <a:p>
            <a:endParaRPr/>
          </a:p>
        </p:txBody>
      </p:sp>
      <p:sp>
        <p:nvSpPr>
          <p:cNvPr id="48" name="PlaceHolder 3"/>
          <p:cNvSpPr>
            <a:spLocks noGrp="1"/>
          </p:cNvSpPr>
          <p:nvPr>
            <p:ph type="body"/>
          </p:nvPr>
        </p:nvSpPr>
        <p:spPr>
          <a:xfrm>
            <a:off x="4673520" y="1600200"/>
            <a:ext cx="4015440" cy="4525560"/>
          </a:xfrm>
          <a:prstGeom prst="rect">
            <a:avLst/>
          </a:prstGeom>
        </p:spPr>
        <p:txBody>
          <a:bodyPr bIns="0" lIns="0" rIns="0" tIns="0" wrap="none"/>
          <a:p>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preserve="1" type="titleOnly">
  <p:cSld name="Title Only">
    <p:spTree>
      <p:nvGrpSpPr>
        <p:cNvPr id="1" name=""/>
        <p:cNvGrpSpPr/>
        <p:nvPr/>
      </p:nvGrpSpPr>
      <p:grpSpPr>
        <a:xfrm>
          <a:off x="0" y="0"/>
          <a:ext cx="0" cy="0"/>
          <a:chOff x="0" y="0"/>
          <a:chExt cx="0" cy="0"/>
        </a:xfrm>
      </p:grpSpPr>
      <p:sp>
        <p:nvSpPr>
          <p:cNvPr id="49" name="PlaceHolder 1"/>
          <p:cNvSpPr>
            <a:spLocks noGrp="1"/>
          </p:cNvSpPr>
          <p:nvPr>
            <p:ph type="title"/>
          </p:nvPr>
        </p:nvSpPr>
        <p:spPr>
          <a:xfrm>
            <a:off x="457200" y="274680"/>
            <a:ext cx="8229240" cy="1143000"/>
          </a:xfrm>
          <a:prstGeom prst="rect">
            <a:avLst/>
          </a:prstGeom>
        </p:spPr>
        <p:txBody>
          <a:bodyPr anchor="ctr" bIns="0" lIns="0" rIns="0" tIns="0" wrap="none"/>
          <a:p>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preserve="1" type="objOnly">
  <p:cSld name="Centered Text">
    <p:spTree>
      <p:nvGrpSpPr>
        <p:cNvPr id="1" name=""/>
        <p:cNvGrpSpPr/>
        <p:nvPr/>
      </p:nvGrpSpPr>
      <p:grpSpPr>
        <a:xfrm>
          <a:off x="0" y="0"/>
          <a:ext cx="0" cy="0"/>
          <a:chOff x="0" y="0"/>
          <a:chExt cx="0" cy="0"/>
        </a:xfrm>
      </p:grpSpPr>
      <p:sp>
        <p:nvSpPr>
          <p:cNvPr id="50" name="PlaceHolder 1"/>
          <p:cNvSpPr>
            <a:spLocks noGrp="1"/>
          </p:cNvSpPr>
          <p:nvPr>
            <p:ph type="subTitle"/>
          </p:nvPr>
        </p:nvSpPr>
        <p:spPr>
          <a:xfrm>
            <a:off x="457200" y="274680"/>
            <a:ext cx="8229240" cy="5851080"/>
          </a:xfrm>
          <a:prstGeom prst="rect">
            <a:avLst/>
          </a:prstGeom>
        </p:spPr>
        <p:txBody>
          <a:bodyPr anchor="ctr" bIns="0" lIns="0" rIns="0" tIns="0" wrap="none"/>
          <a:p>
            <a:pPr algn="ctr"/>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preserve="1" type="twoObjAndObj">
  <p:cSld name="Title, 2 Content and Content">
    <p:spTree>
      <p:nvGrpSpPr>
        <p:cNvPr id="1" name=""/>
        <p:cNvGrpSpPr/>
        <p:nvPr/>
      </p:nvGrpSpPr>
      <p:grpSpPr>
        <a:xfrm>
          <a:off x="0" y="0"/>
          <a:ext cx="0" cy="0"/>
          <a:chOff x="0" y="0"/>
          <a:chExt cx="0" cy="0"/>
        </a:xfrm>
      </p:grpSpPr>
      <p:sp>
        <p:nvSpPr>
          <p:cNvPr id="51" name="PlaceHolder 1"/>
          <p:cNvSpPr>
            <a:spLocks noGrp="1"/>
          </p:cNvSpPr>
          <p:nvPr>
            <p:ph type="title"/>
          </p:nvPr>
        </p:nvSpPr>
        <p:spPr>
          <a:xfrm>
            <a:off x="457200" y="274680"/>
            <a:ext cx="8229240" cy="1143000"/>
          </a:xfrm>
          <a:prstGeom prst="rect">
            <a:avLst/>
          </a:prstGeom>
        </p:spPr>
        <p:txBody>
          <a:bodyPr anchor="ctr" bIns="0" lIns="0" rIns="0" tIns="0" wrap="none"/>
          <a:p>
            <a:endParaRPr/>
          </a:p>
        </p:txBody>
      </p:sp>
      <p:sp>
        <p:nvSpPr>
          <p:cNvPr id="52" name="PlaceHolder 2"/>
          <p:cNvSpPr>
            <a:spLocks noGrp="1"/>
          </p:cNvSpPr>
          <p:nvPr>
            <p:ph type="body"/>
          </p:nvPr>
        </p:nvSpPr>
        <p:spPr>
          <a:xfrm>
            <a:off x="457200" y="1600200"/>
            <a:ext cx="4015440" cy="2158200"/>
          </a:xfrm>
          <a:prstGeom prst="rect">
            <a:avLst/>
          </a:prstGeom>
        </p:spPr>
        <p:txBody>
          <a:bodyPr bIns="0" lIns="0" rIns="0" tIns="0" wrap="none"/>
          <a:p>
            <a:endParaRPr/>
          </a:p>
        </p:txBody>
      </p:sp>
      <p:sp>
        <p:nvSpPr>
          <p:cNvPr id="53" name="PlaceHolder 3"/>
          <p:cNvSpPr>
            <a:spLocks noGrp="1"/>
          </p:cNvSpPr>
          <p:nvPr>
            <p:ph type="body"/>
          </p:nvPr>
        </p:nvSpPr>
        <p:spPr>
          <a:xfrm>
            <a:off x="457200" y="3963600"/>
            <a:ext cx="4015440" cy="2158200"/>
          </a:xfrm>
          <a:prstGeom prst="rect">
            <a:avLst/>
          </a:prstGeom>
        </p:spPr>
        <p:txBody>
          <a:bodyPr bIns="0" lIns="0" rIns="0" tIns="0" wrap="none"/>
          <a:p>
            <a:endParaRPr/>
          </a:p>
        </p:txBody>
      </p:sp>
      <p:sp>
        <p:nvSpPr>
          <p:cNvPr id="54" name="PlaceHolder 4"/>
          <p:cNvSpPr>
            <a:spLocks noGrp="1"/>
          </p:cNvSpPr>
          <p:nvPr>
            <p:ph type="body"/>
          </p:nvPr>
        </p:nvSpPr>
        <p:spPr>
          <a:xfrm>
            <a:off x="4673520" y="1600200"/>
            <a:ext cx="4015440" cy="4525560"/>
          </a:xfrm>
          <a:prstGeom prst="rect">
            <a:avLst/>
          </a:prstGeom>
        </p:spPr>
        <p:txBody>
          <a:bodyPr bIns="0" lIns="0" rIns="0" tIns="0" wrap="none"/>
          <a:p>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preserve="1" type="tx">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457200" y="274680"/>
            <a:ext cx="8229240" cy="1143000"/>
          </a:xfrm>
          <a:prstGeom prst="rect">
            <a:avLst/>
          </a:prstGeom>
        </p:spPr>
        <p:txBody>
          <a:bodyPr anchor="ctr" bIns="0" lIns="0" rIns="0" tIns="0" wrap="none"/>
          <a:p>
            <a:endParaRPr/>
          </a:p>
        </p:txBody>
      </p:sp>
      <p:sp>
        <p:nvSpPr>
          <p:cNvPr id="6" name="PlaceHolder 2"/>
          <p:cNvSpPr>
            <a:spLocks noGrp="1"/>
          </p:cNvSpPr>
          <p:nvPr>
            <p:ph type="subTitle"/>
          </p:nvPr>
        </p:nvSpPr>
        <p:spPr>
          <a:xfrm>
            <a:off x="457200" y="1600200"/>
            <a:ext cx="8229240" cy="4525920"/>
          </a:xfrm>
          <a:prstGeom prst="rect">
            <a:avLst/>
          </a:prstGeom>
        </p:spPr>
        <p:txBody>
          <a:bodyPr anchor="ctr" bIns="0" lIns="0" rIns="0" tIns="0" wrap="none"/>
          <a:p>
            <a:pPr algn="ctr"/>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preserve="1" type="objAndTwoObj">
  <p:cSld name="Title Content and 2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457200" y="274680"/>
            <a:ext cx="8229240" cy="1143000"/>
          </a:xfrm>
          <a:prstGeom prst="rect">
            <a:avLst/>
          </a:prstGeom>
        </p:spPr>
        <p:txBody>
          <a:bodyPr anchor="ctr" bIns="0" lIns="0" rIns="0" tIns="0" wrap="none"/>
          <a:p>
            <a:endParaRPr/>
          </a:p>
        </p:txBody>
      </p:sp>
      <p:sp>
        <p:nvSpPr>
          <p:cNvPr id="56" name="PlaceHolder 2"/>
          <p:cNvSpPr>
            <a:spLocks noGrp="1"/>
          </p:cNvSpPr>
          <p:nvPr>
            <p:ph type="body"/>
          </p:nvPr>
        </p:nvSpPr>
        <p:spPr>
          <a:xfrm>
            <a:off x="457200" y="1600200"/>
            <a:ext cx="4015440" cy="4525560"/>
          </a:xfrm>
          <a:prstGeom prst="rect">
            <a:avLst/>
          </a:prstGeom>
        </p:spPr>
        <p:txBody>
          <a:bodyPr bIns="0" lIns="0" rIns="0" tIns="0" wrap="none"/>
          <a:p>
            <a:endParaRPr/>
          </a:p>
        </p:txBody>
      </p:sp>
      <p:sp>
        <p:nvSpPr>
          <p:cNvPr id="57" name="PlaceHolder 3"/>
          <p:cNvSpPr>
            <a:spLocks noGrp="1"/>
          </p:cNvSpPr>
          <p:nvPr>
            <p:ph type="body"/>
          </p:nvPr>
        </p:nvSpPr>
        <p:spPr>
          <a:xfrm>
            <a:off x="4673520" y="1600200"/>
            <a:ext cx="4015440" cy="2158200"/>
          </a:xfrm>
          <a:prstGeom prst="rect">
            <a:avLst/>
          </a:prstGeom>
        </p:spPr>
        <p:txBody>
          <a:bodyPr bIns="0" lIns="0" rIns="0" tIns="0" wrap="none"/>
          <a:p>
            <a:endParaRPr/>
          </a:p>
        </p:txBody>
      </p:sp>
      <p:sp>
        <p:nvSpPr>
          <p:cNvPr id="58" name="PlaceHolder 4"/>
          <p:cNvSpPr>
            <a:spLocks noGrp="1"/>
          </p:cNvSpPr>
          <p:nvPr>
            <p:ph type="body"/>
          </p:nvPr>
        </p:nvSpPr>
        <p:spPr>
          <a:xfrm>
            <a:off x="4673520" y="3963600"/>
            <a:ext cx="4015440" cy="2158200"/>
          </a:xfrm>
          <a:prstGeom prst="rect">
            <a:avLst/>
          </a:prstGeom>
        </p:spPr>
        <p:txBody>
          <a:bodyPr bIns="0" lIns="0" rIns="0" tIns="0" wrap="none"/>
          <a:p>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preserve="1" type="twoObjOverTx">
  <p:cSld name="Title, 2 Content over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457200" y="274680"/>
            <a:ext cx="8229240" cy="1143000"/>
          </a:xfrm>
          <a:prstGeom prst="rect">
            <a:avLst/>
          </a:prstGeom>
        </p:spPr>
        <p:txBody>
          <a:bodyPr anchor="ctr" bIns="0" lIns="0" rIns="0" tIns="0" wrap="none"/>
          <a:p>
            <a:endParaRPr/>
          </a:p>
        </p:txBody>
      </p:sp>
      <p:sp>
        <p:nvSpPr>
          <p:cNvPr id="60" name="PlaceHolder 2"/>
          <p:cNvSpPr>
            <a:spLocks noGrp="1"/>
          </p:cNvSpPr>
          <p:nvPr>
            <p:ph type="body"/>
          </p:nvPr>
        </p:nvSpPr>
        <p:spPr>
          <a:xfrm>
            <a:off x="457200" y="1600200"/>
            <a:ext cx="4015440" cy="2158200"/>
          </a:xfrm>
          <a:prstGeom prst="rect">
            <a:avLst/>
          </a:prstGeom>
        </p:spPr>
        <p:txBody>
          <a:bodyPr bIns="0" lIns="0" rIns="0" tIns="0" wrap="none"/>
          <a:p>
            <a:endParaRPr/>
          </a:p>
        </p:txBody>
      </p:sp>
      <p:sp>
        <p:nvSpPr>
          <p:cNvPr id="61" name="PlaceHolder 3"/>
          <p:cNvSpPr>
            <a:spLocks noGrp="1"/>
          </p:cNvSpPr>
          <p:nvPr>
            <p:ph type="body"/>
          </p:nvPr>
        </p:nvSpPr>
        <p:spPr>
          <a:xfrm>
            <a:off x="4673520" y="1600200"/>
            <a:ext cx="4015440" cy="2158200"/>
          </a:xfrm>
          <a:prstGeom prst="rect">
            <a:avLst/>
          </a:prstGeom>
        </p:spPr>
        <p:txBody>
          <a:bodyPr bIns="0" lIns="0" rIns="0" tIns="0" wrap="none"/>
          <a:p>
            <a:endParaRPr/>
          </a:p>
        </p:txBody>
      </p:sp>
      <p:sp>
        <p:nvSpPr>
          <p:cNvPr id="62" name="PlaceHolder 4"/>
          <p:cNvSpPr>
            <a:spLocks noGrp="1"/>
          </p:cNvSpPr>
          <p:nvPr>
            <p:ph type="body"/>
          </p:nvPr>
        </p:nvSpPr>
        <p:spPr>
          <a:xfrm>
            <a:off x="457200" y="3963600"/>
            <a:ext cx="8228520" cy="2158200"/>
          </a:xfrm>
          <a:prstGeom prst="rect">
            <a:avLst/>
          </a:prstGeom>
        </p:spPr>
        <p:txBody>
          <a:bodyPr bIns="0" lIns="0" rIns="0" tIns="0" wrap="none"/>
          <a:p>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preserve="1" type="objOverTx">
  <p:cSld name="Title, Content over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457200" y="274680"/>
            <a:ext cx="8229240" cy="1143000"/>
          </a:xfrm>
          <a:prstGeom prst="rect">
            <a:avLst/>
          </a:prstGeom>
        </p:spPr>
        <p:txBody>
          <a:bodyPr anchor="ctr" bIns="0" lIns="0" rIns="0" tIns="0" wrap="none"/>
          <a:p>
            <a:endParaRPr/>
          </a:p>
        </p:txBody>
      </p:sp>
      <p:sp>
        <p:nvSpPr>
          <p:cNvPr id="64" name="PlaceHolder 2"/>
          <p:cNvSpPr>
            <a:spLocks noGrp="1"/>
          </p:cNvSpPr>
          <p:nvPr>
            <p:ph type="body"/>
          </p:nvPr>
        </p:nvSpPr>
        <p:spPr>
          <a:xfrm>
            <a:off x="457200" y="1600200"/>
            <a:ext cx="8229240" cy="2158200"/>
          </a:xfrm>
          <a:prstGeom prst="rect">
            <a:avLst/>
          </a:prstGeom>
        </p:spPr>
        <p:txBody>
          <a:bodyPr bIns="0" lIns="0" rIns="0" tIns="0" wrap="none"/>
          <a:p>
            <a:endParaRPr/>
          </a:p>
        </p:txBody>
      </p:sp>
      <p:sp>
        <p:nvSpPr>
          <p:cNvPr id="65" name="PlaceHolder 3"/>
          <p:cNvSpPr>
            <a:spLocks noGrp="1"/>
          </p:cNvSpPr>
          <p:nvPr>
            <p:ph type="body"/>
          </p:nvPr>
        </p:nvSpPr>
        <p:spPr>
          <a:xfrm>
            <a:off x="457200" y="3963600"/>
            <a:ext cx="8229240" cy="2158200"/>
          </a:xfrm>
          <a:prstGeom prst="rect">
            <a:avLst/>
          </a:prstGeom>
        </p:spPr>
        <p:txBody>
          <a:bodyPr bIns="0" lIns="0" rIns="0" tIns="0" wrap="none"/>
          <a:p>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preserve="1" type="fourObj">
  <p:cSld name="Title, 4 Content">
    <p:spTree>
      <p:nvGrpSpPr>
        <p:cNvPr id="1" name=""/>
        <p:cNvGrpSpPr/>
        <p:nvPr/>
      </p:nvGrpSpPr>
      <p:grpSpPr>
        <a:xfrm>
          <a:off x="0" y="0"/>
          <a:ext cx="0" cy="0"/>
          <a:chOff x="0" y="0"/>
          <a:chExt cx="0" cy="0"/>
        </a:xfrm>
      </p:grpSpPr>
      <p:sp>
        <p:nvSpPr>
          <p:cNvPr id="66" name="PlaceHolder 1"/>
          <p:cNvSpPr>
            <a:spLocks noGrp="1"/>
          </p:cNvSpPr>
          <p:nvPr>
            <p:ph type="title"/>
          </p:nvPr>
        </p:nvSpPr>
        <p:spPr>
          <a:xfrm>
            <a:off x="457200" y="274680"/>
            <a:ext cx="8229240" cy="1143000"/>
          </a:xfrm>
          <a:prstGeom prst="rect">
            <a:avLst/>
          </a:prstGeom>
        </p:spPr>
        <p:txBody>
          <a:bodyPr anchor="ctr" bIns="0" lIns="0" rIns="0" tIns="0" wrap="none"/>
          <a:p>
            <a:endParaRPr/>
          </a:p>
        </p:txBody>
      </p:sp>
      <p:sp>
        <p:nvSpPr>
          <p:cNvPr id="67" name="PlaceHolder 2"/>
          <p:cNvSpPr>
            <a:spLocks noGrp="1"/>
          </p:cNvSpPr>
          <p:nvPr>
            <p:ph type="body"/>
          </p:nvPr>
        </p:nvSpPr>
        <p:spPr>
          <a:xfrm>
            <a:off x="457200" y="1600200"/>
            <a:ext cx="4015440" cy="2158200"/>
          </a:xfrm>
          <a:prstGeom prst="rect">
            <a:avLst/>
          </a:prstGeom>
        </p:spPr>
        <p:txBody>
          <a:bodyPr bIns="0" lIns="0" rIns="0" tIns="0" wrap="none"/>
          <a:p>
            <a:endParaRPr/>
          </a:p>
        </p:txBody>
      </p:sp>
      <p:sp>
        <p:nvSpPr>
          <p:cNvPr id="68" name="PlaceHolder 3"/>
          <p:cNvSpPr>
            <a:spLocks noGrp="1"/>
          </p:cNvSpPr>
          <p:nvPr>
            <p:ph type="body"/>
          </p:nvPr>
        </p:nvSpPr>
        <p:spPr>
          <a:xfrm>
            <a:off x="4673520" y="1600200"/>
            <a:ext cx="4015440" cy="2158200"/>
          </a:xfrm>
          <a:prstGeom prst="rect">
            <a:avLst/>
          </a:prstGeom>
        </p:spPr>
        <p:txBody>
          <a:bodyPr bIns="0" lIns="0" rIns="0" tIns="0" wrap="none"/>
          <a:p>
            <a:endParaRPr/>
          </a:p>
        </p:txBody>
      </p:sp>
      <p:sp>
        <p:nvSpPr>
          <p:cNvPr id="69" name="PlaceHolder 4"/>
          <p:cNvSpPr>
            <a:spLocks noGrp="1"/>
          </p:cNvSpPr>
          <p:nvPr>
            <p:ph type="body"/>
          </p:nvPr>
        </p:nvSpPr>
        <p:spPr>
          <a:xfrm>
            <a:off x="4673520" y="3963600"/>
            <a:ext cx="4015440" cy="2158200"/>
          </a:xfrm>
          <a:prstGeom prst="rect">
            <a:avLst/>
          </a:prstGeom>
        </p:spPr>
        <p:txBody>
          <a:bodyPr bIns="0" lIns="0" rIns="0" tIns="0" wrap="none"/>
          <a:p>
            <a:endParaRPr/>
          </a:p>
        </p:txBody>
      </p:sp>
      <p:sp>
        <p:nvSpPr>
          <p:cNvPr id="70" name="PlaceHolder 5"/>
          <p:cNvSpPr>
            <a:spLocks noGrp="1"/>
          </p:cNvSpPr>
          <p:nvPr>
            <p:ph type="body"/>
          </p:nvPr>
        </p:nvSpPr>
        <p:spPr>
          <a:xfrm>
            <a:off x="457200" y="3963600"/>
            <a:ext cx="4015440" cy="2158200"/>
          </a:xfrm>
          <a:prstGeom prst="rect">
            <a:avLst/>
          </a:prstGeom>
        </p:spPr>
        <p:txBody>
          <a:bodyPr bIns="0" lIns="0" rIns="0" tIns="0" wrap="none"/>
          <a:p>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preserve="1" type="blank">
  <p:cSld name="Title, 6 Content">
    <p:spTree>
      <p:nvGrpSpPr>
        <p:cNvPr id="1" name=""/>
        <p:cNvGrpSpPr/>
        <p:nvPr/>
      </p:nvGrpSpPr>
      <p:grpSpPr>
        <a:xfrm>
          <a:off x="0" y="0"/>
          <a:ext cx="0" cy="0"/>
          <a:chOff x="0" y="0"/>
          <a:chExt cx="0" cy="0"/>
        </a:xfrm>
      </p:grpSpPr>
      <p:sp>
        <p:nvSpPr>
          <p:cNvPr id="71" name="PlaceHolder 1"/>
          <p:cNvSpPr>
            <a:spLocks noGrp="1"/>
          </p:cNvSpPr>
          <p:nvPr>
            <p:ph type="title"/>
          </p:nvPr>
        </p:nvSpPr>
        <p:spPr>
          <a:xfrm>
            <a:off x="457200" y="274680"/>
            <a:ext cx="8229240" cy="1143000"/>
          </a:xfrm>
          <a:prstGeom prst="rect">
            <a:avLst/>
          </a:prstGeom>
        </p:spPr>
        <p:txBody>
          <a:bodyPr anchor="ctr" bIns="0" lIns="0" rIns="0" tIns="0" wrap="none"/>
          <a:p>
            <a:endParaRPr/>
          </a:p>
        </p:txBody>
      </p:sp>
      <p:sp>
        <p:nvSpPr>
          <p:cNvPr id="72" name="PlaceHolder 2"/>
          <p:cNvSpPr>
            <a:spLocks noGrp="1"/>
          </p:cNvSpPr>
          <p:nvPr>
            <p:ph type="body"/>
          </p:nvPr>
        </p:nvSpPr>
        <p:spPr>
          <a:xfrm>
            <a:off x="457200" y="1600200"/>
            <a:ext cx="4015440" cy="2158200"/>
          </a:xfrm>
          <a:prstGeom prst="rect">
            <a:avLst/>
          </a:prstGeom>
        </p:spPr>
        <p:txBody>
          <a:bodyPr bIns="0" lIns="0" rIns="0" tIns="0" wrap="none"/>
          <a:p>
            <a:endParaRPr/>
          </a:p>
        </p:txBody>
      </p:sp>
      <p:sp>
        <p:nvSpPr>
          <p:cNvPr id="73" name="PlaceHolder 3"/>
          <p:cNvSpPr>
            <a:spLocks noGrp="1"/>
          </p:cNvSpPr>
          <p:nvPr>
            <p:ph type="body"/>
          </p:nvPr>
        </p:nvSpPr>
        <p:spPr>
          <a:xfrm>
            <a:off x="4673520" y="1600200"/>
            <a:ext cx="4015440" cy="2158200"/>
          </a:xfrm>
          <a:prstGeom prst="rect">
            <a:avLst/>
          </a:prstGeom>
        </p:spPr>
        <p:txBody>
          <a:bodyPr bIns="0" lIns="0" rIns="0" tIns="0" wrap="none"/>
          <a:p>
            <a:endParaRPr/>
          </a:p>
        </p:txBody>
      </p:sp>
    </p:spTree>
  </p:cSld>
</p:sldLayout>
</file>

<file path=ppt/slideLayouts/slideLayout25.xml><?xml version="1.0" encoding="utf-8"?>
<p:sldLayout xmlns:a="http://schemas.openxmlformats.org/drawingml/2006/main" xmlns:p="http://schemas.openxmlformats.org/presentationml/2006/main" xmlns:r="http://schemas.openxmlformats.org/officeDocument/2006/relationships" preserve="1" type="blank">
  <p:cSld name="Blank Slide">
    <p:spTree>
      <p:nvGrpSpPr>
        <p:cNvPr id="1" name=""/>
        <p:cNvGrpSpPr/>
        <p:nvPr/>
      </p:nvGrpSpPr>
      <p:grpSpPr>
        <a:xfrm>
          <a:off x="0" y="0"/>
          <a:ext cx="0" cy="0"/>
          <a:chOff x="0" y="0"/>
          <a:chExt cx="0" cy="0"/>
        </a:xfrm>
      </p:grpSpPr>
    </p:spTree>
  </p:cSld>
</p:sldLayout>
</file>

<file path=ppt/slideLayouts/slideLayout26.xml><?xml version="1.0" encoding="utf-8"?>
<p:sldLayout xmlns:a="http://schemas.openxmlformats.org/drawingml/2006/main" xmlns:p="http://schemas.openxmlformats.org/presentationml/2006/main" xmlns:r="http://schemas.openxmlformats.org/officeDocument/2006/relationships" preserve="1" type="tx">
  <p:cSld name="Title Slide">
    <p:spTree>
      <p:nvGrpSpPr>
        <p:cNvPr id="1" name=""/>
        <p:cNvGrpSpPr/>
        <p:nvPr/>
      </p:nvGrpSpPr>
      <p:grpSpPr>
        <a:xfrm>
          <a:off x="0" y="0"/>
          <a:ext cx="0" cy="0"/>
          <a:chOff x="0" y="0"/>
          <a:chExt cx="0" cy="0"/>
        </a:xfrm>
      </p:grpSpPr>
      <p:sp>
        <p:nvSpPr>
          <p:cNvPr id="79" name="PlaceHolder 1"/>
          <p:cNvSpPr>
            <a:spLocks noGrp="1"/>
          </p:cNvSpPr>
          <p:nvPr>
            <p:ph type="title"/>
          </p:nvPr>
        </p:nvSpPr>
        <p:spPr>
          <a:xfrm>
            <a:off x="457200" y="274680"/>
            <a:ext cx="8229240" cy="1143000"/>
          </a:xfrm>
          <a:prstGeom prst="rect">
            <a:avLst/>
          </a:prstGeom>
        </p:spPr>
        <p:txBody>
          <a:bodyPr anchor="ctr" bIns="0" lIns="0" rIns="0" tIns="0" wrap="none"/>
          <a:p>
            <a:endParaRPr/>
          </a:p>
        </p:txBody>
      </p:sp>
      <p:sp>
        <p:nvSpPr>
          <p:cNvPr id="80" name="PlaceHolder 2"/>
          <p:cNvSpPr>
            <a:spLocks noGrp="1"/>
          </p:cNvSpPr>
          <p:nvPr>
            <p:ph type="subTitle"/>
          </p:nvPr>
        </p:nvSpPr>
        <p:spPr>
          <a:xfrm>
            <a:off x="457200" y="1600200"/>
            <a:ext cx="8229240" cy="4525920"/>
          </a:xfrm>
          <a:prstGeom prst="rect">
            <a:avLst/>
          </a:prstGeom>
        </p:spPr>
        <p:txBody>
          <a:bodyPr anchor="ctr" bIns="0" lIns="0" rIns="0" tIns="0" wrap="none"/>
          <a:p>
            <a:pPr algn="ctr"/>
            <a:endParaRPr/>
          </a:p>
        </p:txBody>
      </p:sp>
    </p:spTree>
  </p:cSld>
</p:sldLayout>
</file>

<file path=ppt/slideLayouts/slideLayout27.xml><?xml version="1.0" encoding="utf-8"?>
<p:sldLayout xmlns:a="http://schemas.openxmlformats.org/drawingml/2006/main" xmlns:p="http://schemas.openxmlformats.org/presentationml/2006/main" xmlns:r="http://schemas.openxmlformats.org/officeDocument/2006/relationships" preserve="1" type="obj">
  <p:cSld name="Title, Content">
    <p:spTree>
      <p:nvGrpSpPr>
        <p:cNvPr id="1" name=""/>
        <p:cNvGrpSpPr/>
        <p:nvPr/>
      </p:nvGrpSpPr>
      <p:grpSpPr>
        <a:xfrm>
          <a:off x="0" y="0"/>
          <a:ext cx="0" cy="0"/>
          <a:chOff x="0" y="0"/>
          <a:chExt cx="0" cy="0"/>
        </a:xfrm>
      </p:grpSpPr>
      <p:sp>
        <p:nvSpPr>
          <p:cNvPr id="81" name="PlaceHolder 1"/>
          <p:cNvSpPr>
            <a:spLocks noGrp="1"/>
          </p:cNvSpPr>
          <p:nvPr>
            <p:ph type="title"/>
          </p:nvPr>
        </p:nvSpPr>
        <p:spPr>
          <a:xfrm>
            <a:off x="457200" y="274680"/>
            <a:ext cx="8229240" cy="1143000"/>
          </a:xfrm>
          <a:prstGeom prst="rect">
            <a:avLst/>
          </a:prstGeom>
        </p:spPr>
        <p:txBody>
          <a:bodyPr anchor="ctr" bIns="0" lIns="0" rIns="0" tIns="0" wrap="none"/>
          <a:p>
            <a:endParaRPr/>
          </a:p>
        </p:txBody>
      </p:sp>
      <p:sp>
        <p:nvSpPr>
          <p:cNvPr id="82" name="PlaceHolder 2"/>
          <p:cNvSpPr>
            <a:spLocks noGrp="1"/>
          </p:cNvSpPr>
          <p:nvPr>
            <p:ph type="body"/>
          </p:nvPr>
        </p:nvSpPr>
        <p:spPr>
          <a:xfrm>
            <a:off x="457200" y="1600200"/>
            <a:ext cx="8229240" cy="4525560"/>
          </a:xfrm>
          <a:prstGeom prst="rect">
            <a:avLst/>
          </a:prstGeom>
        </p:spPr>
        <p:txBody>
          <a:bodyPr bIns="0" lIns="0" rIns="0" tIns="0" wrap="none"/>
          <a:p>
            <a:endParaRPr/>
          </a:p>
        </p:txBody>
      </p:sp>
    </p:spTree>
  </p:cSld>
</p:sldLayout>
</file>

<file path=ppt/slideLayouts/slideLayout28.xml><?xml version="1.0" encoding="utf-8"?>
<p:sldLayout xmlns:a="http://schemas.openxmlformats.org/drawingml/2006/main" xmlns:p="http://schemas.openxmlformats.org/presentationml/2006/main" xmlns:r="http://schemas.openxmlformats.org/officeDocument/2006/relationships" preserve="1" type="twoObj">
  <p:cSld name="Title, 2 Content">
    <p:spTree>
      <p:nvGrpSpPr>
        <p:cNvPr id="1" name=""/>
        <p:cNvGrpSpPr/>
        <p:nvPr/>
      </p:nvGrpSpPr>
      <p:grpSpPr>
        <a:xfrm>
          <a:off x="0" y="0"/>
          <a:ext cx="0" cy="0"/>
          <a:chOff x="0" y="0"/>
          <a:chExt cx="0" cy="0"/>
        </a:xfrm>
      </p:grpSpPr>
      <p:sp>
        <p:nvSpPr>
          <p:cNvPr id="83" name="PlaceHolder 1"/>
          <p:cNvSpPr>
            <a:spLocks noGrp="1"/>
          </p:cNvSpPr>
          <p:nvPr>
            <p:ph type="title"/>
          </p:nvPr>
        </p:nvSpPr>
        <p:spPr>
          <a:xfrm>
            <a:off x="457200" y="274680"/>
            <a:ext cx="8229240" cy="1143000"/>
          </a:xfrm>
          <a:prstGeom prst="rect">
            <a:avLst/>
          </a:prstGeom>
        </p:spPr>
        <p:txBody>
          <a:bodyPr anchor="ctr" bIns="0" lIns="0" rIns="0" tIns="0" wrap="none"/>
          <a:p>
            <a:endParaRPr/>
          </a:p>
        </p:txBody>
      </p:sp>
      <p:sp>
        <p:nvSpPr>
          <p:cNvPr id="84" name="PlaceHolder 2"/>
          <p:cNvSpPr>
            <a:spLocks noGrp="1"/>
          </p:cNvSpPr>
          <p:nvPr>
            <p:ph type="body"/>
          </p:nvPr>
        </p:nvSpPr>
        <p:spPr>
          <a:xfrm>
            <a:off x="457200" y="1600200"/>
            <a:ext cx="4015440" cy="4525560"/>
          </a:xfrm>
          <a:prstGeom prst="rect">
            <a:avLst/>
          </a:prstGeom>
        </p:spPr>
        <p:txBody>
          <a:bodyPr bIns="0" lIns="0" rIns="0" tIns="0" wrap="none"/>
          <a:p>
            <a:endParaRPr/>
          </a:p>
        </p:txBody>
      </p:sp>
      <p:sp>
        <p:nvSpPr>
          <p:cNvPr id="85" name="PlaceHolder 3"/>
          <p:cNvSpPr>
            <a:spLocks noGrp="1"/>
          </p:cNvSpPr>
          <p:nvPr>
            <p:ph type="body"/>
          </p:nvPr>
        </p:nvSpPr>
        <p:spPr>
          <a:xfrm>
            <a:off x="4673520" y="1600200"/>
            <a:ext cx="4015440" cy="4525560"/>
          </a:xfrm>
          <a:prstGeom prst="rect">
            <a:avLst/>
          </a:prstGeom>
        </p:spPr>
        <p:txBody>
          <a:bodyPr bIns="0" lIns="0" rIns="0" tIns="0" wrap="none"/>
          <a:p>
            <a:endParaRPr/>
          </a:p>
        </p:txBody>
      </p:sp>
    </p:spTree>
  </p:cSld>
</p:sldLayout>
</file>

<file path=ppt/slideLayouts/slideLayout29.xml><?xml version="1.0" encoding="utf-8"?>
<p:sldLayout xmlns:a="http://schemas.openxmlformats.org/drawingml/2006/main" xmlns:p="http://schemas.openxmlformats.org/presentationml/2006/main" xmlns:r="http://schemas.openxmlformats.org/officeDocument/2006/relationships" preserve="1" type="titleOnly">
  <p:cSld name="Title Only">
    <p:spTree>
      <p:nvGrpSpPr>
        <p:cNvPr id="1" name=""/>
        <p:cNvGrpSpPr/>
        <p:nvPr/>
      </p:nvGrpSpPr>
      <p:grpSpPr>
        <a:xfrm>
          <a:off x="0" y="0"/>
          <a:ext cx="0" cy="0"/>
          <a:chOff x="0" y="0"/>
          <a:chExt cx="0" cy="0"/>
        </a:xfrm>
      </p:grpSpPr>
      <p:sp>
        <p:nvSpPr>
          <p:cNvPr id="86" name="PlaceHolder 1"/>
          <p:cNvSpPr>
            <a:spLocks noGrp="1"/>
          </p:cNvSpPr>
          <p:nvPr>
            <p:ph type="title"/>
          </p:nvPr>
        </p:nvSpPr>
        <p:spPr>
          <a:xfrm>
            <a:off x="457200" y="274680"/>
            <a:ext cx="8229240" cy="1143000"/>
          </a:xfrm>
          <a:prstGeom prst="rect">
            <a:avLst/>
          </a:prstGeom>
        </p:spPr>
        <p:txBody>
          <a:bodyPr anchor="ctr" bIns="0" lIns="0" rIns="0" tIns="0" wrap="none"/>
          <a:p>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preserve="1" type="obj">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457200" y="274680"/>
            <a:ext cx="8229240" cy="1143000"/>
          </a:xfrm>
          <a:prstGeom prst="rect">
            <a:avLst/>
          </a:prstGeom>
        </p:spPr>
        <p:txBody>
          <a:bodyPr anchor="ctr" bIns="0" lIns="0" rIns="0" tIns="0" wrap="none"/>
          <a:p>
            <a:endParaRPr/>
          </a:p>
        </p:txBody>
      </p:sp>
      <p:sp>
        <p:nvSpPr>
          <p:cNvPr id="8" name="PlaceHolder 2"/>
          <p:cNvSpPr>
            <a:spLocks noGrp="1"/>
          </p:cNvSpPr>
          <p:nvPr>
            <p:ph type="body"/>
          </p:nvPr>
        </p:nvSpPr>
        <p:spPr>
          <a:xfrm>
            <a:off x="457200" y="1600200"/>
            <a:ext cx="8229240" cy="4525560"/>
          </a:xfrm>
          <a:prstGeom prst="rect">
            <a:avLst/>
          </a:prstGeom>
        </p:spPr>
        <p:txBody>
          <a:bodyPr bIns="0" lIns="0" rIns="0" tIns="0" wrap="none"/>
          <a:p>
            <a:endParaRPr/>
          </a:p>
        </p:txBody>
      </p:sp>
    </p:spTree>
  </p:cSld>
</p:sldLayout>
</file>

<file path=ppt/slideLayouts/slideLayout30.xml><?xml version="1.0" encoding="utf-8"?>
<p:sldLayout xmlns:a="http://schemas.openxmlformats.org/drawingml/2006/main" xmlns:p="http://schemas.openxmlformats.org/presentationml/2006/main" xmlns:r="http://schemas.openxmlformats.org/officeDocument/2006/relationships" preserve="1" type="objOnly">
  <p:cSld name="Centered Text">
    <p:spTree>
      <p:nvGrpSpPr>
        <p:cNvPr id="1" name=""/>
        <p:cNvGrpSpPr/>
        <p:nvPr/>
      </p:nvGrpSpPr>
      <p:grpSpPr>
        <a:xfrm>
          <a:off x="0" y="0"/>
          <a:ext cx="0" cy="0"/>
          <a:chOff x="0" y="0"/>
          <a:chExt cx="0" cy="0"/>
        </a:xfrm>
      </p:grpSpPr>
      <p:sp>
        <p:nvSpPr>
          <p:cNvPr id="87" name="PlaceHolder 1"/>
          <p:cNvSpPr>
            <a:spLocks noGrp="1"/>
          </p:cNvSpPr>
          <p:nvPr>
            <p:ph type="subTitle"/>
          </p:nvPr>
        </p:nvSpPr>
        <p:spPr>
          <a:xfrm>
            <a:off x="457200" y="274680"/>
            <a:ext cx="8229240" cy="5851080"/>
          </a:xfrm>
          <a:prstGeom prst="rect">
            <a:avLst/>
          </a:prstGeom>
        </p:spPr>
        <p:txBody>
          <a:bodyPr anchor="ctr" bIns="0" lIns="0" rIns="0" tIns="0" wrap="none"/>
          <a:p>
            <a:pPr algn="ctr"/>
            <a:endParaRPr/>
          </a:p>
        </p:txBody>
      </p:sp>
    </p:spTree>
  </p:cSld>
</p:sldLayout>
</file>

<file path=ppt/slideLayouts/slideLayout31.xml><?xml version="1.0" encoding="utf-8"?>
<p:sldLayout xmlns:a="http://schemas.openxmlformats.org/drawingml/2006/main" xmlns:p="http://schemas.openxmlformats.org/presentationml/2006/main" xmlns:r="http://schemas.openxmlformats.org/officeDocument/2006/relationships" preserve="1" type="twoObjAndObj">
  <p:cSld name="Title, 2 Content and Content">
    <p:spTree>
      <p:nvGrpSpPr>
        <p:cNvPr id="1" name=""/>
        <p:cNvGrpSpPr/>
        <p:nvPr/>
      </p:nvGrpSpPr>
      <p:grpSpPr>
        <a:xfrm>
          <a:off x="0" y="0"/>
          <a:ext cx="0" cy="0"/>
          <a:chOff x="0" y="0"/>
          <a:chExt cx="0" cy="0"/>
        </a:xfrm>
      </p:grpSpPr>
      <p:sp>
        <p:nvSpPr>
          <p:cNvPr id="88" name="PlaceHolder 1"/>
          <p:cNvSpPr>
            <a:spLocks noGrp="1"/>
          </p:cNvSpPr>
          <p:nvPr>
            <p:ph type="title"/>
          </p:nvPr>
        </p:nvSpPr>
        <p:spPr>
          <a:xfrm>
            <a:off x="457200" y="274680"/>
            <a:ext cx="8229240" cy="1143000"/>
          </a:xfrm>
          <a:prstGeom prst="rect">
            <a:avLst/>
          </a:prstGeom>
        </p:spPr>
        <p:txBody>
          <a:bodyPr anchor="ctr" bIns="0" lIns="0" rIns="0" tIns="0" wrap="none"/>
          <a:p>
            <a:endParaRPr/>
          </a:p>
        </p:txBody>
      </p:sp>
      <p:sp>
        <p:nvSpPr>
          <p:cNvPr id="89" name="PlaceHolder 2"/>
          <p:cNvSpPr>
            <a:spLocks noGrp="1"/>
          </p:cNvSpPr>
          <p:nvPr>
            <p:ph type="body"/>
          </p:nvPr>
        </p:nvSpPr>
        <p:spPr>
          <a:xfrm>
            <a:off x="457200" y="1600200"/>
            <a:ext cx="4015440" cy="2158200"/>
          </a:xfrm>
          <a:prstGeom prst="rect">
            <a:avLst/>
          </a:prstGeom>
        </p:spPr>
        <p:txBody>
          <a:bodyPr bIns="0" lIns="0" rIns="0" tIns="0" wrap="none"/>
          <a:p>
            <a:endParaRPr/>
          </a:p>
        </p:txBody>
      </p:sp>
      <p:sp>
        <p:nvSpPr>
          <p:cNvPr id="90" name="PlaceHolder 3"/>
          <p:cNvSpPr>
            <a:spLocks noGrp="1"/>
          </p:cNvSpPr>
          <p:nvPr>
            <p:ph type="body"/>
          </p:nvPr>
        </p:nvSpPr>
        <p:spPr>
          <a:xfrm>
            <a:off x="457200" y="3963600"/>
            <a:ext cx="4015440" cy="2158200"/>
          </a:xfrm>
          <a:prstGeom prst="rect">
            <a:avLst/>
          </a:prstGeom>
        </p:spPr>
        <p:txBody>
          <a:bodyPr bIns="0" lIns="0" rIns="0" tIns="0" wrap="none"/>
          <a:p>
            <a:endParaRPr/>
          </a:p>
        </p:txBody>
      </p:sp>
      <p:sp>
        <p:nvSpPr>
          <p:cNvPr id="91" name="PlaceHolder 4"/>
          <p:cNvSpPr>
            <a:spLocks noGrp="1"/>
          </p:cNvSpPr>
          <p:nvPr>
            <p:ph type="body"/>
          </p:nvPr>
        </p:nvSpPr>
        <p:spPr>
          <a:xfrm>
            <a:off x="4673520" y="1600200"/>
            <a:ext cx="4015440" cy="4525560"/>
          </a:xfrm>
          <a:prstGeom prst="rect">
            <a:avLst/>
          </a:prstGeom>
        </p:spPr>
        <p:txBody>
          <a:bodyPr bIns="0" lIns="0" rIns="0" tIns="0" wrap="none"/>
          <a:p>
            <a:endParaRPr/>
          </a:p>
        </p:txBody>
      </p:sp>
    </p:spTree>
  </p:cSld>
</p:sldLayout>
</file>

<file path=ppt/slideLayouts/slideLayout32.xml><?xml version="1.0" encoding="utf-8"?>
<p:sldLayout xmlns:a="http://schemas.openxmlformats.org/drawingml/2006/main" xmlns:p="http://schemas.openxmlformats.org/presentationml/2006/main" xmlns:r="http://schemas.openxmlformats.org/officeDocument/2006/relationships" preserve="1" type="objAndTwoObj">
  <p:cSld name="Title Content and 2 Content">
    <p:spTree>
      <p:nvGrpSpPr>
        <p:cNvPr id="1" name=""/>
        <p:cNvGrpSpPr/>
        <p:nvPr/>
      </p:nvGrpSpPr>
      <p:grpSpPr>
        <a:xfrm>
          <a:off x="0" y="0"/>
          <a:ext cx="0" cy="0"/>
          <a:chOff x="0" y="0"/>
          <a:chExt cx="0" cy="0"/>
        </a:xfrm>
      </p:grpSpPr>
      <p:sp>
        <p:nvSpPr>
          <p:cNvPr id="92" name="PlaceHolder 1"/>
          <p:cNvSpPr>
            <a:spLocks noGrp="1"/>
          </p:cNvSpPr>
          <p:nvPr>
            <p:ph type="title"/>
          </p:nvPr>
        </p:nvSpPr>
        <p:spPr>
          <a:xfrm>
            <a:off x="457200" y="274680"/>
            <a:ext cx="8229240" cy="1143000"/>
          </a:xfrm>
          <a:prstGeom prst="rect">
            <a:avLst/>
          </a:prstGeom>
        </p:spPr>
        <p:txBody>
          <a:bodyPr anchor="ctr" bIns="0" lIns="0" rIns="0" tIns="0" wrap="none"/>
          <a:p>
            <a:endParaRPr/>
          </a:p>
        </p:txBody>
      </p:sp>
      <p:sp>
        <p:nvSpPr>
          <p:cNvPr id="93" name="PlaceHolder 2"/>
          <p:cNvSpPr>
            <a:spLocks noGrp="1"/>
          </p:cNvSpPr>
          <p:nvPr>
            <p:ph type="body"/>
          </p:nvPr>
        </p:nvSpPr>
        <p:spPr>
          <a:xfrm>
            <a:off x="457200" y="1600200"/>
            <a:ext cx="4015440" cy="4525560"/>
          </a:xfrm>
          <a:prstGeom prst="rect">
            <a:avLst/>
          </a:prstGeom>
        </p:spPr>
        <p:txBody>
          <a:bodyPr bIns="0" lIns="0" rIns="0" tIns="0" wrap="none"/>
          <a:p>
            <a:endParaRPr/>
          </a:p>
        </p:txBody>
      </p:sp>
      <p:sp>
        <p:nvSpPr>
          <p:cNvPr id="94" name="PlaceHolder 3"/>
          <p:cNvSpPr>
            <a:spLocks noGrp="1"/>
          </p:cNvSpPr>
          <p:nvPr>
            <p:ph type="body"/>
          </p:nvPr>
        </p:nvSpPr>
        <p:spPr>
          <a:xfrm>
            <a:off x="4673520" y="1600200"/>
            <a:ext cx="4015440" cy="2158200"/>
          </a:xfrm>
          <a:prstGeom prst="rect">
            <a:avLst/>
          </a:prstGeom>
        </p:spPr>
        <p:txBody>
          <a:bodyPr bIns="0" lIns="0" rIns="0" tIns="0" wrap="none"/>
          <a:p>
            <a:endParaRPr/>
          </a:p>
        </p:txBody>
      </p:sp>
      <p:sp>
        <p:nvSpPr>
          <p:cNvPr id="95" name="PlaceHolder 4"/>
          <p:cNvSpPr>
            <a:spLocks noGrp="1"/>
          </p:cNvSpPr>
          <p:nvPr>
            <p:ph type="body"/>
          </p:nvPr>
        </p:nvSpPr>
        <p:spPr>
          <a:xfrm>
            <a:off x="4673520" y="3963600"/>
            <a:ext cx="4015440" cy="2158200"/>
          </a:xfrm>
          <a:prstGeom prst="rect">
            <a:avLst/>
          </a:prstGeom>
        </p:spPr>
        <p:txBody>
          <a:bodyPr bIns="0" lIns="0" rIns="0" tIns="0" wrap="none"/>
          <a:p>
            <a:endParaRPr/>
          </a:p>
        </p:txBody>
      </p:sp>
    </p:spTree>
  </p:cSld>
</p:sldLayout>
</file>

<file path=ppt/slideLayouts/slideLayout33.xml><?xml version="1.0" encoding="utf-8"?>
<p:sldLayout xmlns:a="http://schemas.openxmlformats.org/drawingml/2006/main" xmlns:p="http://schemas.openxmlformats.org/presentationml/2006/main" xmlns:r="http://schemas.openxmlformats.org/officeDocument/2006/relationships" preserve="1" type="twoObjOverTx">
  <p:cSld name="Title, 2 Content over Content">
    <p:spTree>
      <p:nvGrpSpPr>
        <p:cNvPr id="1" name=""/>
        <p:cNvGrpSpPr/>
        <p:nvPr/>
      </p:nvGrpSpPr>
      <p:grpSpPr>
        <a:xfrm>
          <a:off x="0" y="0"/>
          <a:ext cx="0" cy="0"/>
          <a:chOff x="0" y="0"/>
          <a:chExt cx="0" cy="0"/>
        </a:xfrm>
      </p:grpSpPr>
      <p:sp>
        <p:nvSpPr>
          <p:cNvPr id="96" name="PlaceHolder 1"/>
          <p:cNvSpPr>
            <a:spLocks noGrp="1"/>
          </p:cNvSpPr>
          <p:nvPr>
            <p:ph type="title"/>
          </p:nvPr>
        </p:nvSpPr>
        <p:spPr>
          <a:xfrm>
            <a:off x="457200" y="274680"/>
            <a:ext cx="8229240" cy="1143000"/>
          </a:xfrm>
          <a:prstGeom prst="rect">
            <a:avLst/>
          </a:prstGeom>
        </p:spPr>
        <p:txBody>
          <a:bodyPr anchor="ctr" bIns="0" lIns="0" rIns="0" tIns="0" wrap="none"/>
          <a:p>
            <a:endParaRPr/>
          </a:p>
        </p:txBody>
      </p:sp>
      <p:sp>
        <p:nvSpPr>
          <p:cNvPr id="97" name="PlaceHolder 2"/>
          <p:cNvSpPr>
            <a:spLocks noGrp="1"/>
          </p:cNvSpPr>
          <p:nvPr>
            <p:ph type="body"/>
          </p:nvPr>
        </p:nvSpPr>
        <p:spPr>
          <a:xfrm>
            <a:off x="457200" y="1600200"/>
            <a:ext cx="4015440" cy="2158200"/>
          </a:xfrm>
          <a:prstGeom prst="rect">
            <a:avLst/>
          </a:prstGeom>
        </p:spPr>
        <p:txBody>
          <a:bodyPr bIns="0" lIns="0" rIns="0" tIns="0" wrap="none"/>
          <a:p>
            <a:endParaRPr/>
          </a:p>
        </p:txBody>
      </p:sp>
      <p:sp>
        <p:nvSpPr>
          <p:cNvPr id="98" name="PlaceHolder 3"/>
          <p:cNvSpPr>
            <a:spLocks noGrp="1"/>
          </p:cNvSpPr>
          <p:nvPr>
            <p:ph type="body"/>
          </p:nvPr>
        </p:nvSpPr>
        <p:spPr>
          <a:xfrm>
            <a:off x="4673520" y="1600200"/>
            <a:ext cx="4015440" cy="2158200"/>
          </a:xfrm>
          <a:prstGeom prst="rect">
            <a:avLst/>
          </a:prstGeom>
        </p:spPr>
        <p:txBody>
          <a:bodyPr bIns="0" lIns="0" rIns="0" tIns="0" wrap="none"/>
          <a:p>
            <a:endParaRPr/>
          </a:p>
        </p:txBody>
      </p:sp>
      <p:sp>
        <p:nvSpPr>
          <p:cNvPr id="99" name="PlaceHolder 4"/>
          <p:cNvSpPr>
            <a:spLocks noGrp="1"/>
          </p:cNvSpPr>
          <p:nvPr>
            <p:ph type="body"/>
          </p:nvPr>
        </p:nvSpPr>
        <p:spPr>
          <a:xfrm>
            <a:off x="457200" y="3963600"/>
            <a:ext cx="8228520" cy="2158200"/>
          </a:xfrm>
          <a:prstGeom prst="rect">
            <a:avLst/>
          </a:prstGeom>
        </p:spPr>
        <p:txBody>
          <a:bodyPr bIns="0" lIns="0" rIns="0" tIns="0" wrap="none"/>
          <a:p>
            <a:endParaRPr/>
          </a:p>
        </p:txBody>
      </p:sp>
    </p:spTree>
  </p:cSld>
</p:sldLayout>
</file>

<file path=ppt/slideLayouts/slideLayout34.xml><?xml version="1.0" encoding="utf-8"?>
<p:sldLayout xmlns:a="http://schemas.openxmlformats.org/drawingml/2006/main" xmlns:p="http://schemas.openxmlformats.org/presentationml/2006/main" xmlns:r="http://schemas.openxmlformats.org/officeDocument/2006/relationships" preserve="1" type="objOverTx">
  <p:cSld name="Title, Content over Content">
    <p:spTree>
      <p:nvGrpSpPr>
        <p:cNvPr id="1" name=""/>
        <p:cNvGrpSpPr/>
        <p:nvPr/>
      </p:nvGrpSpPr>
      <p:grpSpPr>
        <a:xfrm>
          <a:off x="0" y="0"/>
          <a:ext cx="0" cy="0"/>
          <a:chOff x="0" y="0"/>
          <a:chExt cx="0" cy="0"/>
        </a:xfrm>
      </p:grpSpPr>
      <p:sp>
        <p:nvSpPr>
          <p:cNvPr id="100" name="PlaceHolder 1"/>
          <p:cNvSpPr>
            <a:spLocks noGrp="1"/>
          </p:cNvSpPr>
          <p:nvPr>
            <p:ph type="title"/>
          </p:nvPr>
        </p:nvSpPr>
        <p:spPr>
          <a:xfrm>
            <a:off x="457200" y="274680"/>
            <a:ext cx="8229240" cy="1143000"/>
          </a:xfrm>
          <a:prstGeom prst="rect">
            <a:avLst/>
          </a:prstGeom>
        </p:spPr>
        <p:txBody>
          <a:bodyPr anchor="ctr" bIns="0" lIns="0" rIns="0" tIns="0" wrap="none"/>
          <a:p>
            <a:endParaRPr/>
          </a:p>
        </p:txBody>
      </p:sp>
      <p:sp>
        <p:nvSpPr>
          <p:cNvPr id="101" name="PlaceHolder 2"/>
          <p:cNvSpPr>
            <a:spLocks noGrp="1"/>
          </p:cNvSpPr>
          <p:nvPr>
            <p:ph type="body"/>
          </p:nvPr>
        </p:nvSpPr>
        <p:spPr>
          <a:xfrm>
            <a:off x="457200" y="1600200"/>
            <a:ext cx="8229240" cy="2158200"/>
          </a:xfrm>
          <a:prstGeom prst="rect">
            <a:avLst/>
          </a:prstGeom>
        </p:spPr>
        <p:txBody>
          <a:bodyPr bIns="0" lIns="0" rIns="0" tIns="0" wrap="none"/>
          <a:p>
            <a:endParaRPr/>
          </a:p>
        </p:txBody>
      </p:sp>
      <p:sp>
        <p:nvSpPr>
          <p:cNvPr id="102" name="PlaceHolder 3"/>
          <p:cNvSpPr>
            <a:spLocks noGrp="1"/>
          </p:cNvSpPr>
          <p:nvPr>
            <p:ph type="body"/>
          </p:nvPr>
        </p:nvSpPr>
        <p:spPr>
          <a:xfrm>
            <a:off x="457200" y="3963600"/>
            <a:ext cx="8229240" cy="2158200"/>
          </a:xfrm>
          <a:prstGeom prst="rect">
            <a:avLst/>
          </a:prstGeom>
        </p:spPr>
        <p:txBody>
          <a:bodyPr bIns="0" lIns="0" rIns="0" tIns="0" wrap="none"/>
          <a:p>
            <a:endParaRPr/>
          </a:p>
        </p:txBody>
      </p:sp>
    </p:spTree>
  </p:cSld>
</p:sldLayout>
</file>

<file path=ppt/slideLayouts/slideLayout35.xml><?xml version="1.0" encoding="utf-8"?>
<p:sldLayout xmlns:a="http://schemas.openxmlformats.org/drawingml/2006/main" xmlns:p="http://schemas.openxmlformats.org/presentationml/2006/main" xmlns:r="http://schemas.openxmlformats.org/officeDocument/2006/relationships" preserve="1" type="fourObj">
  <p:cSld name="Title, 4 Content">
    <p:spTree>
      <p:nvGrpSpPr>
        <p:cNvPr id="1" name=""/>
        <p:cNvGrpSpPr/>
        <p:nvPr/>
      </p:nvGrpSpPr>
      <p:grpSpPr>
        <a:xfrm>
          <a:off x="0" y="0"/>
          <a:ext cx="0" cy="0"/>
          <a:chOff x="0" y="0"/>
          <a:chExt cx="0" cy="0"/>
        </a:xfrm>
      </p:grpSpPr>
      <p:sp>
        <p:nvSpPr>
          <p:cNvPr id="103" name="PlaceHolder 1"/>
          <p:cNvSpPr>
            <a:spLocks noGrp="1"/>
          </p:cNvSpPr>
          <p:nvPr>
            <p:ph type="title"/>
          </p:nvPr>
        </p:nvSpPr>
        <p:spPr>
          <a:xfrm>
            <a:off x="457200" y="274680"/>
            <a:ext cx="8229240" cy="1143000"/>
          </a:xfrm>
          <a:prstGeom prst="rect">
            <a:avLst/>
          </a:prstGeom>
        </p:spPr>
        <p:txBody>
          <a:bodyPr anchor="ctr" bIns="0" lIns="0" rIns="0" tIns="0" wrap="none"/>
          <a:p>
            <a:endParaRPr/>
          </a:p>
        </p:txBody>
      </p:sp>
      <p:sp>
        <p:nvSpPr>
          <p:cNvPr id="104" name="PlaceHolder 2"/>
          <p:cNvSpPr>
            <a:spLocks noGrp="1"/>
          </p:cNvSpPr>
          <p:nvPr>
            <p:ph type="body"/>
          </p:nvPr>
        </p:nvSpPr>
        <p:spPr>
          <a:xfrm>
            <a:off x="457200" y="1600200"/>
            <a:ext cx="4015440" cy="2158200"/>
          </a:xfrm>
          <a:prstGeom prst="rect">
            <a:avLst/>
          </a:prstGeom>
        </p:spPr>
        <p:txBody>
          <a:bodyPr bIns="0" lIns="0" rIns="0" tIns="0" wrap="none"/>
          <a:p>
            <a:endParaRPr/>
          </a:p>
        </p:txBody>
      </p:sp>
      <p:sp>
        <p:nvSpPr>
          <p:cNvPr id="105" name="PlaceHolder 3"/>
          <p:cNvSpPr>
            <a:spLocks noGrp="1"/>
          </p:cNvSpPr>
          <p:nvPr>
            <p:ph type="body"/>
          </p:nvPr>
        </p:nvSpPr>
        <p:spPr>
          <a:xfrm>
            <a:off x="4673520" y="1600200"/>
            <a:ext cx="4015440" cy="2158200"/>
          </a:xfrm>
          <a:prstGeom prst="rect">
            <a:avLst/>
          </a:prstGeom>
        </p:spPr>
        <p:txBody>
          <a:bodyPr bIns="0" lIns="0" rIns="0" tIns="0" wrap="none"/>
          <a:p>
            <a:endParaRPr/>
          </a:p>
        </p:txBody>
      </p:sp>
      <p:sp>
        <p:nvSpPr>
          <p:cNvPr id="106" name="PlaceHolder 4"/>
          <p:cNvSpPr>
            <a:spLocks noGrp="1"/>
          </p:cNvSpPr>
          <p:nvPr>
            <p:ph type="body"/>
          </p:nvPr>
        </p:nvSpPr>
        <p:spPr>
          <a:xfrm>
            <a:off x="4673520" y="3963600"/>
            <a:ext cx="4015440" cy="2158200"/>
          </a:xfrm>
          <a:prstGeom prst="rect">
            <a:avLst/>
          </a:prstGeom>
        </p:spPr>
        <p:txBody>
          <a:bodyPr bIns="0" lIns="0" rIns="0" tIns="0" wrap="none"/>
          <a:p>
            <a:endParaRPr/>
          </a:p>
        </p:txBody>
      </p:sp>
      <p:sp>
        <p:nvSpPr>
          <p:cNvPr id="107" name="PlaceHolder 5"/>
          <p:cNvSpPr>
            <a:spLocks noGrp="1"/>
          </p:cNvSpPr>
          <p:nvPr>
            <p:ph type="body"/>
          </p:nvPr>
        </p:nvSpPr>
        <p:spPr>
          <a:xfrm>
            <a:off x="457200" y="3963600"/>
            <a:ext cx="4015440" cy="2158200"/>
          </a:xfrm>
          <a:prstGeom prst="rect">
            <a:avLst/>
          </a:prstGeom>
        </p:spPr>
        <p:txBody>
          <a:bodyPr bIns="0" lIns="0" rIns="0" tIns="0" wrap="none"/>
          <a:p>
            <a:endParaRPr/>
          </a:p>
        </p:txBody>
      </p:sp>
    </p:spTree>
  </p:cSld>
</p:sldLayout>
</file>

<file path=ppt/slideLayouts/slideLayout36.xml><?xml version="1.0" encoding="utf-8"?>
<p:sldLayout xmlns:a="http://schemas.openxmlformats.org/drawingml/2006/main" xmlns:p="http://schemas.openxmlformats.org/presentationml/2006/main" xmlns:r="http://schemas.openxmlformats.org/officeDocument/2006/relationships" preserve="1" type="blank">
  <p:cSld name="Title, 6 Content">
    <p:spTree>
      <p:nvGrpSpPr>
        <p:cNvPr id="1" name=""/>
        <p:cNvGrpSpPr/>
        <p:nvPr/>
      </p:nvGrpSpPr>
      <p:grpSpPr>
        <a:xfrm>
          <a:off x="0" y="0"/>
          <a:ext cx="0" cy="0"/>
          <a:chOff x="0" y="0"/>
          <a:chExt cx="0" cy="0"/>
        </a:xfrm>
      </p:grpSpPr>
      <p:sp>
        <p:nvSpPr>
          <p:cNvPr id="108" name="PlaceHolder 1"/>
          <p:cNvSpPr>
            <a:spLocks noGrp="1"/>
          </p:cNvSpPr>
          <p:nvPr>
            <p:ph type="title"/>
          </p:nvPr>
        </p:nvSpPr>
        <p:spPr>
          <a:xfrm>
            <a:off x="457200" y="274680"/>
            <a:ext cx="8229240" cy="1143000"/>
          </a:xfrm>
          <a:prstGeom prst="rect">
            <a:avLst/>
          </a:prstGeom>
        </p:spPr>
        <p:txBody>
          <a:bodyPr anchor="ctr" bIns="0" lIns="0" rIns="0" tIns="0" wrap="none"/>
          <a:p>
            <a:endParaRPr/>
          </a:p>
        </p:txBody>
      </p:sp>
      <p:sp>
        <p:nvSpPr>
          <p:cNvPr id="109" name="PlaceHolder 2"/>
          <p:cNvSpPr>
            <a:spLocks noGrp="1"/>
          </p:cNvSpPr>
          <p:nvPr>
            <p:ph type="body"/>
          </p:nvPr>
        </p:nvSpPr>
        <p:spPr>
          <a:xfrm>
            <a:off x="457200" y="1600200"/>
            <a:ext cx="4015440" cy="2158200"/>
          </a:xfrm>
          <a:prstGeom prst="rect">
            <a:avLst/>
          </a:prstGeom>
        </p:spPr>
        <p:txBody>
          <a:bodyPr bIns="0" lIns="0" rIns="0" tIns="0" wrap="none"/>
          <a:p>
            <a:endParaRPr/>
          </a:p>
        </p:txBody>
      </p:sp>
      <p:sp>
        <p:nvSpPr>
          <p:cNvPr id="110" name="PlaceHolder 3"/>
          <p:cNvSpPr>
            <a:spLocks noGrp="1"/>
          </p:cNvSpPr>
          <p:nvPr>
            <p:ph type="body"/>
          </p:nvPr>
        </p:nvSpPr>
        <p:spPr>
          <a:xfrm>
            <a:off x="4673520" y="1600200"/>
            <a:ext cx="4015440" cy="2158200"/>
          </a:xfrm>
          <a:prstGeom prst="rect">
            <a:avLst/>
          </a:prstGeom>
        </p:spPr>
        <p:txBody>
          <a:bodyPr bIns="0" lIns="0" rIns="0" tIns="0" wrap="none"/>
          <a:p>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preserve="1" type="twoObj">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274680"/>
            <a:ext cx="8229240" cy="1143000"/>
          </a:xfrm>
          <a:prstGeom prst="rect">
            <a:avLst/>
          </a:prstGeom>
        </p:spPr>
        <p:txBody>
          <a:bodyPr anchor="ctr" bIns="0" lIns="0" rIns="0" tIns="0" wrap="none"/>
          <a:p>
            <a:endParaRPr/>
          </a:p>
        </p:txBody>
      </p:sp>
      <p:sp>
        <p:nvSpPr>
          <p:cNvPr id="10" name="PlaceHolder 2"/>
          <p:cNvSpPr>
            <a:spLocks noGrp="1"/>
          </p:cNvSpPr>
          <p:nvPr>
            <p:ph type="body"/>
          </p:nvPr>
        </p:nvSpPr>
        <p:spPr>
          <a:xfrm>
            <a:off x="457200" y="1600200"/>
            <a:ext cx="4015440" cy="4525560"/>
          </a:xfrm>
          <a:prstGeom prst="rect">
            <a:avLst/>
          </a:prstGeom>
        </p:spPr>
        <p:txBody>
          <a:bodyPr bIns="0" lIns="0" rIns="0" tIns="0" wrap="none"/>
          <a:p>
            <a:endParaRPr/>
          </a:p>
        </p:txBody>
      </p:sp>
      <p:sp>
        <p:nvSpPr>
          <p:cNvPr id="11" name="PlaceHolder 3"/>
          <p:cNvSpPr>
            <a:spLocks noGrp="1"/>
          </p:cNvSpPr>
          <p:nvPr>
            <p:ph type="body"/>
          </p:nvPr>
        </p:nvSpPr>
        <p:spPr>
          <a:xfrm>
            <a:off x="4673520" y="1600200"/>
            <a:ext cx="4015440" cy="4525560"/>
          </a:xfrm>
          <a:prstGeom prst="rect">
            <a:avLst/>
          </a:prstGeom>
        </p:spPr>
        <p:txBody>
          <a:bodyPr bIns="0" lIns="0" rIns="0" tIns="0" wrap="none"/>
          <a:p>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preserve="1" type="titleOnly">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457200" y="274680"/>
            <a:ext cx="8229240" cy="1143000"/>
          </a:xfrm>
          <a:prstGeom prst="rect">
            <a:avLst/>
          </a:prstGeom>
        </p:spPr>
        <p:txBody>
          <a:bodyPr anchor="ctr" bIns="0" lIns="0" rIns="0" tIns="0" wrap="none"/>
          <a:p>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preserve="1" type="objOnly">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457200" y="274680"/>
            <a:ext cx="8229240" cy="5851080"/>
          </a:xfrm>
          <a:prstGeom prst="rect">
            <a:avLst/>
          </a:prstGeom>
        </p:spPr>
        <p:txBody>
          <a:bodyPr anchor="ctr" bIns="0" lIns="0" rIns="0" tIns="0" wrap="none"/>
          <a:p>
            <a:pPr algn="ctr"/>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preserve="1" type="twoObjAndObj">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457200" y="274680"/>
            <a:ext cx="8229240" cy="1143000"/>
          </a:xfrm>
          <a:prstGeom prst="rect">
            <a:avLst/>
          </a:prstGeom>
        </p:spPr>
        <p:txBody>
          <a:bodyPr anchor="ctr" bIns="0" lIns="0" rIns="0" tIns="0" wrap="none"/>
          <a:p>
            <a:endParaRPr/>
          </a:p>
        </p:txBody>
      </p:sp>
      <p:sp>
        <p:nvSpPr>
          <p:cNvPr id="15" name="PlaceHolder 2"/>
          <p:cNvSpPr>
            <a:spLocks noGrp="1"/>
          </p:cNvSpPr>
          <p:nvPr>
            <p:ph type="body"/>
          </p:nvPr>
        </p:nvSpPr>
        <p:spPr>
          <a:xfrm>
            <a:off x="457200" y="1600200"/>
            <a:ext cx="4015440" cy="2158200"/>
          </a:xfrm>
          <a:prstGeom prst="rect">
            <a:avLst/>
          </a:prstGeom>
        </p:spPr>
        <p:txBody>
          <a:bodyPr bIns="0" lIns="0" rIns="0" tIns="0" wrap="none"/>
          <a:p>
            <a:endParaRPr/>
          </a:p>
        </p:txBody>
      </p:sp>
      <p:sp>
        <p:nvSpPr>
          <p:cNvPr id="16" name="PlaceHolder 3"/>
          <p:cNvSpPr>
            <a:spLocks noGrp="1"/>
          </p:cNvSpPr>
          <p:nvPr>
            <p:ph type="body"/>
          </p:nvPr>
        </p:nvSpPr>
        <p:spPr>
          <a:xfrm>
            <a:off x="457200" y="3963600"/>
            <a:ext cx="4015440" cy="2158200"/>
          </a:xfrm>
          <a:prstGeom prst="rect">
            <a:avLst/>
          </a:prstGeom>
        </p:spPr>
        <p:txBody>
          <a:bodyPr bIns="0" lIns="0" rIns="0" tIns="0" wrap="none"/>
          <a:p>
            <a:endParaRPr/>
          </a:p>
        </p:txBody>
      </p:sp>
      <p:sp>
        <p:nvSpPr>
          <p:cNvPr id="17" name="PlaceHolder 4"/>
          <p:cNvSpPr>
            <a:spLocks noGrp="1"/>
          </p:cNvSpPr>
          <p:nvPr>
            <p:ph type="body"/>
          </p:nvPr>
        </p:nvSpPr>
        <p:spPr>
          <a:xfrm>
            <a:off x="4673520" y="1600200"/>
            <a:ext cx="4015440" cy="4525560"/>
          </a:xfrm>
          <a:prstGeom prst="rect">
            <a:avLst/>
          </a:prstGeom>
        </p:spPr>
        <p:txBody>
          <a:bodyPr bIns="0" lIns="0" rIns="0" tIns="0" wrap="none"/>
          <a:p>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preserve="1" type="objAndTwoObj">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457200" y="274680"/>
            <a:ext cx="8229240" cy="1143000"/>
          </a:xfrm>
          <a:prstGeom prst="rect">
            <a:avLst/>
          </a:prstGeom>
        </p:spPr>
        <p:txBody>
          <a:bodyPr anchor="ctr" bIns="0" lIns="0" rIns="0" tIns="0" wrap="none"/>
          <a:p>
            <a:endParaRPr/>
          </a:p>
        </p:txBody>
      </p:sp>
      <p:sp>
        <p:nvSpPr>
          <p:cNvPr id="19" name="PlaceHolder 2"/>
          <p:cNvSpPr>
            <a:spLocks noGrp="1"/>
          </p:cNvSpPr>
          <p:nvPr>
            <p:ph type="body"/>
          </p:nvPr>
        </p:nvSpPr>
        <p:spPr>
          <a:xfrm>
            <a:off x="457200" y="1600200"/>
            <a:ext cx="4015440" cy="4525560"/>
          </a:xfrm>
          <a:prstGeom prst="rect">
            <a:avLst/>
          </a:prstGeom>
        </p:spPr>
        <p:txBody>
          <a:bodyPr bIns="0" lIns="0" rIns="0" tIns="0" wrap="none"/>
          <a:p>
            <a:endParaRPr/>
          </a:p>
        </p:txBody>
      </p:sp>
      <p:sp>
        <p:nvSpPr>
          <p:cNvPr id="20" name="PlaceHolder 3"/>
          <p:cNvSpPr>
            <a:spLocks noGrp="1"/>
          </p:cNvSpPr>
          <p:nvPr>
            <p:ph type="body"/>
          </p:nvPr>
        </p:nvSpPr>
        <p:spPr>
          <a:xfrm>
            <a:off x="4673520" y="1600200"/>
            <a:ext cx="4015440" cy="2158200"/>
          </a:xfrm>
          <a:prstGeom prst="rect">
            <a:avLst/>
          </a:prstGeom>
        </p:spPr>
        <p:txBody>
          <a:bodyPr bIns="0" lIns="0" rIns="0" tIns="0" wrap="none"/>
          <a:p>
            <a:endParaRPr/>
          </a:p>
        </p:txBody>
      </p:sp>
      <p:sp>
        <p:nvSpPr>
          <p:cNvPr id="21" name="PlaceHolder 4"/>
          <p:cNvSpPr>
            <a:spLocks noGrp="1"/>
          </p:cNvSpPr>
          <p:nvPr>
            <p:ph type="body"/>
          </p:nvPr>
        </p:nvSpPr>
        <p:spPr>
          <a:xfrm>
            <a:off x="4673520" y="3963600"/>
            <a:ext cx="4015440" cy="2158200"/>
          </a:xfrm>
          <a:prstGeom prst="rect">
            <a:avLst/>
          </a:prstGeom>
        </p:spPr>
        <p:txBody>
          <a:bodyPr bIns="0" lIns="0" rIns="0" tIns="0" wrap="none"/>
          <a:p>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preserve="1" type="twoObjOverTx">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457200" y="274680"/>
            <a:ext cx="8229240" cy="1143000"/>
          </a:xfrm>
          <a:prstGeom prst="rect">
            <a:avLst/>
          </a:prstGeom>
        </p:spPr>
        <p:txBody>
          <a:bodyPr anchor="ctr" bIns="0" lIns="0" rIns="0" tIns="0" wrap="none"/>
          <a:p>
            <a:endParaRPr/>
          </a:p>
        </p:txBody>
      </p:sp>
      <p:sp>
        <p:nvSpPr>
          <p:cNvPr id="23" name="PlaceHolder 2"/>
          <p:cNvSpPr>
            <a:spLocks noGrp="1"/>
          </p:cNvSpPr>
          <p:nvPr>
            <p:ph type="body"/>
          </p:nvPr>
        </p:nvSpPr>
        <p:spPr>
          <a:xfrm>
            <a:off x="457200" y="1600200"/>
            <a:ext cx="4015440" cy="2158200"/>
          </a:xfrm>
          <a:prstGeom prst="rect">
            <a:avLst/>
          </a:prstGeom>
        </p:spPr>
        <p:txBody>
          <a:bodyPr bIns="0" lIns="0" rIns="0" tIns="0" wrap="none"/>
          <a:p>
            <a:endParaRPr/>
          </a:p>
        </p:txBody>
      </p:sp>
      <p:sp>
        <p:nvSpPr>
          <p:cNvPr id="24" name="PlaceHolder 3"/>
          <p:cNvSpPr>
            <a:spLocks noGrp="1"/>
          </p:cNvSpPr>
          <p:nvPr>
            <p:ph type="body"/>
          </p:nvPr>
        </p:nvSpPr>
        <p:spPr>
          <a:xfrm>
            <a:off x="4673520" y="1600200"/>
            <a:ext cx="4015440" cy="2158200"/>
          </a:xfrm>
          <a:prstGeom prst="rect">
            <a:avLst/>
          </a:prstGeom>
        </p:spPr>
        <p:txBody>
          <a:bodyPr bIns="0" lIns="0" rIns="0" tIns="0" wrap="none"/>
          <a:p>
            <a:endParaRPr/>
          </a:p>
        </p:txBody>
      </p:sp>
      <p:sp>
        <p:nvSpPr>
          <p:cNvPr id="25" name="PlaceHolder 4"/>
          <p:cNvSpPr>
            <a:spLocks noGrp="1"/>
          </p:cNvSpPr>
          <p:nvPr>
            <p:ph type="body"/>
          </p:nvPr>
        </p:nvSpPr>
        <p:spPr>
          <a:xfrm>
            <a:off x="457200" y="3963600"/>
            <a:ext cx="8228520" cy="2158200"/>
          </a:xfrm>
          <a:prstGeom prst="rect">
            <a:avLst/>
          </a:prstGeom>
        </p:spPr>
        <p:txBody>
          <a:bodyPr bIns="0" lIns="0" rIns="0" tIns="0" wrap="none"/>
          <a:p>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slideLayout" Target="../slideLayouts/slideLayout25.xml"/><Relationship Id="rId3" Type="http://schemas.openxmlformats.org/officeDocument/2006/relationships/slideLayout" Target="../slideLayouts/slideLayout26.xml"/><Relationship Id="rId4" Type="http://schemas.openxmlformats.org/officeDocument/2006/relationships/slideLayout" Target="../slideLayouts/slideLayout27.xml"/><Relationship Id="rId5" Type="http://schemas.openxmlformats.org/officeDocument/2006/relationships/slideLayout" Target="../slideLayouts/slideLayout28.xml"/><Relationship Id="rId6" Type="http://schemas.openxmlformats.org/officeDocument/2006/relationships/slideLayout" Target="../slideLayouts/slideLayout29.xml"/><Relationship Id="rId7" Type="http://schemas.openxmlformats.org/officeDocument/2006/relationships/slideLayout" Target="../slideLayouts/slideLayout30.xml"/><Relationship Id="rId8" Type="http://schemas.openxmlformats.org/officeDocument/2006/relationships/slideLayout" Target="../slideLayouts/slideLayout31.xml"/><Relationship Id="rId9" Type="http://schemas.openxmlformats.org/officeDocument/2006/relationships/slideLayout" Target="../slideLayouts/slideLayout32.xml"/><Relationship Id="rId10" Type="http://schemas.openxmlformats.org/officeDocument/2006/relationships/slideLayout" Target="../slideLayouts/slideLayout33.xml"/><Relationship Id="rId11" Type="http://schemas.openxmlformats.org/officeDocument/2006/relationships/slideLayout" Target="../slideLayouts/slideLayout34.xml"/><Relationship Id="rId12" Type="http://schemas.openxmlformats.org/officeDocument/2006/relationships/slideLayout" Target="../slideLayouts/slideLayout35.xml"/><Relationship Id="rId13" Type="http://schemas.openxmlformats.org/officeDocument/2006/relationships/slideLayout" Target="../slideLayouts/slideLayout36.xml"/>
</Relationships>
</file>

<file path=ppt/slideMasters/slideMaster1.xml><?xml version="1.0" encoding="utf-8"?>
<p:sldMaster xmlns:a="http://schemas.openxmlformats.org/drawingml/2006/main" xmlns:p="http://schemas.openxmlformats.org/presentationml/2006/main" xmlns:r="http://schemas.openxmlformats.org/officeDocument/2006/relationships">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2130480"/>
            <a:ext cx="7772040" cy="1469520"/>
          </a:xfrm>
          <a:prstGeom prst="rect">
            <a:avLst/>
          </a:prstGeom>
        </p:spPr>
        <p:txBody>
          <a:bodyPr anchor="ctr"/>
          <a:p>
            <a:pPr algn="ctr">
              <a:lnSpc>
                <a:spcPct val="100000"/>
              </a:lnSpc>
            </a:pPr>
            <a:r>
              <a:rPr lang="el-GR" sz="4400">
                <a:solidFill>
                  <a:srgbClr val="000000"/>
                </a:solidFill>
                <a:latin typeface="Calibri"/>
              </a:rPr>
              <a:t>Click to edit the title text formatClick to edit Master title style</a:t>
            </a:r>
            <a:endParaRPr/>
          </a:p>
        </p:txBody>
      </p:sp>
      <p:sp>
        <p:nvSpPr>
          <p:cNvPr id="1" name="PlaceHolder 2"/>
          <p:cNvSpPr>
            <a:spLocks noGrp="1"/>
          </p:cNvSpPr>
          <p:nvPr>
            <p:ph type="dt"/>
          </p:nvPr>
        </p:nvSpPr>
        <p:spPr>
          <a:xfrm>
            <a:off x="0" y="0"/>
            <a:ext cx="-11796840" cy="-11796840"/>
          </a:xfrm>
          <a:prstGeom prst="rect">
            <a:avLst/>
          </a:prstGeom>
        </p:spPr>
        <p:txBody>
          <a:bodyPr bIns="45000" lIns="90000" rIns="90000" tIns="45000"/>
          <a:p>
            <a:pPr>
              <a:lnSpc>
                <a:spcPct val="100000"/>
              </a:lnSpc>
            </a:pPr>
            <a:r>
              <a:rPr lang="el-GR">
                <a:solidFill>
                  <a:srgbClr val="000000"/>
                </a:solidFill>
                <a:latin typeface="Calibri"/>
              </a:rPr>
              <a:t>5/7/2013</a:t>
            </a:r>
            <a:endParaRPr/>
          </a:p>
        </p:txBody>
      </p:sp>
      <p:sp>
        <p:nvSpPr>
          <p:cNvPr id="2" name="PlaceHolder 3"/>
          <p:cNvSpPr>
            <a:spLocks noGrp="1"/>
          </p:cNvSpPr>
          <p:nvPr>
            <p:ph type="ftr"/>
          </p:nvPr>
        </p:nvSpPr>
        <p:spPr>
          <a:xfrm>
            <a:off x="0" y="0"/>
            <a:ext cx="-11796840" cy="-11796840"/>
          </a:xfrm>
          <a:prstGeom prst="rect">
            <a:avLst/>
          </a:prstGeom>
        </p:spPr>
        <p:txBody>
          <a:bodyPr bIns="45000" lIns="90000" rIns="90000" tIns="45000"/>
          <a:p>
            <a:endParaRPr/>
          </a:p>
        </p:txBody>
      </p:sp>
      <p:sp>
        <p:nvSpPr>
          <p:cNvPr id="3" name="PlaceHolder 4"/>
          <p:cNvSpPr>
            <a:spLocks noGrp="1"/>
          </p:cNvSpPr>
          <p:nvPr>
            <p:ph type="sldNum"/>
          </p:nvPr>
        </p:nvSpPr>
        <p:spPr>
          <a:xfrm>
            <a:off x="0" y="0"/>
            <a:ext cx="-11796840" cy="-11796840"/>
          </a:xfrm>
          <a:prstGeom prst="rect">
            <a:avLst/>
          </a:prstGeom>
        </p:spPr>
        <p:txBody>
          <a:bodyPr bIns="45000" lIns="90000" rIns="90000" tIns="45000"/>
          <a:p>
            <a:pPr>
              <a:lnSpc>
                <a:spcPct val="100000"/>
              </a:lnSpc>
            </a:pPr>
            <a:fld id="{A2B5FC39-4773-4834-81D6-9A1C016F60B3}" type="slidenum">
              <a:rPr lang="el-GR">
                <a:solidFill>
                  <a:srgbClr val="000000"/>
                </a:solidFill>
                <a:latin typeface="Calibri"/>
              </a:rPr>
              <a:t>&lt;number&gt;</a:t>
            </a:fld>
            <a:endParaRPr/>
          </a:p>
        </p:txBody>
      </p:sp>
      <p:sp>
        <p:nvSpPr>
          <p:cNvPr id="4" name="PlaceHolder 5"/>
          <p:cNvSpPr>
            <a:spLocks noGrp="1"/>
          </p:cNvSpPr>
          <p:nvPr>
            <p:ph type="body"/>
          </p:nvPr>
        </p:nvSpPr>
        <p:spPr>
          <a:xfrm>
            <a:off x="457200" y="1604520"/>
            <a:ext cx="8046360" cy="3977280"/>
          </a:xfrm>
          <a:prstGeom prst="rect">
            <a:avLst/>
          </a:prstGeom>
        </p:spPr>
        <p:txBody>
          <a:bodyPr bIns="0" lIns="0" rIns="0" tIns="0" wrap="none"/>
          <a:p>
            <a:pPr>
              <a:buSzPct val="45000"/>
              <a:buFont typeface="StarSymbol"/>
              <a:buChar char=""/>
            </a:pPr>
            <a:r>
              <a:rPr lang="el-GR"/>
              <a:t>Click to edit the outline text format</a:t>
            </a:r>
            <a:endParaRPr/>
          </a:p>
          <a:p>
            <a:pPr lvl="1">
              <a:buSzPct val="75000"/>
              <a:buFont typeface="StarSymbol"/>
              <a:buChar char=""/>
            </a:pPr>
            <a:r>
              <a:rPr lang="el-GR"/>
              <a:t>Second Outline Level</a:t>
            </a:r>
            <a:endParaRPr/>
          </a:p>
          <a:p>
            <a:pPr lvl="2">
              <a:buSzPct val="45000"/>
              <a:buFont typeface="StarSymbol"/>
              <a:buChar char=""/>
            </a:pPr>
            <a:r>
              <a:rPr lang="el-GR"/>
              <a:t>Third Outline Level</a:t>
            </a:r>
            <a:endParaRPr/>
          </a:p>
          <a:p>
            <a:pPr lvl="3">
              <a:buSzPct val="75000"/>
              <a:buFont typeface="StarSymbol"/>
              <a:buChar char=""/>
            </a:pPr>
            <a:r>
              <a:rPr lang="el-GR"/>
              <a:t>Fourth Outline Level</a:t>
            </a:r>
            <a:endParaRPr/>
          </a:p>
          <a:p>
            <a:pPr lvl="4">
              <a:buSzPct val="45000"/>
              <a:buFont typeface="StarSymbol"/>
              <a:buChar char=""/>
            </a:pPr>
            <a:r>
              <a:rPr lang="el-GR"/>
              <a:t>Fifth Outline Level</a:t>
            </a:r>
            <a:endParaRPr/>
          </a:p>
          <a:p>
            <a:pPr lvl="5">
              <a:buSzPct val="45000"/>
              <a:buFont typeface="StarSymbol"/>
              <a:buChar char=""/>
            </a:pPr>
            <a:r>
              <a:rPr lang="el-GR"/>
              <a:t>Sixth Outline Level</a:t>
            </a:r>
            <a:endParaRPr/>
          </a:p>
          <a:p>
            <a:pPr lvl="6">
              <a:buSzPct val="45000"/>
              <a:buFont typeface="StarSymbol"/>
              <a:buChar char=""/>
            </a:pPr>
            <a:r>
              <a:rPr lang="el-GR"/>
              <a:t>Seventh Outline Level</a:t>
            </a:r>
            <a:endParaRPr/>
          </a:p>
        </p:txBody>
      </p:sp>
    </p:spTree>
  </p:cSld>
  <p:clrMap accent1="accent1" accent2="accent2" accent3="accent3" accent4="accent4" accent5="accent5" accent6="accent6" bg1="lt1" bg2="lt2" folHlink="folHlink" hlink="hlink" tx1="dk1" tx2="dk2"/>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p:cSld>
    <p:bg>
      <p:bgPr>
        <a:solidFill>
          <a:srgbClr val="ffffff"/>
        </a:solidFill>
      </p:bgPr>
    </p:bg>
    <p:spTree>
      <p:nvGrpSpPr>
        <p:cNvPr id="1" name=""/>
        <p:cNvGrpSpPr/>
        <p:nvPr/>
      </p:nvGrpSpPr>
      <p:grpSpPr>
        <a:xfrm>
          <a:off x="0" y="0"/>
          <a:ext cx="0" cy="0"/>
          <a:chOff x="0" y="0"/>
          <a:chExt cx="0" cy="0"/>
        </a:xfrm>
      </p:grpSpPr>
      <p:sp>
        <p:nvSpPr>
          <p:cNvPr id="37" name="PlaceHolder 1"/>
          <p:cNvSpPr>
            <a:spLocks noGrp="1"/>
          </p:cNvSpPr>
          <p:nvPr>
            <p:ph type="title"/>
          </p:nvPr>
        </p:nvSpPr>
        <p:spPr>
          <a:xfrm>
            <a:off x="722160" y="4406760"/>
            <a:ext cx="7772040" cy="1361880"/>
          </a:xfrm>
          <a:prstGeom prst="rect">
            <a:avLst/>
          </a:prstGeom>
        </p:spPr>
        <p:txBody>
          <a:bodyPr/>
          <a:p>
            <a:pPr>
              <a:lnSpc>
                <a:spcPct val="100000"/>
              </a:lnSpc>
            </a:pPr>
            <a:r>
              <a:rPr b="1" lang="el-GR" sz="4000">
                <a:solidFill>
                  <a:srgbClr val="000000"/>
                </a:solidFill>
                <a:latin typeface="Calibri"/>
              </a:rPr>
              <a:t>Click to edit the title text formatClick to edit Master title style</a:t>
            </a:r>
            <a:endParaRPr/>
          </a:p>
        </p:txBody>
      </p:sp>
      <p:sp>
        <p:nvSpPr>
          <p:cNvPr id="38" name="PlaceHolder 2"/>
          <p:cNvSpPr>
            <a:spLocks noGrp="1"/>
          </p:cNvSpPr>
          <p:nvPr>
            <p:ph type="body"/>
          </p:nvPr>
        </p:nvSpPr>
        <p:spPr>
          <a:xfrm>
            <a:off x="722160" y="2906640"/>
            <a:ext cx="7772040" cy="1499760"/>
          </a:xfrm>
          <a:prstGeom prst="rect">
            <a:avLst/>
          </a:prstGeom>
        </p:spPr>
        <p:txBody>
          <a:bodyPr anchor="b"/>
          <a:p>
            <a:pPr>
              <a:buSzPct val="45000"/>
              <a:buFont typeface="StarSymbol"/>
              <a:buChar char=""/>
            </a:pPr>
            <a:r>
              <a:rPr lang="el-GR" sz="2000">
                <a:solidFill>
                  <a:srgbClr val="8b8b8b"/>
                </a:solidFill>
                <a:latin typeface="Calibri"/>
              </a:rPr>
              <a:t>Click to edit the outline text format</a:t>
            </a:r>
            <a:endParaRPr/>
          </a:p>
          <a:p>
            <a:pPr lvl="1">
              <a:buSzPct val="75000"/>
              <a:buFont typeface="StarSymbol"/>
              <a:buChar char=""/>
            </a:pPr>
            <a:r>
              <a:rPr lang="el-GR" sz="2000">
                <a:solidFill>
                  <a:srgbClr val="8b8b8b"/>
                </a:solidFill>
                <a:latin typeface="Calibri"/>
              </a:rPr>
              <a:t>Second Outline Level</a:t>
            </a:r>
            <a:endParaRPr/>
          </a:p>
          <a:p>
            <a:pPr lvl="2">
              <a:buSzPct val="45000"/>
              <a:buFont typeface="StarSymbol"/>
              <a:buChar char=""/>
            </a:pPr>
            <a:r>
              <a:rPr lang="el-GR" sz="2000">
                <a:solidFill>
                  <a:srgbClr val="8b8b8b"/>
                </a:solidFill>
                <a:latin typeface="Calibri"/>
              </a:rPr>
              <a:t>Third Outline Level</a:t>
            </a:r>
            <a:endParaRPr/>
          </a:p>
          <a:p>
            <a:pPr lvl="3">
              <a:buSzPct val="75000"/>
              <a:buFont typeface="StarSymbol"/>
              <a:buChar char=""/>
            </a:pPr>
            <a:r>
              <a:rPr lang="el-GR" sz="2000">
                <a:solidFill>
                  <a:srgbClr val="8b8b8b"/>
                </a:solidFill>
                <a:latin typeface="Calibri"/>
              </a:rPr>
              <a:t>Fourth Outline Level</a:t>
            </a:r>
            <a:endParaRPr/>
          </a:p>
          <a:p>
            <a:pPr lvl="4">
              <a:buSzPct val="45000"/>
              <a:buFont typeface="StarSymbol"/>
              <a:buChar char=""/>
            </a:pPr>
            <a:r>
              <a:rPr lang="el-GR" sz="2000">
                <a:solidFill>
                  <a:srgbClr val="8b8b8b"/>
                </a:solidFill>
                <a:latin typeface="Calibri"/>
              </a:rPr>
              <a:t>Fifth Outline Level</a:t>
            </a:r>
            <a:endParaRPr/>
          </a:p>
          <a:p>
            <a:pPr lvl="5">
              <a:buSzPct val="45000"/>
              <a:buFont typeface="StarSymbol"/>
              <a:buChar char=""/>
            </a:pPr>
            <a:r>
              <a:rPr lang="el-GR" sz="2000">
                <a:solidFill>
                  <a:srgbClr val="8b8b8b"/>
                </a:solidFill>
                <a:latin typeface="Calibri"/>
              </a:rPr>
              <a:t>Sixth Outline Level</a:t>
            </a:r>
            <a:endParaRPr/>
          </a:p>
          <a:p>
            <a:pPr>
              <a:lnSpc>
                <a:spcPct val="100000"/>
              </a:lnSpc>
            </a:pPr>
            <a:r>
              <a:rPr lang="el-GR" sz="2000">
                <a:solidFill>
                  <a:srgbClr val="8b8b8b"/>
                </a:solidFill>
                <a:latin typeface="Calibri"/>
              </a:rPr>
              <a:t>Seventh Outline LevelClick to edit Master text styles</a:t>
            </a:r>
            <a:endParaRPr/>
          </a:p>
        </p:txBody>
      </p:sp>
      <p:sp>
        <p:nvSpPr>
          <p:cNvPr id="39" name="PlaceHolder 3"/>
          <p:cNvSpPr>
            <a:spLocks noGrp="1"/>
          </p:cNvSpPr>
          <p:nvPr>
            <p:ph type="dt"/>
          </p:nvPr>
        </p:nvSpPr>
        <p:spPr>
          <a:xfrm>
            <a:off x="0" y="0"/>
            <a:ext cx="-11796840" cy="-11796840"/>
          </a:xfrm>
          <a:prstGeom prst="rect">
            <a:avLst/>
          </a:prstGeom>
        </p:spPr>
        <p:txBody>
          <a:bodyPr bIns="45000" lIns="90000" rIns="90000" tIns="45000"/>
          <a:p>
            <a:pPr>
              <a:lnSpc>
                <a:spcPct val="100000"/>
              </a:lnSpc>
            </a:pPr>
            <a:r>
              <a:rPr lang="el-GR">
                <a:solidFill>
                  <a:srgbClr val="000000"/>
                </a:solidFill>
                <a:latin typeface="Calibri"/>
              </a:rPr>
              <a:t>5/7/2013</a:t>
            </a:r>
            <a:endParaRPr/>
          </a:p>
        </p:txBody>
      </p:sp>
      <p:sp>
        <p:nvSpPr>
          <p:cNvPr id="40" name="PlaceHolder 4"/>
          <p:cNvSpPr>
            <a:spLocks noGrp="1"/>
          </p:cNvSpPr>
          <p:nvPr>
            <p:ph type="ftr"/>
          </p:nvPr>
        </p:nvSpPr>
        <p:spPr>
          <a:xfrm>
            <a:off x="0" y="0"/>
            <a:ext cx="-11796840" cy="-11796840"/>
          </a:xfrm>
          <a:prstGeom prst="rect">
            <a:avLst/>
          </a:prstGeom>
        </p:spPr>
        <p:txBody>
          <a:bodyPr bIns="45000" lIns="90000" rIns="90000" tIns="45000"/>
          <a:p>
            <a:endParaRPr/>
          </a:p>
        </p:txBody>
      </p:sp>
      <p:sp>
        <p:nvSpPr>
          <p:cNvPr id="41" name="PlaceHolder 5"/>
          <p:cNvSpPr>
            <a:spLocks noGrp="1"/>
          </p:cNvSpPr>
          <p:nvPr>
            <p:ph type="sldNum"/>
          </p:nvPr>
        </p:nvSpPr>
        <p:spPr>
          <a:xfrm>
            <a:off x="0" y="0"/>
            <a:ext cx="-11796840" cy="-11796840"/>
          </a:xfrm>
          <a:prstGeom prst="rect">
            <a:avLst/>
          </a:prstGeom>
        </p:spPr>
        <p:txBody>
          <a:bodyPr bIns="45000" lIns="90000" rIns="90000" tIns="45000"/>
          <a:p>
            <a:pPr>
              <a:lnSpc>
                <a:spcPct val="100000"/>
              </a:lnSpc>
            </a:pPr>
            <a:fld id="{5C8295FD-766A-4EF1-97DC-FC7B49B6E9EF}" type="slidenum">
              <a:rPr lang="el-GR">
                <a:solidFill>
                  <a:srgbClr val="000000"/>
                </a:solidFill>
                <a:latin typeface="Calibri"/>
              </a:rPr>
              <a:t>&lt;number&gt;</a:t>
            </a:fld>
            <a:endParaRPr/>
          </a:p>
        </p:txBody>
      </p:sp>
    </p:spTree>
  </p:cSld>
  <p:clrMap accent1="accent1" accent2="accent2" accent3="accent3" accent4="accent4" accent5="accent5" accent6="accent6" bg1="lt1" bg2="lt2" folHlink="folHlink" hlink="hlink" tx1="dk1" tx2="dk2"/>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p:cSld>
    <p:bg>
      <p:bgPr>
        <a:solidFill>
          <a:srgbClr val="ffffff"/>
        </a:solidFill>
      </p:bgPr>
    </p:bg>
    <p:spTree>
      <p:nvGrpSpPr>
        <p:cNvPr id="1" name=""/>
        <p:cNvGrpSpPr/>
        <p:nvPr/>
      </p:nvGrpSpPr>
      <p:grpSpPr>
        <a:xfrm>
          <a:off x="0" y="0"/>
          <a:ext cx="0" cy="0"/>
          <a:chOff x="0" y="0"/>
          <a:chExt cx="0" cy="0"/>
        </a:xfrm>
      </p:grpSpPr>
      <p:sp>
        <p:nvSpPr>
          <p:cNvPr id="74" name="PlaceHolder 1"/>
          <p:cNvSpPr>
            <a:spLocks noGrp="1"/>
          </p:cNvSpPr>
          <p:nvPr>
            <p:ph type="title"/>
          </p:nvPr>
        </p:nvSpPr>
        <p:spPr>
          <a:xfrm>
            <a:off x="457200" y="274680"/>
            <a:ext cx="8229240" cy="1142640"/>
          </a:xfrm>
          <a:prstGeom prst="rect">
            <a:avLst/>
          </a:prstGeom>
        </p:spPr>
        <p:txBody>
          <a:bodyPr anchor="ctr"/>
          <a:p>
            <a:pPr algn="ctr">
              <a:lnSpc>
                <a:spcPct val="100000"/>
              </a:lnSpc>
            </a:pPr>
            <a:r>
              <a:rPr lang="el-GR" sz="4400">
                <a:solidFill>
                  <a:srgbClr val="000000"/>
                </a:solidFill>
                <a:latin typeface="Calibri"/>
              </a:rPr>
              <a:t>Click to edit the title text formatClick to edit Master title style</a:t>
            </a:r>
            <a:endParaRPr/>
          </a:p>
        </p:txBody>
      </p:sp>
      <p:sp>
        <p:nvSpPr>
          <p:cNvPr id="75" name="PlaceHolder 2"/>
          <p:cNvSpPr>
            <a:spLocks noGrp="1"/>
          </p:cNvSpPr>
          <p:nvPr>
            <p:ph type="body"/>
          </p:nvPr>
        </p:nvSpPr>
        <p:spPr>
          <a:xfrm>
            <a:off x="457200" y="1600200"/>
            <a:ext cx="8229240" cy="4525560"/>
          </a:xfrm>
          <a:prstGeom prst="rect">
            <a:avLst/>
          </a:prstGeom>
        </p:spPr>
        <p:txBody>
          <a:bodyPr/>
          <a:p>
            <a:pPr>
              <a:buSzPct val="45000"/>
              <a:buFont typeface="StarSymbol"/>
              <a:buChar char=""/>
            </a:pPr>
            <a:r>
              <a:rPr lang="el-GR" sz="3200">
                <a:solidFill>
                  <a:srgbClr val="000000"/>
                </a:solidFill>
                <a:latin typeface="Calibri"/>
              </a:rPr>
              <a:t>Click to edit the outline text format</a:t>
            </a:r>
            <a:endParaRPr/>
          </a:p>
          <a:p>
            <a:pPr lvl="1">
              <a:buSzPct val="75000"/>
              <a:buFont typeface="StarSymbol"/>
              <a:buChar char=""/>
            </a:pPr>
            <a:r>
              <a:rPr lang="el-GR" sz="3200">
                <a:solidFill>
                  <a:srgbClr val="000000"/>
                </a:solidFill>
                <a:latin typeface="Calibri"/>
              </a:rPr>
              <a:t>Second Outline Level</a:t>
            </a:r>
            <a:endParaRPr/>
          </a:p>
          <a:p>
            <a:pPr lvl="2">
              <a:buSzPct val="45000"/>
              <a:buFont typeface="StarSymbol"/>
              <a:buChar char=""/>
            </a:pPr>
            <a:r>
              <a:rPr lang="el-GR" sz="3200">
                <a:solidFill>
                  <a:srgbClr val="000000"/>
                </a:solidFill>
                <a:latin typeface="Calibri"/>
              </a:rPr>
              <a:t>Third Outline Level</a:t>
            </a:r>
            <a:endParaRPr/>
          </a:p>
          <a:p>
            <a:pPr lvl="3">
              <a:buSzPct val="75000"/>
              <a:buFont typeface="StarSymbol"/>
              <a:buChar char=""/>
            </a:pPr>
            <a:r>
              <a:rPr lang="el-GR" sz="3200">
                <a:solidFill>
                  <a:srgbClr val="000000"/>
                </a:solidFill>
                <a:latin typeface="Calibri"/>
              </a:rPr>
              <a:t>Fourth Outline Level</a:t>
            </a:r>
            <a:endParaRPr/>
          </a:p>
          <a:p>
            <a:pPr lvl="4">
              <a:buSzPct val="45000"/>
              <a:buFont typeface="StarSymbol"/>
              <a:buChar char=""/>
            </a:pPr>
            <a:r>
              <a:rPr lang="el-GR" sz="3200">
                <a:solidFill>
                  <a:srgbClr val="000000"/>
                </a:solidFill>
                <a:latin typeface="Calibri"/>
              </a:rPr>
              <a:t>Fifth Outline Level</a:t>
            </a:r>
            <a:endParaRPr/>
          </a:p>
          <a:p>
            <a:pPr lvl="5">
              <a:buSzPct val="45000"/>
              <a:buFont typeface="StarSymbol"/>
              <a:buChar char=""/>
            </a:pPr>
            <a:r>
              <a:rPr lang="el-GR" sz="3200">
                <a:solidFill>
                  <a:srgbClr val="000000"/>
                </a:solidFill>
                <a:latin typeface="Calibri"/>
              </a:rPr>
              <a:t>Sixth Outline Level</a:t>
            </a:r>
            <a:endParaRPr/>
          </a:p>
          <a:p>
            <a:pPr>
              <a:lnSpc>
                <a:spcPct val="100000"/>
              </a:lnSpc>
              <a:buFont typeface="Arial"/>
              <a:buChar char="•"/>
            </a:pPr>
            <a:r>
              <a:rPr lang="el-GR" sz="3200">
                <a:solidFill>
                  <a:srgbClr val="000000"/>
                </a:solidFill>
                <a:latin typeface="Calibri"/>
              </a:rPr>
              <a:t>Seventh Outline LevelClick to edit Master text styles</a:t>
            </a:r>
            <a:endParaRPr/>
          </a:p>
          <a:p>
            <a:pPr lvl="1">
              <a:lnSpc>
                <a:spcPct val="100000"/>
              </a:lnSpc>
              <a:buFont typeface="Arial"/>
              <a:buChar char="–"/>
            </a:pPr>
            <a:r>
              <a:rPr lang="el-GR" sz="2800">
                <a:solidFill>
                  <a:srgbClr val="000000"/>
                </a:solidFill>
                <a:latin typeface="Calibri"/>
              </a:rPr>
              <a:t>Second level</a:t>
            </a:r>
            <a:endParaRPr/>
          </a:p>
          <a:p>
            <a:pPr lvl="2">
              <a:lnSpc>
                <a:spcPct val="100000"/>
              </a:lnSpc>
              <a:buFont typeface="Arial"/>
              <a:buChar char="•"/>
            </a:pPr>
            <a:r>
              <a:rPr lang="el-GR" sz="2400">
                <a:solidFill>
                  <a:srgbClr val="000000"/>
                </a:solidFill>
                <a:latin typeface="Calibri"/>
              </a:rPr>
              <a:t>Third level</a:t>
            </a:r>
            <a:endParaRPr/>
          </a:p>
          <a:p>
            <a:pPr lvl="3">
              <a:lnSpc>
                <a:spcPct val="100000"/>
              </a:lnSpc>
              <a:buFont typeface="Arial"/>
              <a:buChar char="–"/>
            </a:pPr>
            <a:r>
              <a:rPr lang="el-GR" sz="2000">
                <a:solidFill>
                  <a:srgbClr val="000000"/>
                </a:solidFill>
                <a:latin typeface="Calibri"/>
              </a:rPr>
              <a:t>Fourth level</a:t>
            </a:r>
            <a:endParaRPr/>
          </a:p>
          <a:p>
            <a:pPr lvl="4">
              <a:lnSpc>
                <a:spcPct val="100000"/>
              </a:lnSpc>
              <a:buFont typeface="Arial"/>
              <a:buChar char="»"/>
            </a:pPr>
            <a:r>
              <a:rPr lang="el-GR" sz="2000">
                <a:solidFill>
                  <a:srgbClr val="000000"/>
                </a:solidFill>
                <a:latin typeface="Calibri"/>
              </a:rPr>
              <a:t>Fifth level</a:t>
            </a:r>
            <a:endParaRPr/>
          </a:p>
        </p:txBody>
      </p:sp>
      <p:sp>
        <p:nvSpPr>
          <p:cNvPr id="76" name="PlaceHolder 3"/>
          <p:cNvSpPr>
            <a:spLocks noGrp="1"/>
          </p:cNvSpPr>
          <p:nvPr>
            <p:ph type="dt"/>
          </p:nvPr>
        </p:nvSpPr>
        <p:spPr>
          <a:xfrm>
            <a:off x="0" y="0"/>
            <a:ext cx="-11796840" cy="-11796840"/>
          </a:xfrm>
          <a:prstGeom prst="rect">
            <a:avLst/>
          </a:prstGeom>
        </p:spPr>
        <p:txBody>
          <a:bodyPr bIns="45000" lIns="90000" rIns="90000" tIns="45000"/>
          <a:p>
            <a:pPr>
              <a:lnSpc>
                <a:spcPct val="100000"/>
              </a:lnSpc>
            </a:pPr>
            <a:r>
              <a:rPr lang="el-GR">
                <a:solidFill>
                  <a:srgbClr val="000000"/>
                </a:solidFill>
                <a:latin typeface="Calibri"/>
              </a:rPr>
              <a:t>5/7/2013</a:t>
            </a:r>
            <a:endParaRPr/>
          </a:p>
        </p:txBody>
      </p:sp>
      <p:sp>
        <p:nvSpPr>
          <p:cNvPr id="77" name="PlaceHolder 4"/>
          <p:cNvSpPr>
            <a:spLocks noGrp="1"/>
          </p:cNvSpPr>
          <p:nvPr>
            <p:ph type="ftr"/>
          </p:nvPr>
        </p:nvSpPr>
        <p:spPr>
          <a:xfrm>
            <a:off x="0" y="0"/>
            <a:ext cx="-11796840" cy="-11796840"/>
          </a:xfrm>
          <a:prstGeom prst="rect">
            <a:avLst/>
          </a:prstGeom>
        </p:spPr>
        <p:txBody>
          <a:bodyPr bIns="45000" lIns="90000" rIns="90000" tIns="45000"/>
          <a:p>
            <a:endParaRPr/>
          </a:p>
        </p:txBody>
      </p:sp>
      <p:sp>
        <p:nvSpPr>
          <p:cNvPr id="78" name="PlaceHolder 5"/>
          <p:cNvSpPr>
            <a:spLocks noGrp="1"/>
          </p:cNvSpPr>
          <p:nvPr>
            <p:ph type="sldNum"/>
          </p:nvPr>
        </p:nvSpPr>
        <p:spPr>
          <a:xfrm>
            <a:off x="0" y="0"/>
            <a:ext cx="-11796840" cy="-11796840"/>
          </a:xfrm>
          <a:prstGeom prst="rect">
            <a:avLst/>
          </a:prstGeom>
        </p:spPr>
        <p:txBody>
          <a:bodyPr bIns="45000" lIns="90000" rIns="90000" tIns="45000"/>
          <a:p>
            <a:pPr>
              <a:lnSpc>
                <a:spcPct val="100000"/>
              </a:lnSpc>
            </a:pPr>
            <a:fld id="{20F40AA4-CCDC-4908-909B-8D4916DDF1AC}" type="slidenum">
              <a:rPr lang="el-GR">
                <a:solidFill>
                  <a:srgbClr val="000000"/>
                </a:solidFill>
                <a:latin typeface="Calibri"/>
              </a:rPr>
              <a:t>&lt;number&gt;</a:t>
            </a:fld>
            <a:endParaRPr/>
          </a:p>
        </p:txBody>
      </p:sp>
    </p:spTree>
  </p:cSld>
  <p:clrMap accent1="accent1" accent2="accent2" accent3="accent3" accent4="accent4" accent5="accent5" accent6="accent6" bg1="lt1" bg2="lt2" folHlink="folHlink" hlink="hlink" tx1="dk1" tx2="dk2"/>
  <p:sldLayoutIdLst>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2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2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25.xml"/>
</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11" name="TextShape 1"/>
          <p:cNvSpPr txBox="1"/>
          <p:nvPr/>
        </p:nvSpPr>
        <p:spPr>
          <a:xfrm>
            <a:off x="685800" y="2130480"/>
            <a:ext cx="7772040" cy="1469520"/>
          </a:xfrm>
          <a:prstGeom prst="rect">
            <a:avLst/>
          </a:prstGeom>
        </p:spPr>
        <p:txBody>
          <a:bodyPr anchor="ctr"/>
          <a:p>
            <a:pPr algn="ctr">
              <a:lnSpc>
                <a:spcPct val="100000"/>
              </a:lnSpc>
            </a:pPr>
            <a:r>
              <a:rPr lang="el-GR" sz="4400">
                <a:solidFill>
                  <a:srgbClr val="000000"/>
                </a:solidFill>
                <a:latin typeface="Calibri"/>
              </a:rPr>
              <a:t>Career planning through gaming</a:t>
            </a:r>
            <a:endParaRPr/>
          </a:p>
        </p:txBody>
      </p:sp>
      <p:sp>
        <p:nvSpPr>
          <p:cNvPr id="112" name="TextShape 2"/>
          <p:cNvSpPr txBox="1"/>
          <p:nvPr/>
        </p:nvSpPr>
        <p:spPr>
          <a:xfrm>
            <a:off x="1371600" y="3886200"/>
            <a:ext cx="6400440" cy="1752120"/>
          </a:xfrm>
          <a:prstGeom prst="rect">
            <a:avLst/>
          </a:prstGeom>
        </p:spPr>
        <p:txBody>
          <a:bodyPr/>
          <a:p>
            <a:pPr algn="ctr">
              <a:lnSpc>
                <a:spcPct val="100000"/>
              </a:lnSpc>
            </a:pPr>
            <a:r>
              <a:rPr lang="el-GR" sz="3200">
                <a:solidFill>
                  <a:srgbClr val="8b8b8b"/>
                </a:solidFill>
                <a:latin typeface="Calibri"/>
              </a:rPr>
              <a:t>Johanna Ahonen, Finland</a:t>
            </a:r>
            <a:endParaRPr/>
          </a:p>
        </p:txBody>
      </p:sp>
    </p:spTree>
  </p:cSld>
  <p:timing>
    <p:tnLst>
      <p:par>
        <p:cTn dur="indefinite" id="1" nodeType="tmRoot" restart="never">
          <p:childTnLst>
            <p:seq>
              <p:cTn id="2" nodeType="mainSeq">
                <p:childTnLst/>
              </p:cTn>
              <p:prevCondLst>
                <p:cond delay="0" evt="onPrev">
                  <p:tgtEl>
                    <p:sldTgt/>
                  </p:tgtEl>
                </p:cond>
              </p:prevCondLst>
              <p:nextCondLst>
                <p:cond delay="0" evt="onNext">
                  <p:tgtEl>
                    <p:sldTgt/>
                  </p:tgtEl>
                </p:cond>
              </p:nextCondLst>
            </p:seq>
          </p:childTnLst>
        </p:cTn>
      </p:par>
    </p:tnLst>
  </p:timing>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13" name="TextShape 1"/>
          <p:cNvSpPr txBox="1"/>
          <p:nvPr/>
        </p:nvSpPr>
        <p:spPr>
          <a:xfrm>
            <a:off x="457200" y="274680"/>
            <a:ext cx="8229240" cy="1142640"/>
          </a:xfrm>
          <a:prstGeom prst="rect">
            <a:avLst/>
          </a:prstGeom>
        </p:spPr>
        <p:txBody>
          <a:bodyPr anchor="ctr"/>
          <a:p>
            <a:pPr algn="ctr">
              <a:lnSpc>
                <a:spcPct val="100000"/>
              </a:lnSpc>
            </a:pPr>
            <a:r>
              <a:rPr lang="el-GR" sz="4400">
                <a:solidFill>
                  <a:srgbClr val="000000"/>
                </a:solidFill>
                <a:latin typeface="Calibri"/>
              </a:rPr>
              <a:t>A1: Educational context</a:t>
            </a:r>
            <a:endParaRPr/>
          </a:p>
        </p:txBody>
      </p:sp>
      <p:sp>
        <p:nvSpPr>
          <p:cNvPr id="114" name="TextShape 2"/>
          <p:cNvSpPr txBox="1"/>
          <p:nvPr/>
        </p:nvSpPr>
        <p:spPr>
          <a:xfrm>
            <a:off x="457200" y="1600200"/>
            <a:ext cx="8229240" cy="4525560"/>
          </a:xfrm>
          <a:prstGeom prst="rect">
            <a:avLst/>
          </a:prstGeom>
        </p:spPr>
        <p:txBody>
          <a:bodyPr/>
          <a:p>
            <a:pPr>
              <a:lnSpc>
                <a:spcPct val="100000"/>
              </a:lnSpc>
              <a:buFont typeface="Arial"/>
              <a:buChar char="•"/>
            </a:pPr>
            <a:r>
              <a:rPr lang="el-GR" sz="3200">
                <a:solidFill>
                  <a:srgbClr val="000000"/>
                </a:solidFill>
                <a:latin typeface="Calibri"/>
              </a:rPr>
              <a:t>The exercise has a very flexible time frame (anything from minutes to weeks, depending on the student and on which parts of the scenario are chosen)</a:t>
            </a:r>
            <a:endParaRPr/>
          </a:p>
          <a:p>
            <a:pPr>
              <a:lnSpc>
                <a:spcPct val="100000"/>
              </a:lnSpc>
              <a:buFont typeface="Arial"/>
              <a:buChar char="•"/>
            </a:pPr>
            <a:r>
              <a:rPr lang="el-GR" sz="3200">
                <a:solidFill>
                  <a:srgbClr val="000000"/>
                </a:solidFill>
                <a:latin typeface="Calibri"/>
              </a:rPr>
              <a:t>The scenario will be a part of an online course for guidance counseling. The course is voluntary for the students and aimed for those who have no real plans for their studies after senior high.</a:t>
            </a:r>
            <a:endParaRPr/>
          </a:p>
        </p:txBody>
      </p:sp>
    </p:spTree>
  </p:cSld>
  <p:timing>
    <p:tnLst>
      <p:par>
        <p:cTn dur="indefinite" id="3" nodeType="tmRoot" restart="never">
          <p:childTnLst>
            <p:seq>
              <p:cTn id="4" nodeType="mainSeq">
                <p:childTnLst/>
              </p:cTn>
              <p:prevCondLst>
                <p:cond delay="0" evt="onPrev">
                  <p:tgtEl>
                    <p:sldTgt/>
                  </p:tgtEl>
                </p:cond>
              </p:prevCondLst>
              <p:nextCondLst>
                <p:cond delay="0" evt="onNext">
                  <p:tgtEl>
                    <p:sldTgt/>
                  </p:tgtEl>
                </p:cond>
              </p:nextCondLst>
            </p:seq>
          </p:childTnLst>
        </p:cTn>
      </p:par>
    </p:tnLst>
  </p:timing>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15" name="TextShape 1"/>
          <p:cNvSpPr txBox="1"/>
          <p:nvPr/>
        </p:nvSpPr>
        <p:spPr>
          <a:xfrm>
            <a:off x="457200" y="274680"/>
            <a:ext cx="8229240" cy="1142640"/>
          </a:xfrm>
          <a:prstGeom prst="rect">
            <a:avLst/>
          </a:prstGeom>
        </p:spPr>
        <p:txBody>
          <a:bodyPr anchor="ctr"/>
          <a:p>
            <a:pPr algn="ctr">
              <a:lnSpc>
                <a:spcPct val="100000"/>
              </a:lnSpc>
            </a:pPr>
            <a:r>
              <a:rPr lang="el-GR" sz="4400">
                <a:solidFill>
                  <a:srgbClr val="000000"/>
                </a:solidFill>
                <a:latin typeface="Calibri"/>
              </a:rPr>
              <a:t>A2: Rationale</a:t>
            </a:r>
            <a:endParaRPr/>
          </a:p>
        </p:txBody>
      </p:sp>
      <p:sp>
        <p:nvSpPr>
          <p:cNvPr id="116" name="TextShape 2"/>
          <p:cNvSpPr txBox="1"/>
          <p:nvPr/>
        </p:nvSpPr>
        <p:spPr>
          <a:xfrm>
            <a:off x="457200" y="1600200"/>
            <a:ext cx="8229240" cy="4525560"/>
          </a:xfrm>
          <a:prstGeom prst="rect">
            <a:avLst/>
          </a:prstGeom>
        </p:spPr>
        <p:txBody>
          <a:bodyPr/>
          <a:p>
            <a:pPr>
              <a:lnSpc>
                <a:spcPct val="100000"/>
              </a:lnSpc>
              <a:buFont typeface="Arial"/>
              <a:buChar char="•"/>
            </a:pPr>
            <a:r>
              <a:rPr lang="el-GR" sz="3200">
                <a:solidFill>
                  <a:srgbClr val="000000"/>
                </a:solidFill>
                <a:latin typeface="Calibri"/>
              </a:rPr>
              <a:t>This scenario addresses the very common problem senior high students have – they don't feel they know what they'll do after they graduate. </a:t>
            </a:r>
            <a:endParaRPr/>
          </a:p>
          <a:p>
            <a:pPr>
              <a:lnSpc>
                <a:spcPct val="100000"/>
              </a:lnSpc>
              <a:buFont typeface="Arial"/>
              <a:buChar char="•"/>
            </a:pPr>
            <a:r>
              <a:rPr lang="el-GR" sz="3200">
                <a:solidFill>
                  <a:srgbClr val="000000"/>
                </a:solidFill>
                <a:latin typeface="Calibri"/>
              </a:rPr>
              <a:t>The goal of this scenario will be to give the students a chance to evaluate their personality and interests in connection with career planning and give them tools that will help them to think about their future.</a:t>
            </a:r>
            <a:endParaRPr/>
          </a:p>
          <a:p>
            <a:pPr>
              <a:lnSpc>
                <a:spcPct val="100000"/>
              </a:lnSpc>
            </a:pPr>
            <a:endParaRPr/>
          </a:p>
        </p:txBody>
      </p:sp>
    </p:spTree>
  </p:cSld>
  <p:timing>
    <p:tnLst>
      <p:par>
        <p:cTn dur="indefinite" id="5" nodeType="tmRoot" restart="never">
          <p:childTnLst>
            <p:seq>
              <p:cTn id="6" nodeType="mainSeq">
                <p:childTnLst/>
              </p:cTn>
              <p:prevCondLst>
                <p:cond delay="0" evt="onPrev">
                  <p:tgtEl>
                    <p:sldTgt/>
                  </p:tgtEl>
                </p:cond>
              </p:prevCondLst>
              <p:nextCondLst>
                <p:cond delay="0" evt="onNext">
                  <p:tgtEl>
                    <p:sldTgt/>
                  </p:tgtEl>
                </p:cond>
              </p:nextCondLst>
            </p:seq>
          </p:childTnLst>
        </p:cTn>
      </p:par>
    </p:tnLst>
  </p:timing>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17" name="TextShape 1"/>
          <p:cNvSpPr txBox="1"/>
          <p:nvPr/>
        </p:nvSpPr>
        <p:spPr>
          <a:xfrm>
            <a:off x="457200" y="274680"/>
            <a:ext cx="8229240" cy="1142640"/>
          </a:xfrm>
          <a:prstGeom prst="rect">
            <a:avLst/>
          </a:prstGeom>
        </p:spPr>
        <p:txBody>
          <a:bodyPr anchor="ctr"/>
          <a:p>
            <a:pPr algn="ctr">
              <a:lnSpc>
                <a:spcPct val="100000"/>
              </a:lnSpc>
            </a:pPr>
            <a:r>
              <a:rPr lang="el-GR" sz="4400">
                <a:solidFill>
                  <a:srgbClr val="000000"/>
                </a:solidFill>
                <a:latin typeface="Calibri"/>
              </a:rPr>
              <a:t>B1: Beginning</a:t>
            </a:r>
            <a:endParaRPr/>
          </a:p>
        </p:txBody>
      </p:sp>
      <p:sp>
        <p:nvSpPr>
          <p:cNvPr id="118" name="TextShape 2"/>
          <p:cNvSpPr txBox="1"/>
          <p:nvPr/>
        </p:nvSpPr>
        <p:spPr>
          <a:xfrm>
            <a:off x="457200" y="1600200"/>
            <a:ext cx="8229240" cy="4525560"/>
          </a:xfrm>
          <a:prstGeom prst="rect">
            <a:avLst/>
          </a:prstGeom>
        </p:spPr>
        <p:txBody>
          <a:bodyPr/>
          <a:p>
            <a:pPr>
              <a:lnSpc>
                <a:spcPct val="100000"/>
              </a:lnSpc>
            </a:pPr>
            <a:endParaRPr/>
          </a:p>
          <a:p>
            <a:pPr>
              <a:lnSpc>
                <a:spcPct val="100000"/>
              </a:lnSpc>
              <a:buFont typeface="Arial"/>
              <a:buChar char="•"/>
            </a:pPr>
            <a:r>
              <a:rPr lang="el-GR" sz="3200">
                <a:solidFill>
                  <a:srgbClr val="000000"/>
                </a:solidFill>
                <a:latin typeface="Calibri"/>
              </a:rPr>
              <a:t>A varied set of online tasks / tests / role playing situations that offer a wide selection of career planning tools.</a:t>
            </a:r>
            <a:endParaRPr/>
          </a:p>
          <a:p>
            <a:pPr>
              <a:lnSpc>
                <a:spcPct val="100000"/>
              </a:lnSpc>
              <a:buFont typeface="Arial"/>
              <a:buChar char="•"/>
            </a:pPr>
            <a:r>
              <a:rPr lang="el-GR" sz="3200">
                <a:solidFill>
                  <a:srgbClr val="000000"/>
                </a:solidFill>
                <a:latin typeface="Calibri"/>
              </a:rPr>
              <a:t>Assignment is to finish the exercises and do some self-reflection on the matter. The end product will be a portfolio of future plans.</a:t>
            </a:r>
            <a:endParaRPr/>
          </a:p>
          <a:p>
            <a:pPr>
              <a:lnSpc>
                <a:spcPct val="100000"/>
              </a:lnSpc>
              <a:buFont typeface="Arial"/>
              <a:buChar char="•"/>
            </a:pPr>
            <a:r>
              <a:rPr lang="el-GR" sz="3200">
                <a:solidFill>
                  <a:srgbClr val="000000"/>
                </a:solidFill>
                <a:latin typeface="Calibri"/>
              </a:rPr>
              <a:t>No initial knowledge as such is needed, as this scenario deals with the student's own hopes, plans and personality. Some knowledge of the Finnish educational system and for example employment is helpful.</a:t>
            </a:r>
            <a:endParaRPr/>
          </a:p>
        </p:txBody>
      </p:sp>
    </p:spTree>
  </p:cSld>
  <p:timing>
    <p:tnLst>
      <p:par>
        <p:cTn dur="indefinite" id="7" nodeType="tmRoot" restart="never">
          <p:childTnLst>
            <p:seq>
              <p:cTn id="8" nodeType="mainSeq">
                <p:childTnLst/>
              </p:cTn>
              <p:prevCondLst>
                <p:cond delay="0" evt="onPrev">
                  <p:tgtEl>
                    <p:sldTgt/>
                  </p:tgtEl>
                </p:cond>
              </p:prevCondLst>
              <p:nextCondLst>
                <p:cond delay="0" evt="onNext">
                  <p:tgtEl>
                    <p:sldTgt/>
                  </p:tgtEl>
                </p:cond>
              </p:nextCondLst>
            </p:seq>
          </p:childTnLst>
        </p:cTn>
      </p:par>
    </p:tnLst>
  </p:timing>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19" name="TextShape 1"/>
          <p:cNvSpPr txBox="1"/>
          <p:nvPr/>
        </p:nvSpPr>
        <p:spPr>
          <a:xfrm>
            <a:off x="457200" y="274680"/>
            <a:ext cx="8229240" cy="1142640"/>
          </a:xfrm>
          <a:prstGeom prst="rect">
            <a:avLst/>
          </a:prstGeom>
        </p:spPr>
        <p:txBody>
          <a:bodyPr anchor="ctr"/>
          <a:p>
            <a:pPr algn="ctr">
              <a:lnSpc>
                <a:spcPct val="100000"/>
              </a:lnSpc>
            </a:pPr>
            <a:r>
              <a:rPr lang="el-GR" sz="4400">
                <a:solidFill>
                  <a:srgbClr val="000000"/>
                </a:solidFill>
                <a:latin typeface="Calibri"/>
              </a:rPr>
              <a:t>B2: Middle</a:t>
            </a:r>
            <a:endParaRPr/>
          </a:p>
        </p:txBody>
      </p:sp>
      <p:sp>
        <p:nvSpPr>
          <p:cNvPr id="120" name="TextShape 2"/>
          <p:cNvSpPr txBox="1"/>
          <p:nvPr/>
        </p:nvSpPr>
        <p:spPr>
          <a:xfrm>
            <a:off x="457200" y="1152000"/>
            <a:ext cx="8229240" cy="5400000"/>
          </a:xfrm>
          <a:prstGeom prst="rect">
            <a:avLst/>
          </a:prstGeom>
        </p:spPr>
        <p:txBody>
          <a:bodyPr/>
          <a:p>
            <a:pPr>
              <a:lnSpc>
                <a:spcPct val="100000"/>
              </a:lnSpc>
            </a:pPr>
            <a:endParaRPr/>
          </a:p>
          <a:p>
            <a:pPr>
              <a:lnSpc>
                <a:spcPct val="100000"/>
              </a:lnSpc>
              <a:buFont typeface="Arial"/>
              <a:buChar char="•"/>
            </a:pPr>
            <a:r>
              <a:rPr lang="el-GR" sz="2000">
                <a:solidFill>
                  <a:srgbClr val="000000"/>
                </a:solidFill>
                <a:latin typeface="Calibri"/>
              </a:rPr>
              <a:t>Within the scenario the student will be able to use online materials (videos, articles, pictures etc.) to get more information on the professions / career options they are considering.</a:t>
            </a:r>
            <a:endParaRPr/>
          </a:p>
          <a:p>
            <a:pPr>
              <a:lnSpc>
                <a:spcPct val="100000"/>
              </a:lnSpc>
              <a:buFont typeface="Arial"/>
              <a:buChar char="•"/>
            </a:pPr>
            <a:r>
              <a:rPr lang="el-GR" sz="2000">
                <a:solidFill>
                  <a:srgbClr val="000000"/>
                </a:solidFill>
                <a:latin typeface="Calibri"/>
              </a:rPr>
              <a:t>One example of a task that has to be completed is a job interview, in which the student has to choose two different professions that s/he is interested in and set themselves in the role of an employer in one of the professions and a job applicant for the other. Thinking about questions the employer would want to ask an applicant and on the other hand thinking about the answers the applicant would be wise to have will help the student assess what kinds of qualities the jobs require. Eventually there will be a variety of questions and answers that will be online and hopefully I'll be able to use a questionnaire generator on our school's e-learning platform.</a:t>
            </a:r>
            <a:endParaRPr/>
          </a:p>
        </p:txBody>
      </p:sp>
    </p:spTree>
  </p:cSld>
  <p:timing>
    <p:tnLst>
      <p:par>
        <p:cTn dur="indefinite" id="9" nodeType="tmRoot" restart="never">
          <p:childTnLst>
            <p:seq>
              <p:cTn id="10" nodeType="mainSeq">
                <p:childTnLst/>
              </p:cTn>
              <p:prevCondLst>
                <p:cond delay="0" evt="onPrev">
                  <p:tgtEl>
                    <p:sldTgt/>
                  </p:tgtEl>
                </p:cond>
              </p:prevCondLst>
              <p:nextCondLst>
                <p:cond delay="0"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21" name="TextShape 1"/>
          <p:cNvSpPr txBox="1"/>
          <p:nvPr/>
        </p:nvSpPr>
        <p:spPr>
          <a:xfrm>
            <a:off x="457200" y="274680"/>
            <a:ext cx="8229240" cy="1142640"/>
          </a:xfrm>
          <a:prstGeom prst="rect">
            <a:avLst/>
          </a:prstGeom>
        </p:spPr>
        <p:txBody>
          <a:bodyPr anchor="ctr"/>
          <a:p>
            <a:pPr algn="ctr">
              <a:lnSpc>
                <a:spcPct val="100000"/>
              </a:lnSpc>
            </a:pPr>
            <a:r>
              <a:rPr lang="el-GR" sz="4400">
                <a:solidFill>
                  <a:srgbClr val="000000"/>
                </a:solidFill>
                <a:latin typeface="Calibri"/>
              </a:rPr>
              <a:t>B3: End</a:t>
            </a:r>
            <a:endParaRPr/>
          </a:p>
        </p:txBody>
      </p:sp>
      <p:sp>
        <p:nvSpPr>
          <p:cNvPr id="122" name="TextShape 2"/>
          <p:cNvSpPr txBox="1"/>
          <p:nvPr/>
        </p:nvSpPr>
        <p:spPr>
          <a:xfrm>
            <a:off x="457200" y="1417320"/>
            <a:ext cx="8229240" cy="4525560"/>
          </a:xfrm>
          <a:prstGeom prst="rect">
            <a:avLst/>
          </a:prstGeom>
        </p:spPr>
        <p:txBody>
          <a:bodyPr/>
          <a:p>
            <a:pPr>
              <a:lnSpc>
                <a:spcPct val="100000"/>
              </a:lnSpc>
            </a:pPr>
            <a:endParaRPr/>
          </a:p>
          <a:p>
            <a:pPr>
              <a:lnSpc>
                <a:spcPct val="100000"/>
              </a:lnSpc>
              <a:buFont typeface="Arial"/>
              <a:buChar char="•"/>
            </a:pPr>
            <a:r>
              <a:rPr lang="el-GR" sz="2000">
                <a:solidFill>
                  <a:srgbClr val="000000"/>
                </a:solidFill>
                <a:latin typeface="Calibri"/>
              </a:rPr>
              <a:t>The final product of the scenario is a personal plan for the future of the student, in the form of a portfolio. It may be a blog, a vlog, written (essay form), cartoon – whatever shows the thought process of the student.</a:t>
            </a:r>
            <a:endParaRPr/>
          </a:p>
          <a:p>
            <a:pPr>
              <a:lnSpc>
                <a:spcPct val="100000"/>
              </a:lnSpc>
              <a:buFont typeface="Arial"/>
              <a:buChar char="•"/>
            </a:pPr>
            <a:r>
              <a:rPr lang="el-GR" sz="2000">
                <a:solidFill>
                  <a:srgbClr val="000000"/>
                </a:solidFill>
                <a:latin typeface="Calibri"/>
              </a:rPr>
              <a:t>When the portfolio is finished, the student will be able to book an appointment with the counselor (me) to discuss the results. It is very important that the results are reflected upon and also that the student might yet be able to clarify their thoughts through discussing.</a:t>
            </a:r>
            <a:endParaRPr/>
          </a:p>
          <a:p>
            <a:pPr>
              <a:lnSpc>
                <a:spcPct val="100000"/>
              </a:lnSpc>
              <a:buFont typeface="Arial"/>
              <a:buChar char="•"/>
            </a:pPr>
            <a:r>
              <a:rPr lang="el-GR" sz="2000">
                <a:solidFill>
                  <a:srgbClr val="000000"/>
                </a:solidFill>
                <a:latin typeface="Calibri"/>
              </a:rPr>
              <a:t>The scenario will be a successful one if the student at the end of the process has a better understanding of his/her own future, feel empowered and engaged in their own life and decision making. It will hopefully be a true quiet revolution.</a:t>
            </a:r>
            <a:endParaRPr/>
          </a:p>
          <a:p>
            <a:pPr>
              <a:lnSpc>
                <a:spcPct val="100000"/>
              </a:lnSpc>
            </a:pPr>
            <a:endParaRPr/>
          </a:p>
        </p:txBody>
      </p:sp>
    </p:spTree>
  </p:cSld>
  <p:timing>
    <p:tnLst>
      <p:par>
        <p:cTn dur="indefinite" id="11" nodeType="tmRoot" restart="never">
          <p:childTnLst>
            <p:seq>
              <p:cTn id="12" nodeType="mainSeq">
                <p:childTnLst/>
              </p:cTn>
              <p:prevCondLst>
                <p:cond delay="0" evt="onPrev">
                  <p:tgtEl>
                    <p:sldTgt/>
                  </p:tgtEl>
                </p:cond>
              </p:prevCondLst>
              <p:nextCondLst>
                <p:cond delay="0" evt="onNext">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