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31"/>
  </p:notesMasterIdLst>
  <p:sldIdLst>
    <p:sldId id="289" r:id="rId2"/>
    <p:sldId id="373" r:id="rId3"/>
    <p:sldId id="372" r:id="rId4"/>
    <p:sldId id="374" r:id="rId5"/>
    <p:sldId id="375" r:id="rId6"/>
    <p:sldId id="376" r:id="rId7"/>
    <p:sldId id="332" r:id="rId8"/>
    <p:sldId id="333" r:id="rId9"/>
    <p:sldId id="334" r:id="rId10"/>
    <p:sldId id="335" r:id="rId11"/>
    <p:sldId id="346" r:id="rId12"/>
    <p:sldId id="348" r:id="rId13"/>
    <p:sldId id="349" r:id="rId14"/>
    <p:sldId id="337" r:id="rId15"/>
    <p:sldId id="339" r:id="rId16"/>
    <p:sldId id="355" r:id="rId17"/>
    <p:sldId id="377" r:id="rId18"/>
    <p:sldId id="340" r:id="rId19"/>
    <p:sldId id="352" r:id="rId20"/>
    <p:sldId id="351" r:id="rId21"/>
    <p:sldId id="379" r:id="rId22"/>
    <p:sldId id="385" r:id="rId23"/>
    <p:sldId id="353" r:id="rId24"/>
    <p:sldId id="384" r:id="rId25"/>
    <p:sldId id="383" r:id="rId26"/>
    <p:sldId id="386" r:id="rId27"/>
    <p:sldId id="338" r:id="rId28"/>
    <p:sldId id="378" r:id="rId29"/>
    <p:sldId id="388" r:id="rId30"/>
  </p:sldIdLst>
  <p:sldSz cx="10691813" cy="7559675"/>
  <p:notesSz cx="7099300" cy="10234613"/>
  <p:defaultTextStyle>
    <a:defPPr marR="0" algn="l" rtl="0">
      <a:lnSpc>
        <a:spcPct val="100000"/>
      </a:lnSpc>
      <a:spcBef>
        <a:spcPts val="0"/>
      </a:spcBef>
      <a:spcAft>
        <a:spcPts val="0"/>
      </a:spcAft>
    </a:defPPr>
    <a:lvl1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381" userDrawn="1">
          <p15:clr>
            <a:srgbClr val="A4A3A4"/>
          </p15:clr>
        </p15:guide>
        <p15:guide id="2" pos="33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FDC"/>
    <a:srgbClr val="ED3A5B"/>
    <a:srgbClr val="F5B353"/>
    <a:srgbClr val="66D757"/>
    <a:srgbClr val="BA77FF"/>
    <a:srgbClr val="4DD8C3"/>
    <a:srgbClr val="8569EB"/>
    <a:srgbClr val="4AA8EB"/>
    <a:srgbClr val="7255EB"/>
    <a:srgbClr val="ED5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B21361-0076-4458-A558-2092FCF714C3}">
  <a:tblStyle styleId="{9CB21361-0076-4458-A558-2092FCF714C3}" styleName="Table_0">
    <a:wholeTbl>
      <a:tcTxStyle b="off" i="off">
        <a:font>
          <a:latin typeface="Helvetica Light"/>
          <a:ea typeface="Helvetica Light"/>
          <a:cs typeface="Helvetica Light"/>
        </a:font>
        <a:schemeClr val="dk1"/>
      </a:tcTxStyle>
      <a:tcStyle>
        <a:tcBdr>
          <a:left>
            <a:ln w="12700" cap="flat">
              <a:solidFill>
                <a:schemeClr val="dk1"/>
              </a:solidFill>
              <a:prstDash val="solid"/>
              <a:round/>
              <a:headEnd type="none" w="med" len="med"/>
              <a:tailEnd type="none" w="med" len="med"/>
            </a:ln>
          </a:left>
          <a:right>
            <a:ln w="12700" cap="flat">
              <a:solidFill>
                <a:schemeClr val="dk1"/>
              </a:solidFill>
              <a:prstDash val="solid"/>
              <a:round/>
              <a:headEnd type="none" w="med" len="med"/>
              <a:tailEnd type="none" w="med" len="med"/>
            </a:ln>
          </a:right>
          <a:top>
            <a:ln w="12700" cap="flat">
              <a:solidFill>
                <a:schemeClr val="dk1"/>
              </a:solidFill>
              <a:prstDash val="solid"/>
              <a:round/>
              <a:headEnd type="none" w="med" len="med"/>
              <a:tailEnd type="none" w="med" len="med"/>
            </a:ln>
          </a:top>
          <a:bottom>
            <a:ln w="12700" cap="flat">
              <a:solidFill>
                <a:schemeClr val="dk1"/>
              </a:solidFill>
              <a:prstDash val="solid"/>
              <a:round/>
              <a:headEnd type="none" w="med" len="med"/>
              <a:tailEnd type="none" w="med" len="med"/>
            </a:ln>
          </a:bottom>
          <a:insideH>
            <a:ln w="12700" cap="flat">
              <a:solidFill>
                <a:schemeClr val="dk1"/>
              </a:solidFill>
              <a:prstDash val="solid"/>
              <a:round/>
              <a:headEnd type="none" w="med" len="med"/>
              <a:tailEnd type="none" w="med" len="med"/>
            </a:ln>
          </a:insideH>
          <a:insideV>
            <a:ln w="12700" cap="flat">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6347" autoAdjust="0"/>
  </p:normalViewPr>
  <p:slideViewPr>
    <p:cSldViewPr snapToGrid="0">
      <p:cViewPr varScale="1">
        <p:scale>
          <a:sx n="51" d="100"/>
          <a:sy n="51" d="100"/>
        </p:scale>
        <p:origin x="1471" y="38"/>
      </p:cViewPr>
      <p:guideLst>
        <p:guide orient="horz" pos="2381"/>
        <p:guide pos="3345"/>
      </p:guideLst>
    </p:cSldViewPr>
  </p:slideViewPr>
  <p:notesTextViewPr>
    <p:cViewPr>
      <p:scale>
        <a:sx n="1" d="1"/>
        <a:sy n="1" d="1"/>
      </p:scale>
      <p:origin x="0" y="0"/>
    </p:cViewPr>
  </p:notesTextViewPr>
  <p:sorterViewPr>
    <p:cViewPr>
      <p:scale>
        <a:sx n="130" d="100"/>
        <a:sy n="130" d="100"/>
      </p:scale>
      <p:origin x="0" y="-9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F46AA-5299-40F6-89A0-BA48245C01D6}"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23FA2A79-64C5-4E9B-8D2A-84EB343B70A2}">
      <dgm:prSet phldrT="[Text]"/>
      <dgm:spPr>
        <a:xfrm>
          <a:off x="2494409" y="2548121"/>
          <a:ext cx="1316604" cy="1316604"/>
        </a:xfrm>
      </dgm:spPr>
      <dgm:t>
        <a:bodyPr/>
        <a:lstStyle/>
        <a:p>
          <a:r>
            <a:rPr lang="en-US" b="1" dirty="0" smtClean="0"/>
            <a:t>SPACE </a:t>
          </a:r>
          <a:endParaRPr lang="en-US" b="1" dirty="0"/>
        </a:p>
      </dgm:t>
    </dgm:pt>
    <dgm:pt modelId="{6A8767FF-FE7E-4EDB-8857-826C65D70223}" type="parTrans" cxnId="{CF170AA1-9992-42D9-9DC2-C40F5B7FD6C7}">
      <dgm:prSet/>
      <dgm:spPr/>
      <dgm:t>
        <a:bodyPr/>
        <a:lstStyle/>
        <a:p>
          <a:endParaRPr lang="en-US"/>
        </a:p>
      </dgm:t>
    </dgm:pt>
    <dgm:pt modelId="{4C28F6B0-50D7-46E4-A360-B070B2A9093A}" type="sibTrans" cxnId="{CF170AA1-9992-42D9-9DC2-C40F5B7FD6C7}">
      <dgm:prSet/>
      <dgm:spPr/>
      <dgm:t>
        <a:bodyPr/>
        <a:lstStyle/>
        <a:p>
          <a:endParaRPr lang="en-US"/>
        </a:p>
      </dgm:t>
    </dgm:pt>
    <dgm:pt modelId="{315E5572-67DB-4F2F-B03C-C6C4B72F68CD}">
      <dgm:prSet phldrT="[Text]" custT="1"/>
      <dgm:spPr>
        <a:xfrm>
          <a:off x="4105050" y="628634"/>
          <a:ext cx="1316604" cy="1316604"/>
        </a:xfrm>
        <a:solidFill>
          <a:schemeClr val="bg1"/>
        </a:solidFill>
        <a:ln w="25400">
          <a:solidFill>
            <a:srgbClr val="00B050"/>
          </a:solidFill>
        </a:ln>
      </dgm:spPr>
      <dgm:t>
        <a:bodyPr/>
        <a:lstStyle/>
        <a:p>
          <a:pPr>
            <a:lnSpc>
              <a:spcPct val="100000"/>
            </a:lnSpc>
            <a:spcAft>
              <a:spcPts val="0"/>
            </a:spcAft>
          </a:pPr>
          <a:r>
            <a:rPr lang="en-US" sz="800" b="1" i="0" baseline="0" dirty="0" smtClean="0">
              <a:solidFill>
                <a:schemeClr val="tx1"/>
              </a:solidFill>
              <a:latin typeface="Arial" pitchFamily="34" charset="0"/>
            </a:rPr>
            <a:t>ELECTRONICS </a:t>
          </a:r>
        </a:p>
        <a:p>
          <a:pPr>
            <a:lnSpc>
              <a:spcPct val="90000"/>
            </a:lnSpc>
            <a:spcAft>
              <a:spcPct val="35000"/>
            </a:spcAft>
          </a:pPr>
          <a:r>
            <a:rPr lang="en-US" sz="900" b="1" i="0" baseline="0" dirty="0" smtClean="0">
              <a:solidFill>
                <a:srgbClr val="00B050"/>
              </a:solidFill>
              <a:latin typeface="Arial" pitchFamily="34" charset="0"/>
            </a:rPr>
            <a:t>Most sensitive detectors Fastest clocks</a:t>
          </a:r>
        </a:p>
      </dgm:t>
    </dgm:pt>
    <dgm:pt modelId="{368D46FC-8631-445B-92E7-C80C3F79D78C}" type="parTrans" cxnId="{5C135DCF-1D51-4C86-8BFD-362F84E69F29}">
      <dgm:prSet/>
      <dgm:spPr>
        <a:xfrm rot="18600000">
          <a:off x="3363477" y="2227887"/>
          <a:ext cx="1189108" cy="37584"/>
        </a:xfrm>
        <a:solidFill>
          <a:srgbClr val="9BBB59">
            <a:lumMod val="50000"/>
          </a:srgbClr>
        </a:solidFill>
        <a:ln w="31750">
          <a:solidFill>
            <a:srgbClr val="00B050"/>
          </a:solidFill>
          <a:tailEnd type="stealth"/>
        </a:ln>
      </dgm:spPr>
      <dgm:t>
        <a:bodyPr/>
        <a:lstStyle/>
        <a:p>
          <a:endParaRPr lang="en-US"/>
        </a:p>
      </dgm:t>
    </dgm:pt>
    <dgm:pt modelId="{842F7445-8992-45FF-9B98-73CC797418D2}" type="sibTrans" cxnId="{5C135DCF-1D51-4C86-8BFD-362F84E69F29}">
      <dgm:prSet/>
      <dgm:spPr/>
      <dgm:t>
        <a:bodyPr/>
        <a:lstStyle/>
        <a:p>
          <a:endParaRPr lang="en-US"/>
        </a:p>
      </dgm:t>
    </dgm:pt>
    <dgm:pt modelId="{D46C18EC-8A63-4057-9C81-4DC699811176}">
      <dgm:prSet phldrT="[Text]"/>
      <dgm:spPr/>
      <dgm:t>
        <a:bodyPr/>
        <a:lstStyle/>
        <a:p>
          <a:endParaRPr lang="en-US" dirty="0"/>
        </a:p>
      </dgm:t>
    </dgm:pt>
    <dgm:pt modelId="{4E03F292-399A-4101-9656-7168D1A87281}" type="parTrans" cxnId="{153CEB96-A1AD-48FD-B699-B832CDFBC734}">
      <dgm:prSet/>
      <dgm:spPr/>
      <dgm:t>
        <a:bodyPr/>
        <a:lstStyle/>
        <a:p>
          <a:endParaRPr lang="en-US"/>
        </a:p>
      </dgm:t>
    </dgm:pt>
    <dgm:pt modelId="{E639AB94-2C3E-4C82-8279-5E45D14FD6DC}" type="sibTrans" cxnId="{153CEB96-A1AD-48FD-B699-B832CDFBC734}">
      <dgm:prSet/>
      <dgm:spPr/>
      <dgm:t>
        <a:bodyPr/>
        <a:lstStyle/>
        <a:p>
          <a:endParaRPr lang="en-US"/>
        </a:p>
      </dgm:t>
    </dgm:pt>
    <dgm:pt modelId="{4B73D6A4-1AB2-4FC4-BB09-5FAF95A5B860}">
      <dgm:prSet phldrT="[Text]"/>
      <dgm:spPr/>
      <dgm:t>
        <a:bodyPr/>
        <a:lstStyle/>
        <a:p>
          <a:endParaRPr lang="en-US" dirty="0"/>
        </a:p>
      </dgm:t>
    </dgm:pt>
    <dgm:pt modelId="{68296CCE-D2C9-4108-878F-0815C2A74B35}" type="parTrans" cxnId="{70EF9D95-1693-4A00-A526-98DFE6199C13}">
      <dgm:prSet/>
      <dgm:spPr/>
      <dgm:t>
        <a:bodyPr/>
        <a:lstStyle/>
        <a:p>
          <a:endParaRPr lang="en-US"/>
        </a:p>
      </dgm:t>
    </dgm:pt>
    <dgm:pt modelId="{6F1D2867-4675-45EA-A61B-32E5456DA6DF}" type="sibTrans" cxnId="{70EF9D95-1693-4A00-A526-98DFE6199C13}">
      <dgm:prSet/>
      <dgm:spPr/>
      <dgm:t>
        <a:bodyPr/>
        <a:lstStyle/>
        <a:p>
          <a:endParaRPr lang="en-US"/>
        </a:p>
      </dgm:t>
    </dgm:pt>
    <dgm:pt modelId="{81B171D0-D85D-4E37-B7C3-F1AF103C68D9}">
      <dgm:prSet phldrT="[Text]"/>
      <dgm:spPr/>
      <dgm:t>
        <a:bodyPr/>
        <a:lstStyle/>
        <a:p>
          <a:endParaRPr lang="en-US" dirty="0"/>
        </a:p>
      </dgm:t>
    </dgm:pt>
    <dgm:pt modelId="{4D9E9166-F9E2-48CC-B2CD-DCD5235CD88E}" type="parTrans" cxnId="{C81A7453-0C30-4FD8-AAF5-0C5DF4381CC8}">
      <dgm:prSet/>
      <dgm:spPr/>
      <dgm:t>
        <a:bodyPr/>
        <a:lstStyle/>
        <a:p>
          <a:endParaRPr lang="en-US"/>
        </a:p>
      </dgm:t>
    </dgm:pt>
    <dgm:pt modelId="{B0247E8B-1F36-4C13-8028-6D63D5345614}" type="sibTrans" cxnId="{C81A7453-0C30-4FD8-AAF5-0C5DF4381CC8}">
      <dgm:prSet/>
      <dgm:spPr/>
      <dgm:t>
        <a:bodyPr/>
        <a:lstStyle/>
        <a:p>
          <a:endParaRPr lang="en-US"/>
        </a:p>
      </dgm:t>
    </dgm:pt>
    <dgm:pt modelId="{E803264A-FA89-4385-9628-FFC52BB26CC3}">
      <dgm:prSet phldrT="[Text]" custT="1"/>
      <dgm:spPr>
        <a:xfrm>
          <a:off x="4962054" y="2113009"/>
          <a:ext cx="1316604" cy="1316604"/>
        </a:xfrm>
        <a:solidFill>
          <a:schemeClr val="bg1"/>
        </a:solidFill>
        <a:ln>
          <a:solidFill>
            <a:srgbClr val="0069B8"/>
          </a:solidFill>
        </a:ln>
      </dgm:spPr>
      <dgm:t>
        <a:bodyPr/>
        <a:lstStyle/>
        <a:p>
          <a:r>
            <a:rPr lang="en-US" sz="900" b="1" dirty="0" smtClean="0">
              <a:solidFill>
                <a:schemeClr val="tx1"/>
              </a:solidFill>
            </a:rPr>
            <a:t>PHYSICS </a:t>
          </a:r>
        </a:p>
        <a:p>
          <a:r>
            <a:rPr lang="en-US" sz="900" b="1" dirty="0" smtClean="0">
              <a:solidFill>
                <a:srgbClr val="0069B8"/>
              </a:solidFill>
            </a:rPr>
            <a:t>Laborato</a:t>
          </a:r>
          <a:r>
            <a:rPr lang="en-US" sz="900" b="1" i="0" baseline="0" dirty="0" smtClean="0">
              <a:solidFill>
                <a:srgbClr val="0069B8"/>
              </a:solidFill>
              <a:latin typeface="Arial" pitchFamily="34" charset="0"/>
            </a:rPr>
            <a:t>ry of extremes Making heavy elements </a:t>
          </a:r>
          <a:endParaRPr lang="en-US" sz="900" b="1" i="0" baseline="0" dirty="0">
            <a:solidFill>
              <a:srgbClr val="0069B8"/>
            </a:solidFill>
            <a:latin typeface="Arial" pitchFamily="34" charset="0"/>
          </a:endParaRPr>
        </a:p>
      </dgm:t>
    </dgm:pt>
    <dgm:pt modelId="{E5A9C2D8-D6C8-4FC2-933E-CBE4153F72B3}" type="parTrans" cxnId="{91BDB92D-7577-453E-B9E6-4CA632F63D13}">
      <dgm:prSet/>
      <dgm:spPr>
        <a:xfrm rot="21000000">
          <a:off x="3791979" y="2970075"/>
          <a:ext cx="1189108" cy="37584"/>
        </a:xfrm>
        <a:solidFill>
          <a:srgbClr val="9BBB59">
            <a:lumMod val="50000"/>
          </a:srgbClr>
        </a:solidFill>
        <a:ln>
          <a:solidFill>
            <a:srgbClr val="0069B8"/>
          </a:solidFill>
          <a:tailEnd type="stealth"/>
        </a:ln>
      </dgm:spPr>
      <dgm:t>
        <a:bodyPr/>
        <a:lstStyle/>
        <a:p>
          <a:endParaRPr lang="en-US"/>
        </a:p>
      </dgm:t>
    </dgm:pt>
    <dgm:pt modelId="{838302D1-67B6-4A8A-9B85-3F1828C8DA3C}" type="sibTrans" cxnId="{91BDB92D-7577-453E-B9E6-4CA632F63D13}">
      <dgm:prSet/>
      <dgm:spPr/>
      <dgm:t>
        <a:bodyPr/>
        <a:lstStyle/>
        <a:p>
          <a:endParaRPr lang="en-US"/>
        </a:p>
      </dgm:t>
    </dgm:pt>
    <dgm:pt modelId="{90D951A2-01F9-4ADC-B801-8BCB1EC62E23}">
      <dgm:prSet phldrT="[Text]" custT="1"/>
      <dgm:spPr>
        <a:xfrm>
          <a:off x="4664420" y="3800978"/>
          <a:ext cx="1316604" cy="1316604"/>
        </a:xfrm>
        <a:solidFill>
          <a:schemeClr val="bg1"/>
        </a:solidFill>
        <a:ln>
          <a:solidFill>
            <a:srgbClr val="0069B8"/>
          </a:solidFill>
        </a:ln>
      </dgm:spPr>
      <dgm:t>
        <a:bodyPr/>
        <a:lstStyle/>
        <a:p>
          <a:r>
            <a:rPr lang="en-US" sz="900" b="1" i="0" baseline="0" dirty="0" smtClean="0">
              <a:solidFill>
                <a:schemeClr val="tx1"/>
              </a:solidFill>
              <a:latin typeface="Arial" pitchFamily="34" charset="0"/>
            </a:rPr>
            <a:t>CHEMISTRY</a:t>
          </a:r>
        </a:p>
        <a:p>
          <a:r>
            <a:rPr lang="en-US" sz="900" b="1" i="0" baseline="0" dirty="0" smtClean="0">
              <a:solidFill>
                <a:srgbClr val="0069B8"/>
              </a:solidFill>
              <a:latin typeface="Arial" pitchFamily="34" charset="0"/>
            </a:rPr>
            <a:t>Producing organic molecules</a:t>
          </a:r>
          <a:endParaRPr lang="en-US" sz="900" b="1" i="0" baseline="0" dirty="0">
            <a:solidFill>
              <a:srgbClr val="0069B8"/>
            </a:solidFill>
            <a:latin typeface="Arial" pitchFamily="34" charset="0"/>
          </a:endParaRPr>
        </a:p>
      </dgm:t>
    </dgm:pt>
    <dgm:pt modelId="{F55F7BA0-77C7-4AC6-A7A7-221BBF3AE8CB}" type="parTrans" cxnId="{71978932-B436-4D5E-9F29-A4B93CF7F02A}">
      <dgm:prSet/>
      <dgm:spPr>
        <a:xfrm rot="1800000">
          <a:off x="3643162" y="3814059"/>
          <a:ext cx="1189108" cy="37584"/>
        </a:xfrm>
        <a:solidFill>
          <a:srgbClr val="9BBB59">
            <a:lumMod val="50000"/>
          </a:srgbClr>
        </a:solidFill>
        <a:ln>
          <a:solidFill>
            <a:srgbClr val="0069B8"/>
          </a:solidFill>
          <a:tailEnd type="stealth"/>
        </a:ln>
      </dgm:spPr>
      <dgm:t>
        <a:bodyPr/>
        <a:lstStyle/>
        <a:p>
          <a:endParaRPr lang="en-US"/>
        </a:p>
      </dgm:t>
    </dgm:pt>
    <dgm:pt modelId="{1B54CC44-0F7C-4602-BA70-2BE664122D17}" type="sibTrans" cxnId="{71978932-B436-4D5E-9F29-A4B93CF7F02A}">
      <dgm:prSet/>
      <dgm:spPr/>
      <dgm:t>
        <a:bodyPr/>
        <a:lstStyle/>
        <a:p>
          <a:endParaRPr lang="en-US"/>
        </a:p>
      </dgm:t>
    </dgm:pt>
    <dgm:pt modelId="{7C9DE7B0-5ECD-4A9E-8109-74C193DB39B0}">
      <dgm:prSet phldrT="[Text]" custT="1"/>
      <dgm:spPr>
        <a:xfrm>
          <a:off x="3351413" y="4902721"/>
          <a:ext cx="1316604" cy="1316604"/>
        </a:xfrm>
        <a:solidFill>
          <a:schemeClr val="bg1"/>
        </a:solidFill>
        <a:ln>
          <a:solidFill>
            <a:srgbClr val="0069B8"/>
          </a:solidFill>
        </a:ln>
      </dgm:spPr>
      <dgm:t>
        <a:bodyPr/>
        <a:lstStyle/>
        <a:p>
          <a:r>
            <a:rPr lang="en-US" sz="900" b="1" i="0" baseline="0" dirty="0" smtClean="0">
              <a:solidFill>
                <a:schemeClr val="tx1"/>
              </a:solidFill>
              <a:latin typeface="Arial" pitchFamily="34" charset="0"/>
            </a:rPr>
            <a:t>BIOLOGY</a:t>
          </a:r>
        </a:p>
        <a:p>
          <a:r>
            <a:rPr lang="en-US" sz="900" b="1" i="0" baseline="0" dirty="0" smtClean="0">
              <a:solidFill>
                <a:srgbClr val="0069B8"/>
              </a:solidFill>
              <a:latin typeface="Arial" pitchFamily="34" charset="0"/>
            </a:rPr>
            <a:t>Building blocks of life</a:t>
          </a:r>
          <a:endParaRPr lang="en-US" sz="900" b="1" i="0" baseline="0" dirty="0">
            <a:solidFill>
              <a:srgbClr val="0069B8"/>
            </a:solidFill>
            <a:latin typeface="Arial" pitchFamily="34" charset="0"/>
          </a:endParaRPr>
        </a:p>
      </dgm:t>
    </dgm:pt>
    <dgm:pt modelId="{2BAEE77F-CBEC-44AC-8F72-2F8BBB0E94E1}" type="parTrans" cxnId="{DD059791-C040-4488-9AA3-061955A2E289}">
      <dgm:prSet/>
      <dgm:spPr>
        <a:xfrm rot="4200000">
          <a:off x="2986659" y="4364931"/>
          <a:ext cx="1189108" cy="37584"/>
        </a:xfrm>
        <a:solidFill>
          <a:srgbClr val="9BBB59">
            <a:lumMod val="50000"/>
          </a:srgbClr>
        </a:solidFill>
        <a:ln>
          <a:solidFill>
            <a:srgbClr val="0069B8"/>
          </a:solidFill>
          <a:tailEnd type="stealth"/>
        </a:ln>
      </dgm:spPr>
      <dgm:t>
        <a:bodyPr/>
        <a:lstStyle/>
        <a:p>
          <a:endParaRPr lang="en-US"/>
        </a:p>
      </dgm:t>
    </dgm:pt>
    <dgm:pt modelId="{57F30E74-50F4-4464-A79D-0DA7387A8E6B}" type="sibTrans" cxnId="{DD059791-C040-4488-9AA3-061955A2E289}">
      <dgm:prSet/>
      <dgm:spPr/>
      <dgm:t>
        <a:bodyPr/>
        <a:lstStyle/>
        <a:p>
          <a:endParaRPr lang="en-US"/>
        </a:p>
      </dgm:t>
    </dgm:pt>
    <dgm:pt modelId="{53E240E7-D46D-4795-9169-21EC5795D17F}">
      <dgm:prSet phldrT="[Text]" custT="1"/>
      <dgm:spPr>
        <a:xfrm>
          <a:off x="349271" y="3763869"/>
          <a:ext cx="1316604" cy="1316604"/>
        </a:xfrm>
        <a:solidFill>
          <a:schemeClr val="bg1"/>
        </a:solidFill>
        <a:ln>
          <a:solidFill>
            <a:srgbClr val="C00000"/>
          </a:solidFill>
        </a:ln>
      </dgm:spPr>
      <dgm:t>
        <a:bodyPr/>
        <a:lstStyle/>
        <a:p>
          <a:r>
            <a:rPr lang="en-US" sz="900" b="1" i="0" baseline="0" dirty="0" smtClean="0">
              <a:solidFill>
                <a:schemeClr val="tx1"/>
              </a:solidFill>
              <a:latin typeface="Arial" pitchFamily="34" charset="0"/>
            </a:rPr>
            <a:t>ANTHRO-POLOGY </a:t>
          </a:r>
          <a:r>
            <a:rPr lang="en-US" sz="900" b="1" i="0" baseline="0" dirty="0" smtClean="0">
              <a:solidFill>
                <a:srgbClr val="C00000"/>
              </a:solidFill>
              <a:latin typeface="Arial" pitchFamily="34" charset="0"/>
            </a:rPr>
            <a:t>     Ancient civilizations </a:t>
          </a:r>
        </a:p>
        <a:p>
          <a:r>
            <a:rPr lang="en-US" sz="900" b="1" i="0" baseline="0" dirty="0" smtClean="0">
              <a:solidFill>
                <a:srgbClr val="C00000"/>
              </a:solidFill>
              <a:latin typeface="Arial" pitchFamily="34" charset="0"/>
            </a:rPr>
            <a:t>Our roots</a:t>
          </a:r>
          <a:endParaRPr lang="en-US" sz="900" b="1" i="0" baseline="0" dirty="0">
            <a:solidFill>
              <a:srgbClr val="C00000"/>
            </a:solidFill>
            <a:latin typeface="Arial" pitchFamily="34" charset="0"/>
          </a:endParaRPr>
        </a:p>
      </dgm:t>
    </dgm:pt>
    <dgm:pt modelId="{7DB3D6B6-B7A0-4B0D-B54D-3A64D08C2541}" type="parTrans" cxnId="{6FCA0770-F3A6-4DC9-A0F1-13749FBF180F}">
      <dgm:prSet/>
      <dgm:spPr>
        <a:xfrm rot="9027468">
          <a:off x="1505596" y="3795505"/>
          <a:ext cx="1149092" cy="37584"/>
        </a:xfrm>
        <a:ln>
          <a:solidFill>
            <a:srgbClr val="C00000"/>
          </a:solidFill>
          <a:tailEnd type="stealth"/>
        </a:ln>
      </dgm:spPr>
      <dgm:t>
        <a:bodyPr/>
        <a:lstStyle/>
        <a:p>
          <a:endParaRPr lang="en-US"/>
        </a:p>
      </dgm:t>
    </dgm:pt>
    <dgm:pt modelId="{0CF2A15A-50BA-45BC-85D0-D00E0CAAA860}" type="sibTrans" cxnId="{6FCA0770-F3A6-4DC9-A0F1-13749FBF180F}">
      <dgm:prSet/>
      <dgm:spPr/>
      <dgm:t>
        <a:bodyPr/>
        <a:lstStyle/>
        <a:p>
          <a:endParaRPr lang="en-US"/>
        </a:p>
      </dgm:t>
    </dgm:pt>
    <dgm:pt modelId="{3B2E98A4-510E-46A7-A8E0-F8C1C2B75A13}">
      <dgm:prSet custT="1"/>
      <dgm:spPr>
        <a:xfrm>
          <a:off x="1637405" y="4902721"/>
          <a:ext cx="1316604" cy="1316604"/>
        </a:xfrm>
        <a:solidFill>
          <a:schemeClr val="bg1"/>
        </a:solidFill>
        <a:ln>
          <a:solidFill>
            <a:srgbClr val="C00000"/>
          </a:solidFill>
        </a:ln>
      </dgm:spPr>
      <dgm:t>
        <a:bodyPr/>
        <a:lstStyle/>
        <a:p>
          <a:r>
            <a:rPr lang="en-US" sz="900" b="1" i="0" baseline="0" dirty="0" smtClean="0">
              <a:solidFill>
                <a:schemeClr val="tx1"/>
              </a:solidFill>
              <a:latin typeface="Arial" pitchFamily="34" charset="0"/>
            </a:rPr>
            <a:t>INSPIRATION</a:t>
          </a:r>
        </a:p>
        <a:p>
          <a:r>
            <a:rPr lang="en-US" sz="900" b="1" i="0" baseline="0" dirty="0" smtClean="0">
              <a:solidFill>
                <a:srgbClr val="C00000"/>
              </a:solidFill>
              <a:latin typeface="Arial" pitchFamily="34" charset="0"/>
            </a:rPr>
            <a:t>Career in science and technology</a:t>
          </a:r>
          <a:endParaRPr lang="en-US" sz="900" b="1" i="0" baseline="0" dirty="0">
            <a:solidFill>
              <a:srgbClr val="C00000"/>
            </a:solidFill>
            <a:latin typeface="Arial" pitchFamily="34" charset="0"/>
          </a:endParaRPr>
        </a:p>
      </dgm:t>
    </dgm:pt>
    <dgm:pt modelId="{419B0E52-65E3-4C60-9D65-D8F46D1A9160}" type="parTrans" cxnId="{14A3B06B-8B11-4273-A57B-F5F8A97EA72A}">
      <dgm:prSet/>
      <dgm:spPr>
        <a:xfrm rot="6600000">
          <a:off x="2129655" y="4364931"/>
          <a:ext cx="1189108" cy="37584"/>
        </a:xfrm>
        <a:ln>
          <a:solidFill>
            <a:srgbClr val="C00000"/>
          </a:solidFill>
          <a:tailEnd type="stealth"/>
        </a:ln>
      </dgm:spPr>
      <dgm:t>
        <a:bodyPr/>
        <a:lstStyle/>
        <a:p>
          <a:endParaRPr lang="en-US"/>
        </a:p>
      </dgm:t>
    </dgm:pt>
    <dgm:pt modelId="{29127D91-2DA8-49D3-996D-3BD438F311A5}" type="sibTrans" cxnId="{14A3B06B-8B11-4273-A57B-F5F8A97EA72A}">
      <dgm:prSet/>
      <dgm:spPr/>
      <dgm:t>
        <a:bodyPr/>
        <a:lstStyle/>
        <a:p>
          <a:endParaRPr lang="en-US"/>
        </a:p>
      </dgm:t>
    </dgm:pt>
    <dgm:pt modelId="{B0E0EF4B-90CF-41C3-8B15-3CDB493B6C00}">
      <dgm:prSet phldrT="[Text]"/>
      <dgm:spPr>
        <a:xfrm>
          <a:off x="26763" y="2113009"/>
          <a:ext cx="1316604" cy="1316604"/>
        </a:xfrm>
        <a:solidFill>
          <a:schemeClr val="bg1"/>
        </a:solidFill>
        <a:ln>
          <a:solidFill>
            <a:srgbClr val="C00000"/>
          </a:solidFill>
        </a:ln>
      </dgm:spPr>
      <dgm:t>
        <a:bodyPr/>
        <a:lstStyle/>
        <a:p>
          <a:r>
            <a:rPr lang="en-US" b="1" i="0" baseline="0" dirty="0" smtClean="0">
              <a:solidFill>
                <a:schemeClr val="tx1"/>
              </a:solidFill>
              <a:latin typeface="Arial" pitchFamily="34" charset="0"/>
            </a:rPr>
            <a:t>HISTORY</a:t>
          </a:r>
        </a:p>
        <a:p>
          <a:r>
            <a:rPr lang="en-US" b="1" i="0" baseline="0" dirty="0" smtClean="0">
              <a:solidFill>
                <a:srgbClr val="C00000"/>
              </a:solidFill>
              <a:latin typeface="Arial" pitchFamily="34" charset="0"/>
            </a:rPr>
            <a:t>Evolution of Universe </a:t>
          </a:r>
        </a:p>
        <a:p>
          <a:r>
            <a:rPr lang="en-US" b="1" i="0" baseline="0" dirty="0" smtClean="0">
              <a:solidFill>
                <a:srgbClr val="C00000"/>
              </a:solidFill>
              <a:latin typeface="Arial" pitchFamily="34" charset="0"/>
            </a:rPr>
            <a:t>Our roots </a:t>
          </a:r>
          <a:endParaRPr lang="en-US" b="1" i="0" baseline="0" dirty="0">
            <a:solidFill>
              <a:srgbClr val="C00000"/>
            </a:solidFill>
            <a:latin typeface="Arial" pitchFamily="34" charset="0"/>
          </a:endParaRPr>
        </a:p>
      </dgm:t>
    </dgm:pt>
    <dgm:pt modelId="{EF55FDCB-5C43-49DD-899F-BEBC2373BCDC}" type="parTrans" cxnId="{A0AB35D5-7347-4F30-9745-F76B9A25CF95}">
      <dgm:prSet/>
      <dgm:spPr>
        <a:xfrm rot="11400000">
          <a:off x="1324334" y="2970075"/>
          <a:ext cx="1189108" cy="37584"/>
        </a:xfrm>
        <a:ln>
          <a:solidFill>
            <a:srgbClr val="C00000"/>
          </a:solidFill>
          <a:tailEnd type="stealth"/>
        </a:ln>
      </dgm:spPr>
      <dgm:t>
        <a:bodyPr/>
        <a:lstStyle/>
        <a:p>
          <a:endParaRPr lang="en-US"/>
        </a:p>
      </dgm:t>
    </dgm:pt>
    <dgm:pt modelId="{5C8124F4-4172-42A5-9C22-205C01EBACA7}" type="sibTrans" cxnId="{A0AB35D5-7347-4F30-9745-F76B9A25CF95}">
      <dgm:prSet/>
      <dgm:spPr/>
      <dgm:t>
        <a:bodyPr/>
        <a:lstStyle/>
        <a:p>
          <a:endParaRPr lang="en-US"/>
        </a:p>
      </dgm:t>
    </dgm:pt>
    <dgm:pt modelId="{C34A9981-14C5-43F9-9CDA-A5959277FCE7}">
      <dgm:prSet phldrT="[Text]"/>
      <dgm:spPr/>
      <dgm:t>
        <a:bodyPr/>
        <a:lstStyle/>
        <a:p>
          <a:endParaRPr lang="en-US" dirty="0"/>
        </a:p>
      </dgm:t>
    </dgm:pt>
    <dgm:pt modelId="{DD435AA2-AF62-4B8C-8F5F-98E322AD05E0}" type="parTrans" cxnId="{8E3780DD-9B5E-457A-9DA5-6406E8F0288F}">
      <dgm:prSet/>
      <dgm:spPr/>
      <dgm:t>
        <a:bodyPr/>
        <a:lstStyle/>
        <a:p>
          <a:endParaRPr lang="en-US"/>
        </a:p>
      </dgm:t>
    </dgm:pt>
    <dgm:pt modelId="{BE31792B-0F48-4E80-9E06-FA494B5DCE1A}" type="sibTrans" cxnId="{8E3780DD-9B5E-457A-9DA5-6406E8F0288F}">
      <dgm:prSet/>
      <dgm:spPr/>
      <dgm:t>
        <a:bodyPr/>
        <a:lstStyle/>
        <a:p>
          <a:endParaRPr lang="en-US"/>
        </a:p>
      </dgm:t>
    </dgm:pt>
    <dgm:pt modelId="{0273B9F0-F84D-41D6-A0EB-FC748C795D2E}">
      <dgm:prSet custT="1"/>
      <dgm:spPr>
        <a:xfrm>
          <a:off x="2494409" y="42408"/>
          <a:ext cx="1316604" cy="1316604"/>
        </a:xfrm>
        <a:solidFill>
          <a:schemeClr val="bg1"/>
        </a:solidFill>
        <a:ln w="25400">
          <a:solidFill>
            <a:srgbClr val="00B050"/>
          </a:solidFill>
        </a:ln>
      </dgm:spPr>
      <dgm:t>
        <a:bodyPr/>
        <a:lstStyle/>
        <a:p>
          <a:r>
            <a:rPr lang="en-US" sz="900" b="1" i="0" baseline="0" dirty="0" smtClean="0">
              <a:solidFill>
                <a:schemeClr val="tx1"/>
              </a:solidFill>
              <a:latin typeface="Arial" pitchFamily="34" charset="0"/>
            </a:rPr>
            <a:t>OPTICS     </a:t>
          </a:r>
          <a:r>
            <a:rPr lang="en-US" sz="900" b="1" i="0" baseline="0" dirty="0" smtClean="0">
              <a:solidFill>
                <a:srgbClr val="00B050"/>
              </a:solidFill>
              <a:latin typeface="Arial" pitchFamily="34" charset="0"/>
            </a:rPr>
            <a:t>High-precision adaptive optics</a:t>
          </a:r>
          <a:endParaRPr lang="en-US" sz="900" b="1" i="0" baseline="0" dirty="0">
            <a:solidFill>
              <a:srgbClr val="00B050"/>
            </a:solidFill>
            <a:latin typeface="Arial" pitchFamily="34" charset="0"/>
          </a:endParaRPr>
        </a:p>
      </dgm:t>
    </dgm:pt>
    <dgm:pt modelId="{C667F76F-C3A0-4E3F-A795-B9651C48E201}" type="parTrans" cxnId="{6B508726-3481-4005-B1C9-32987AA58C5E}">
      <dgm:prSet/>
      <dgm:spPr>
        <a:xfrm rot="16200000">
          <a:off x="2558157" y="1934775"/>
          <a:ext cx="1189108" cy="37584"/>
        </a:xfrm>
        <a:solidFill>
          <a:srgbClr val="9BBB59">
            <a:lumMod val="50000"/>
          </a:srgbClr>
        </a:solidFill>
        <a:ln w="31750">
          <a:solidFill>
            <a:srgbClr val="00B050"/>
          </a:solidFill>
          <a:tailEnd type="stealth"/>
        </a:ln>
      </dgm:spPr>
      <dgm:t>
        <a:bodyPr/>
        <a:lstStyle/>
        <a:p>
          <a:endParaRPr lang="en-US"/>
        </a:p>
      </dgm:t>
    </dgm:pt>
    <dgm:pt modelId="{BC759541-9640-4479-836C-19FD144E5920}" type="sibTrans" cxnId="{6B508726-3481-4005-B1C9-32987AA58C5E}">
      <dgm:prSet/>
      <dgm:spPr/>
      <dgm:t>
        <a:bodyPr/>
        <a:lstStyle/>
        <a:p>
          <a:endParaRPr lang="en-US"/>
        </a:p>
      </dgm:t>
    </dgm:pt>
    <dgm:pt modelId="{3507D1B3-62E5-41A4-9E00-D8D59C590447}">
      <dgm:prSet custT="1"/>
      <dgm:spPr>
        <a:xfrm>
          <a:off x="2494409" y="42408"/>
          <a:ext cx="1316604" cy="1316604"/>
        </a:xfrm>
        <a:solidFill>
          <a:schemeClr val="bg1"/>
        </a:solidFill>
        <a:ln w="25400">
          <a:solidFill>
            <a:srgbClr val="00B050"/>
          </a:solidFill>
        </a:ln>
      </dgm:spPr>
      <dgm:t>
        <a:bodyPr/>
        <a:lstStyle/>
        <a:p>
          <a:r>
            <a:rPr lang="en-US" sz="900" b="1" i="0" baseline="0" dirty="0" smtClean="0">
              <a:solidFill>
                <a:schemeClr val="tx1"/>
              </a:solidFill>
              <a:latin typeface="Arial" pitchFamily="34" charset="0"/>
            </a:rPr>
            <a:t>COMPUTERS </a:t>
          </a:r>
          <a:r>
            <a:rPr lang="en-US" sz="900" b="1" i="0" baseline="0" dirty="0" smtClean="0">
              <a:solidFill>
                <a:srgbClr val="00B050"/>
              </a:solidFill>
              <a:latin typeface="Arial" pitchFamily="34" charset="0"/>
            </a:rPr>
            <a:t>Fastest hardware Complex software   </a:t>
          </a:r>
          <a:endParaRPr lang="en-US" sz="900" b="1" i="0" baseline="0" dirty="0">
            <a:solidFill>
              <a:srgbClr val="00B050"/>
            </a:solidFill>
            <a:latin typeface="Arial" pitchFamily="34" charset="0"/>
          </a:endParaRPr>
        </a:p>
      </dgm:t>
    </dgm:pt>
    <dgm:pt modelId="{CA8C96AC-4784-44E8-AC6B-59FD9BBAECF0}" type="parTrans" cxnId="{7D2D51F6-B52E-469D-99D0-4627F6113478}">
      <dgm:prSet/>
      <dgm:spPr>
        <a:solidFill>
          <a:srgbClr val="9BBB59">
            <a:lumMod val="50000"/>
          </a:srgbClr>
        </a:solidFill>
        <a:ln w="31750">
          <a:solidFill>
            <a:srgbClr val="00B050"/>
          </a:solidFill>
          <a:tailEnd type="stealth"/>
        </a:ln>
      </dgm:spPr>
      <dgm:t>
        <a:bodyPr/>
        <a:lstStyle/>
        <a:p>
          <a:endParaRPr lang="en-US"/>
        </a:p>
      </dgm:t>
    </dgm:pt>
    <dgm:pt modelId="{53CDC20C-E468-4A0A-9647-7E27E1A62F8B}" type="sibTrans" cxnId="{7D2D51F6-B52E-469D-99D0-4627F6113478}">
      <dgm:prSet/>
      <dgm:spPr/>
      <dgm:t>
        <a:bodyPr/>
        <a:lstStyle/>
        <a:p>
          <a:endParaRPr lang="en-US"/>
        </a:p>
      </dgm:t>
    </dgm:pt>
    <dgm:pt modelId="{462DD76F-C662-46B2-B83E-840C75CE2D84}">
      <dgm:prSet phldrT="[Text]" custT="1"/>
      <dgm:spPr>
        <a:xfrm>
          <a:off x="4105050" y="628634"/>
          <a:ext cx="1316604" cy="1316604"/>
        </a:xfrm>
        <a:solidFill>
          <a:schemeClr val="bg1"/>
        </a:solidFill>
        <a:ln w="25400">
          <a:solidFill>
            <a:srgbClr val="00B050"/>
          </a:solidFill>
        </a:ln>
      </dgm:spPr>
      <dgm:t>
        <a:bodyPr/>
        <a:lstStyle/>
        <a:p>
          <a:r>
            <a:rPr lang="en-US" sz="900" b="1" i="0" baseline="0" dirty="0" smtClean="0">
              <a:solidFill>
                <a:schemeClr val="tx1"/>
              </a:solidFill>
              <a:latin typeface="Arial" pitchFamily="34" charset="0"/>
            </a:rPr>
            <a:t>SPACE </a:t>
          </a:r>
          <a:r>
            <a:rPr lang="en-US" sz="900" b="1" i="0" baseline="0" dirty="0" smtClean="0">
              <a:solidFill>
                <a:srgbClr val="00B050"/>
              </a:solidFill>
              <a:latin typeface="Arial" pitchFamily="34" charset="0"/>
            </a:rPr>
            <a:t>Satellites Miniaturization Precision</a:t>
          </a:r>
        </a:p>
      </dgm:t>
    </dgm:pt>
    <dgm:pt modelId="{B14435B6-C4E9-4C1E-8060-D424BCA7405A}" type="parTrans" cxnId="{5FCBA5B9-D525-40A8-BCC3-7A1318FC1273}">
      <dgm:prSet/>
      <dgm:spPr>
        <a:solidFill>
          <a:srgbClr val="9BBB59">
            <a:lumMod val="50000"/>
          </a:srgbClr>
        </a:solidFill>
        <a:ln w="31750">
          <a:solidFill>
            <a:srgbClr val="00B050"/>
          </a:solidFill>
          <a:tailEnd type="stealth"/>
        </a:ln>
      </dgm:spPr>
      <dgm:t>
        <a:bodyPr/>
        <a:lstStyle/>
        <a:p>
          <a:endParaRPr lang="en-US"/>
        </a:p>
      </dgm:t>
    </dgm:pt>
    <dgm:pt modelId="{BCC98B3C-4811-4261-97C3-D0EF30C8A562}" type="sibTrans" cxnId="{5FCBA5B9-D525-40A8-BCC3-7A1318FC1273}">
      <dgm:prSet/>
      <dgm:spPr/>
      <dgm:t>
        <a:bodyPr/>
        <a:lstStyle/>
        <a:p>
          <a:endParaRPr lang="en-US"/>
        </a:p>
      </dgm:t>
    </dgm:pt>
    <dgm:pt modelId="{52CF1E2F-CD24-49E2-B52D-88394AEA3510}">
      <dgm:prSet phldrT="[Text]" custT="1"/>
      <dgm:spPr>
        <a:xfrm>
          <a:off x="26763" y="2113009"/>
          <a:ext cx="1316604" cy="1316604"/>
        </a:xfrm>
        <a:solidFill>
          <a:schemeClr val="bg1"/>
        </a:solidFill>
        <a:ln>
          <a:solidFill>
            <a:srgbClr val="C00000"/>
          </a:solidFill>
        </a:ln>
      </dgm:spPr>
      <dgm:t>
        <a:bodyPr/>
        <a:lstStyle/>
        <a:p>
          <a:r>
            <a:rPr lang="en-US" sz="900" b="1" i="0" baseline="0" dirty="0" smtClean="0">
              <a:solidFill>
                <a:schemeClr val="tx1"/>
              </a:solidFill>
              <a:latin typeface="Arial" pitchFamily="34" charset="0"/>
            </a:rPr>
            <a:t>PERSPECTIVE IMMENSITY OF UNIVERSE </a:t>
          </a:r>
        </a:p>
        <a:p>
          <a:r>
            <a:rPr lang="en-US" sz="900" b="1" i="0" baseline="0" dirty="0" smtClean="0">
              <a:solidFill>
                <a:srgbClr val="C00000"/>
              </a:solidFill>
              <a:latin typeface="Arial" pitchFamily="34" charset="0"/>
            </a:rPr>
            <a:t>Tolerance and global citizenship</a:t>
          </a:r>
        </a:p>
      </dgm:t>
    </dgm:pt>
    <dgm:pt modelId="{F2A31218-65A8-48F9-8225-203B3579BE32}" type="parTrans" cxnId="{13A82A28-0FAF-4491-A0F4-CE1FB210E375}">
      <dgm:prSet/>
      <dgm:spPr>
        <a:ln>
          <a:solidFill>
            <a:srgbClr val="C00000"/>
          </a:solidFill>
          <a:tailEnd type="stealth"/>
        </a:ln>
      </dgm:spPr>
      <dgm:t>
        <a:bodyPr/>
        <a:lstStyle/>
        <a:p>
          <a:endParaRPr lang="en-US"/>
        </a:p>
      </dgm:t>
    </dgm:pt>
    <dgm:pt modelId="{004854E7-F905-4BD3-BD6C-47B0531BD39F}" type="sibTrans" cxnId="{13A82A28-0FAF-4491-A0F4-CE1FB210E375}">
      <dgm:prSet/>
      <dgm:spPr/>
      <dgm:t>
        <a:bodyPr/>
        <a:lstStyle/>
        <a:p>
          <a:endParaRPr lang="en-US"/>
        </a:p>
      </dgm:t>
    </dgm:pt>
    <dgm:pt modelId="{4F127E75-DF34-4344-9D69-B8C1EF20AACB}">
      <dgm:prSet phldrT="[Text]" custT="1"/>
      <dgm:spPr>
        <a:xfrm>
          <a:off x="3351413" y="4902721"/>
          <a:ext cx="1316604" cy="1316604"/>
        </a:xfrm>
        <a:solidFill>
          <a:schemeClr val="bg1"/>
        </a:solidFill>
        <a:ln>
          <a:solidFill>
            <a:srgbClr val="0069B8"/>
          </a:solidFill>
        </a:ln>
      </dgm:spPr>
      <dgm:t>
        <a:bodyPr/>
        <a:lstStyle/>
        <a:p>
          <a:r>
            <a:rPr lang="en-US" sz="900" b="1" i="0" baseline="0" dirty="0" smtClean="0">
              <a:solidFill>
                <a:schemeClr val="tx1"/>
              </a:solidFill>
              <a:latin typeface="Arial" pitchFamily="34" charset="0"/>
            </a:rPr>
            <a:t>MATHEM-ATICS</a:t>
          </a:r>
          <a:r>
            <a:rPr lang="en-US" sz="900" b="1" i="0" baseline="0" dirty="0" smtClean="0">
              <a:solidFill>
                <a:schemeClr val="tx2"/>
              </a:solidFill>
              <a:latin typeface="Arial" pitchFamily="34" charset="0"/>
            </a:rPr>
            <a:t> </a:t>
          </a:r>
          <a:r>
            <a:rPr lang="en-US" sz="900" b="1" i="0" baseline="0" dirty="0" smtClean="0">
              <a:solidFill>
                <a:srgbClr val="0069B8"/>
              </a:solidFill>
              <a:latin typeface="Arial" pitchFamily="34" charset="0"/>
            </a:rPr>
            <a:t>     Abstract thought</a:t>
          </a:r>
          <a:endParaRPr lang="en-US" sz="900" b="1" dirty="0" smtClean="0">
            <a:solidFill>
              <a:srgbClr val="0069B8"/>
            </a:solidFill>
          </a:endParaRPr>
        </a:p>
        <a:p>
          <a:endParaRPr lang="en-US" sz="800" dirty="0"/>
        </a:p>
      </dgm:t>
    </dgm:pt>
    <dgm:pt modelId="{05719B45-4C85-40E3-8A9A-BC026170AEA2}" type="parTrans" cxnId="{062373C3-FC40-449D-9C2F-A38A2B96F49E}">
      <dgm:prSet/>
      <dgm:spPr>
        <a:solidFill>
          <a:srgbClr val="9BBB59">
            <a:lumMod val="50000"/>
          </a:srgbClr>
        </a:solidFill>
        <a:ln>
          <a:solidFill>
            <a:srgbClr val="0069B8"/>
          </a:solidFill>
          <a:tailEnd type="stealth"/>
        </a:ln>
      </dgm:spPr>
      <dgm:t>
        <a:bodyPr/>
        <a:lstStyle/>
        <a:p>
          <a:endParaRPr lang="en-US"/>
        </a:p>
      </dgm:t>
    </dgm:pt>
    <dgm:pt modelId="{AB7C3AD9-38DD-4789-9F55-86C61FF4E0E8}" type="sibTrans" cxnId="{062373C3-FC40-449D-9C2F-A38A2B96F49E}">
      <dgm:prSet/>
      <dgm:spPr/>
      <dgm:t>
        <a:bodyPr/>
        <a:lstStyle/>
        <a:p>
          <a:endParaRPr lang="en-US"/>
        </a:p>
      </dgm:t>
    </dgm:pt>
    <dgm:pt modelId="{B9978F8A-E667-4BD4-8A76-057A3F8D4047}" type="pres">
      <dgm:prSet presAssocID="{9B0F46AA-5299-40F6-89A0-BA48245C01D6}" presName="cycle" presStyleCnt="0">
        <dgm:presLayoutVars>
          <dgm:chMax val="1"/>
          <dgm:dir/>
          <dgm:animLvl val="ctr"/>
          <dgm:resizeHandles val="exact"/>
        </dgm:presLayoutVars>
      </dgm:prSet>
      <dgm:spPr/>
      <dgm:t>
        <a:bodyPr/>
        <a:lstStyle/>
        <a:p>
          <a:endParaRPr lang="en-US"/>
        </a:p>
      </dgm:t>
    </dgm:pt>
    <dgm:pt modelId="{EE801406-D7F1-43FC-A6AD-5EE149450118}" type="pres">
      <dgm:prSet presAssocID="{23FA2A79-64C5-4E9B-8D2A-84EB343B70A2}" presName="centerShape" presStyleLbl="node0" presStyleIdx="0" presStyleCnt="1"/>
      <dgm:spPr/>
      <dgm:t>
        <a:bodyPr/>
        <a:lstStyle/>
        <a:p>
          <a:endParaRPr lang="en-US"/>
        </a:p>
      </dgm:t>
    </dgm:pt>
    <dgm:pt modelId="{0424D235-AB60-4D38-820E-780639963321}" type="pres">
      <dgm:prSet presAssocID="{C667F76F-C3A0-4E3F-A795-B9651C48E201}" presName="Name9" presStyleLbl="parChTrans1D2" presStyleIdx="0" presStyleCnt="12"/>
      <dgm:spPr/>
      <dgm:t>
        <a:bodyPr/>
        <a:lstStyle/>
        <a:p>
          <a:endParaRPr lang="en-US"/>
        </a:p>
      </dgm:t>
    </dgm:pt>
    <dgm:pt modelId="{05764470-25CF-4600-9F3F-B85DA76E33AA}" type="pres">
      <dgm:prSet presAssocID="{C667F76F-C3A0-4E3F-A795-B9651C48E201}" presName="connTx" presStyleLbl="parChTrans1D2" presStyleIdx="0" presStyleCnt="12"/>
      <dgm:spPr/>
      <dgm:t>
        <a:bodyPr/>
        <a:lstStyle/>
        <a:p>
          <a:endParaRPr lang="en-US"/>
        </a:p>
      </dgm:t>
    </dgm:pt>
    <dgm:pt modelId="{8ABF43D2-89AC-4ADE-9E9D-90D210F0FFFA}" type="pres">
      <dgm:prSet presAssocID="{0273B9F0-F84D-41D6-A0EB-FC748C795D2E}" presName="node" presStyleLbl="node1" presStyleIdx="0" presStyleCnt="12" custScaleX="110875" custScaleY="111763" custRadScaleRad="100210" custRadScaleInc="-3638">
        <dgm:presLayoutVars>
          <dgm:bulletEnabled val="1"/>
        </dgm:presLayoutVars>
      </dgm:prSet>
      <dgm:spPr/>
      <dgm:t>
        <a:bodyPr/>
        <a:lstStyle/>
        <a:p>
          <a:endParaRPr lang="en-US"/>
        </a:p>
      </dgm:t>
    </dgm:pt>
    <dgm:pt modelId="{8D4A1743-0823-472B-B011-B2AA2F1D7D48}" type="pres">
      <dgm:prSet presAssocID="{CA8C96AC-4784-44E8-AC6B-59FD9BBAECF0}" presName="Name9" presStyleLbl="parChTrans1D2" presStyleIdx="1" presStyleCnt="12"/>
      <dgm:spPr/>
      <dgm:t>
        <a:bodyPr/>
        <a:lstStyle/>
        <a:p>
          <a:endParaRPr lang="en-US"/>
        </a:p>
      </dgm:t>
    </dgm:pt>
    <dgm:pt modelId="{8089692B-4175-4EE9-9DE2-60A21182027C}" type="pres">
      <dgm:prSet presAssocID="{CA8C96AC-4784-44E8-AC6B-59FD9BBAECF0}" presName="connTx" presStyleLbl="parChTrans1D2" presStyleIdx="1" presStyleCnt="12"/>
      <dgm:spPr/>
      <dgm:t>
        <a:bodyPr/>
        <a:lstStyle/>
        <a:p>
          <a:endParaRPr lang="en-US"/>
        </a:p>
      </dgm:t>
    </dgm:pt>
    <dgm:pt modelId="{FFE059C0-810A-4311-B58C-4FA8F0D7A8F8}" type="pres">
      <dgm:prSet presAssocID="{3507D1B3-62E5-41A4-9E00-D8D59C590447}" presName="node" presStyleLbl="node1" presStyleIdx="1" presStyleCnt="12" custScaleX="120229" custScaleY="127010" custRadScaleRad="99705" custRadScaleInc="-3559">
        <dgm:presLayoutVars>
          <dgm:bulletEnabled val="1"/>
        </dgm:presLayoutVars>
      </dgm:prSet>
      <dgm:spPr/>
      <dgm:t>
        <a:bodyPr/>
        <a:lstStyle/>
        <a:p>
          <a:endParaRPr lang="en-US"/>
        </a:p>
      </dgm:t>
    </dgm:pt>
    <dgm:pt modelId="{46C654E3-2169-4558-8A84-F539C168F86C}" type="pres">
      <dgm:prSet presAssocID="{368D46FC-8631-445B-92E7-C80C3F79D78C}" presName="Name9" presStyleLbl="parChTrans1D2" presStyleIdx="2" presStyleCnt="12"/>
      <dgm:spPr/>
      <dgm:t>
        <a:bodyPr/>
        <a:lstStyle/>
        <a:p>
          <a:endParaRPr lang="en-US"/>
        </a:p>
      </dgm:t>
    </dgm:pt>
    <dgm:pt modelId="{FCA245D7-FDA7-4650-8D40-C37C8F3615A1}" type="pres">
      <dgm:prSet presAssocID="{368D46FC-8631-445B-92E7-C80C3F79D78C}" presName="connTx" presStyleLbl="parChTrans1D2" presStyleIdx="2" presStyleCnt="12"/>
      <dgm:spPr/>
      <dgm:t>
        <a:bodyPr/>
        <a:lstStyle/>
        <a:p>
          <a:endParaRPr lang="en-US"/>
        </a:p>
      </dgm:t>
    </dgm:pt>
    <dgm:pt modelId="{24738AEE-7BF2-410A-8714-952941E6AEEC}" type="pres">
      <dgm:prSet presAssocID="{315E5572-67DB-4F2F-B03C-C6C4B72F68CD}" presName="node" presStyleLbl="node1" presStyleIdx="2" presStyleCnt="12" custScaleX="118993" custScaleY="113936" custRadScaleRad="100368" custRadScaleInc="1322">
        <dgm:presLayoutVars>
          <dgm:bulletEnabled val="1"/>
        </dgm:presLayoutVars>
      </dgm:prSet>
      <dgm:spPr/>
      <dgm:t>
        <a:bodyPr/>
        <a:lstStyle/>
        <a:p>
          <a:endParaRPr lang="en-US"/>
        </a:p>
      </dgm:t>
    </dgm:pt>
    <dgm:pt modelId="{D85D47D9-54BC-40C9-8B00-3C95A49E1908}" type="pres">
      <dgm:prSet presAssocID="{B14435B6-C4E9-4C1E-8060-D424BCA7405A}" presName="Name9" presStyleLbl="parChTrans1D2" presStyleIdx="3" presStyleCnt="12"/>
      <dgm:spPr/>
      <dgm:t>
        <a:bodyPr/>
        <a:lstStyle/>
        <a:p>
          <a:endParaRPr lang="en-US"/>
        </a:p>
      </dgm:t>
    </dgm:pt>
    <dgm:pt modelId="{D148A168-63CB-4808-B34C-FA6A893683BE}" type="pres">
      <dgm:prSet presAssocID="{B14435B6-C4E9-4C1E-8060-D424BCA7405A}" presName="connTx" presStyleLbl="parChTrans1D2" presStyleIdx="3" presStyleCnt="12"/>
      <dgm:spPr/>
      <dgm:t>
        <a:bodyPr/>
        <a:lstStyle/>
        <a:p>
          <a:endParaRPr lang="en-US"/>
        </a:p>
      </dgm:t>
    </dgm:pt>
    <dgm:pt modelId="{334C07E6-0553-4FCF-AAEF-FC506FE9CD10}" type="pres">
      <dgm:prSet presAssocID="{462DD76F-C662-46B2-B83E-840C75CE2D84}" presName="node" presStyleLbl="node1" presStyleIdx="3" presStyleCnt="12" custScaleX="114569" custScaleY="112889">
        <dgm:presLayoutVars>
          <dgm:bulletEnabled val="1"/>
        </dgm:presLayoutVars>
      </dgm:prSet>
      <dgm:spPr/>
      <dgm:t>
        <a:bodyPr/>
        <a:lstStyle/>
        <a:p>
          <a:endParaRPr lang="en-US"/>
        </a:p>
      </dgm:t>
    </dgm:pt>
    <dgm:pt modelId="{F49B19E5-58F9-454D-B2A7-A055B0ED1FB3}" type="pres">
      <dgm:prSet presAssocID="{E5A9C2D8-D6C8-4FC2-933E-CBE4153F72B3}" presName="Name9" presStyleLbl="parChTrans1D2" presStyleIdx="4" presStyleCnt="12"/>
      <dgm:spPr/>
      <dgm:t>
        <a:bodyPr/>
        <a:lstStyle/>
        <a:p>
          <a:endParaRPr lang="en-US"/>
        </a:p>
      </dgm:t>
    </dgm:pt>
    <dgm:pt modelId="{B2ACAF46-E8CF-492D-98E3-D43BBA489E75}" type="pres">
      <dgm:prSet presAssocID="{E5A9C2D8-D6C8-4FC2-933E-CBE4153F72B3}" presName="connTx" presStyleLbl="parChTrans1D2" presStyleIdx="4" presStyleCnt="12"/>
      <dgm:spPr/>
      <dgm:t>
        <a:bodyPr/>
        <a:lstStyle/>
        <a:p>
          <a:endParaRPr lang="en-US"/>
        </a:p>
      </dgm:t>
    </dgm:pt>
    <dgm:pt modelId="{9806B7A9-AD9C-4CF5-B89D-541CC610AEFD}" type="pres">
      <dgm:prSet presAssocID="{E803264A-FA89-4385-9628-FFC52BB26CC3}" presName="node" presStyleLbl="node1" presStyleIdx="4" presStyleCnt="12" custScaleX="114183" custScaleY="110521">
        <dgm:presLayoutVars>
          <dgm:bulletEnabled val="1"/>
        </dgm:presLayoutVars>
      </dgm:prSet>
      <dgm:spPr/>
      <dgm:t>
        <a:bodyPr/>
        <a:lstStyle/>
        <a:p>
          <a:endParaRPr lang="en-US"/>
        </a:p>
      </dgm:t>
    </dgm:pt>
    <dgm:pt modelId="{6E724CDF-6C4C-4025-8C9E-B73E72BC1EC4}" type="pres">
      <dgm:prSet presAssocID="{F55F7BA0-77C7-4AC6-A7A7-221BBF3AE8CB}" presName="Name9" presStyleLbl="parChTrans1D2" presStyleIdx="5" presStyleCnt="12"/>
      <dgm:spPr/>
      <dgm:t>
        <a:bodyPr/>
        <a:lstStyle/>
        <a:p>
          <a:endParaRPr lang="en-US"/>
        </a:p>
      </dgm:t>
    </dgm:pt>
    <dgm:pt modelId="{6B4D5485-F8F8-44E2-9095-286BE2579557}" type="pres">
      <dgm:prSet presAssocID="{F55F7BA0-77C7-4AC6-A7A7-221BBF3AE8CB}" presName="connTx" presStyleLbl="parChTrans1D2" presStyleIdx="5" presStyleCnt="12"/>
      <dgm:spPr/>
      <dgm:t>
        <a:bodyPr/>
        <a:lstStyle/>
        <a:p>
          <a:endParaRPr lang="en-US"/>
        </a:p>
      </dgm:t>
    </dgm:pt>
    <dgm:pt modelId="{ED828986-566C-4058-B95E-3B6AC4E03D02}" type="pres">
      <dgm:prSet presAssocID="{90D951A2-01F9-4ADC-B801-8BCB1EC62E23}" presName="node" presStyleLbl="node1" presStyleIdx="5" presStyleCnt="12" custScaleX="111076" custScaleY="104978">
        <dgm:presLayoutVars>
          <dgm:bulletEnabled val="1"/>
        </dgm:presLayoutVars>
      </dgm:prSet>
      <dgm:spPr/>
      <dgm:t>
        <a:bodyPr/>
        <a:lstStyle/>
        <a:p>
          <a:endParaRPr lang="en-US"/>
        </a:p>
      </dgm:t>
    </dgm:pt>
    <dgm:pt modelId="{B82E6ECC-E523-4741-8070-32620843D222}" type="pres">
      <dgm:prSet presAssocID="{2BAEE77F-CBEC-44AC-8F72-2F8BBB0E94E1}" presName="Name9" presStyleLbl="parChTrans1D2" presStyleIdx="6" presStyleCnt="12"/>
      <dgm:spPr/>
      <dgm:t>
        <a:bodyPr/>
        <a:lstStyle/>
        <a:p>
          <a:endParaRPr lang="en-US"/>
        </a:p>
      </dgm:t>
    </dgm:pt>
    <dgm:pt modelId="{476E70B7-F930-42FC-B1A3-752EA801C951}" type="pres">
      <dgm:prSet presAssocID="{2BAEE77F-CBEC-44AC-8F72-2F8BBB0E94E1}" presName="connTx" presStyleLbl="parChTrans1D2" presStyleIdx="6" presStyleCnt="12"/>
      <dgm:spPr/>
      <dgm:t>
        <a:bodyPr/>
        <a:lstStyle/>
        <a:p>
          <a:endParaRPr lang="en-US"/>
        </a:p>
      </dgm:t>
    </dgm:pt>
    <dgm:pt modelId="{3A5E9AA0-12EF-43ED-94D0-91314DA90E5F}" type="pres">
      <dgm:prSet presAssocID="{7C9DE7B0-5ECD-4A9E-8109-74C193DB39B0}" presName="node" presStyleLbl="node1" presStyleIdx="6" presStyleCnt="12" custScaleX="110514" custScaleY="115627">
        <dgm:presLayoutVars>
          <dgm:bulletEnabled val="1"/>
        </dgm:presLayoutVars>
      </dgm:prSet>
      <dgm:spPr/>
      <dgm:t>
        <a:bodyPr/>
        <a:lstStyle/>
        <a:p>
          <a:endParaRPr lang="en-US"/>
        </a:p>
      </dgm:t>
    </dgm:pt>
    <dgm:pt modelId="{67FBF1E1-913E-413A-89FC-BD6EE0EB30E5}" type="pres">
      <dgm:prSet presAssocID="{05719B45-4C85-40E3-8A9A-BC026170AEA2}" presName="Name9" presStyleLbl="parChTrans1D2" presStyleIdx="7" presStyleCnt="12"/>
      <dgm:spPr/>
      <dgm:t>
        <a:bodyPr/>
        <a:lstStyle/>
        <a:p>
          <a:endParaRPr lang="en-US"/>
        </a:p>
      </dgm:t>
    </dgm:pt>
    <dgm:pt modelId="{330B0C9D-3453-472A-A02F-41FFE6DCC1DC}" type="pres">
      <dgm:prSet presAssocID="{05719B45-4C85-40E3-8A9A-BC026170AEA2}" presName="connTx" presStyleLbl="parChTrans1D2" presStyleIdx="7" presStyleCnt="12"/>
      <dgm:spPr/>
      <dgm:t>
        <a:bodyPr/>
        <a:lstStyle/>
        <a:p>
          <a:endParaRPr lang="en-US"/>
        </a:p>
      </dgm:t>
    </dgm:pt>
    <dgm:pt modelId="{BC284A44-3C61-47A9-AEB1-B84A7A6B75D1}" type="pres">
      <dgm:prSet presAssocID="{4F127E75-DF34-4344-9D69-B8C1EF20AACB}" presName="node" presStyleLbl="node1" presStyleIdx="7" presStyleCnt="12" custScaleX="122719" custScaleY="120374">
        <dgm:presLayoutVars>
          <dgm:bulletEnabled val="1"/>
        </dgm:presLayoutVars>
      </dgm:prSet>
      <dgm:spPr/>
      <dgm:t>
        <a:bodyPr/>
        <a:lstStyle/>
        <a:p>
          <a:endParaRPr lang="en-US"/>
        </a:p>
      </dgm:t>
    </dgm:pt>
    <dgm:pt modelId="{3ADE5D73-CFCA-4223-A707-34AA309F528F}" type="pres">
      <dgm:prSet presAssocID="{419B0E52-65E3-4C60-9D65-D8F46D1A9160}" presName="Name9" presStyleLbl="parChTrans1D2" presStyleIdx="8" presStyleCnt="12"/>
      <dgm:spPr/>
      <dgm:t>
        <a:bodyPr/>
        <a:lstStyle/>
        <a:p>
          <a:endParaRPr lang="en-US"/>
        </a:p>
      </dgm:t>
    </dgm:pt>
    <dgm:pt modelId="{6C150BB8-6968-4CB9-96D1-DE04DB00E84C}" type="pres">
      <dgm:prSet presAssocID="{419B0E52-65E3-4C60-9D65-D8F46D1A9160}" presName="connTx" presStyleLbl="parChTrans1D2" presStyleIdx="8" presStyleCnt="12"/>
      <dgm:spPr/>
      <dgm:t>
        <a:bodyPr/>
        <a:lstStyle/>
        <a:p>
          <a:endParaRPr lang="en-US"/>
        </a:p>
      </dgm:t>
    </dgm:pt>
    <dgm:pt modelId="{262BD764-14B0-4883-9E57-1FE92D83C6B5}" type="pres">
      <dgm:prSet presAssocID="{3B2E98A4-510E-46A7-A8E0-F8C1C2B75A13}" presName="node" presStyleLbl="node1" presStyleIdx="8" presStyleCnt="12" custScaleX="109411" custScaleY="105381">
        <dgm:presLayoutVars>
          <dgm:bulletEnabled val="1"/>
        </dgm:presLayoutVars>
      </dgm:prSet>
      <dgm:spPr/>
      <dgm:t>
        <a:bodyPr/>
        <a:lstStyle/>
        <a:p>
          <a:endParaRPr lang="en-US"/>
        </a:p>
      </dgm:t>
    </dgm:pt>
    <dgm:pt modelId="{10CA5F83-2E0F-46FE-9A3D-883EF5E0F9FF}" type="pres">
      <dgm:prSet presAssocID="{7DB3D6B6-B7A0-4B0D-B54D-3A64D08C2541}" presName="Name9" presStyleLbl="parChTrans1D2" presStyleIdx="9" presStyleCnt="12"/>
      <dgm:spPr/>
      <dgm:t>
        <a:bodyPr/>
        <a:lstStyle/>
        <a:p>
          <a:endParaRPr lang="en-US"/>
        </a:p>
      </dgm:t>
    </dgm:pt>
    <dgm:pt modelId="{53855D37-CFB2-4670-872C-774915F9245C}" type="pres">
      <dgm:prSet presAssocID="{7DB3D6B6-B7A0-4B0D-B54D-3A64D08C2541}" presName="connTx" presStyleLbl="parChTrans1D2" presStyleIdx="9" presStyleCnt="12"/>
      <dgm:spPr/>
      <dgm:t>
        <a:bodyPr/>
        <a:lstStyle/>
        <a:p>
          <a:endParaRPr lang="en-US"/>
        </a:p>
      </dgm:t>
    </dgm:pt>
    <dgm:pt modelId="{42713413-F644-4867-B775-1B265F16EA30}" type="pres">
      <dgm:prSet presAssocID="{53E240E7-D46D-4795-9169-21EC5795D17F}" presName="node" presStyleLbl="node1" presStyleIdx="9" presStyleCnt="12">
        <dgm:presLayoutVars>
          <dgm:bulletEnabled val="1"/>
        </dgm:presLayoutVars>
      </dgm:prSet>
      <dgm:spPr/>
      <dgm:t>
        <a:bodyPr/>
        <a:lstStyle/>
        <a:p>
          <a:endParaRPr lang="en-US"/>
        </a:p>
      </dgm:t>
    </dgm:pt>
    <dgm:pt modelId="{09C53F92-D871-4415-A228-91B18D9AEBE8}" type="pres">
      <dgm:prSet presAssocID="{EF55FDCB-5C43-49DD-899F-BEBC2373BCDC}" presName="Name9" presStyleLbl="parChTrans1D2" presStyleIdx="10" presStyleCnt="12"/>
      <dgm:spPr/>
      <dgm:t>
        <a:bodyPr/>
        <a:lstStyle/>
        <a:p>
          <a:endParaRPr lang="en-US"/>
        </a:p>
      </dgm:t>
    </dgm:pt>
    <dgm:pt modelId="{75712177-B9D1-4292-903A-63447D1871A5}" type="pres">
      <dgm:prSet presAssocID="{EF55FDCB-5C43-49DD-899F-BEBC2373BCDC}" presName="connTx" presStyleLbl="parChTrans1D2" presStyleIdx="10" presStyleCnt="12"/>
      <dgm:spPr/>
      <dgm:t>
        <a:bodyPr/>
        <a:lstStyle/>
        <a:p>
          <a:endParaRPr lang="en-US"/>
        </a:p>
      </dgm:t>
    </dgm:pt>
    <dgm:pt modelId="{A58144C7-46FD-449B-B664-52B6544687D7}" type="pres">
      <dgm:prSet presAssocID="{B0E0EF4B-90CF-41C3-8B15-3CDB493B6C00}" presName="node" presStyleLbl="node1" presStyleIdx="10" presStyleCnt="12">
        <dgm:presLayoutVars>
          <dgm:bulletEnabled val="1"/>
        </dgm:presLayoutVars>
      </dgm:prSet>
      <dgm:spPr/>
      <dgm:t>
        <a:bodyPr/>
        <a:lstStyle/>
        <a:p>
          <a:endParaRPr lang="en-US"/>
        </a:p>
      </dgm:t>
    </dgm:pt>
    <dgm:pt modelId="{455BB975-E0B8-46A6-B0FB-872C0372D48D}" type="pres">
      <dgm:prSet presAssocID="{F2A31218-65A8-48F9-8225-203B3579BE32}" presName="Name9" presStyleLbl="parChTrans1D2" presStyleIdx="11" presStyleCnt="12"/>
      <dgm:spPr/>
      <dgm:t>
        <a:bodyPr/>
        <a:lstStyle/>
        <a:p>
          <a:endParaRPr lang="en-US"/>
        </a:p>
      </dgm:t>
    </dgm:pt>
    <dgm:pt modelId="{1F302108-C7C0-4591-AC3B-394E6B886CB7}" type="pres">
      <dgm:prSet presAssocID="{F2A31218-65A8-48F9-8225-203B3579BE32}" presName="connTx" presStyleLbl="parChTrans1D2" presStyleIdx="11" presStyleCnt="12"/>
      <dgm:spPr/>
      <dgm:t>
        <a:bodyPr/>
        <a:lstStyle/>
        <a:p>
          <a:endParaRPr lang="en-US"/>
        </a:p>
      </dgm:t>
    </dgm:pt>
    <dgm:pt modelId="{D0C89FDC-C799-4EC8-B4B3-E109D32A1CEF}" type="pres">
      <dgm:prSet presAssocID="{52CF1E2F-CD24-49E2-B52D-88394AEA3510}" presName="node" presStyleLbl="node1" presStyleIdx="11" presStyleCnt="12" custScaleX="118199" custScaleY="120559">
        <dgm:presLayoutVars>
          <dgm:bulletEnabled val="1"/>
        </dgm:presLayoutVars>
      </dgm:prSet>
      <dgm:spPr/>
      <dgm:t>
        <a:bodyPr/>
        <a:lstStyle/>
        <a:p>
          <a:endParaRPr lang="en-US"/>
        </a:p>
      </dgm:t>
    </dgm:pt>
  </dgm:ptLst>
  <dgm:cxnLst>
    <dgm:cxn modelId="{600213E3-CACC-4722-A4B2-C8AABFAC93B4}" type="presOf" srcId="{E803264A-FA89-4385-9628-FFC52BB26CC3}" destId="{9806B7A9-AD9C-4CF5-B89D-541CC610AEFD}" srcOrd="0" destOrd="0" presId="urn:microsoft.com/office/officeart/2005/8/layout/radial1"/>
    <dgm:cxn modelId="{93872097-08C7-47A4-BCB8-A6105ABA63C8}" type="presOf" srcId="{B0E0EF4B-90CF-41C3-8B15-3CDB493B6C00}" destId="{A58144C7-46FD-449B-B664-52B6544687D7}" srcOrd="0" destOrd="0" presId="urn:microsoft.com/office/officeart/2005/8/layout/radial1"/>
    <dgm:cxn modelId="{EA4FA4DE-4837-4665-A09F-2E29DA14ECE2}" type="presOf" srcId="{3B2E98A4-510E-46A7-A8E0-F8C1C2B75A13}" destId="{262BD764-14B0-4883-9E57-1FE92D83C6B5}" srcOrd="0" destOrd="0" presId="urn:microsoft.com/office/officeart/2005/8/layout/radial1"/>
    <dgm:cxn modelId="{71978932-B436-4D5E-9F29-A4B93CF7F02A}" srcId="{23FA2A79-64C5-4E9B-8D2A-84EB343B70A2}" destId="{90D951A2-01F9-4ADC-B801-8BCB1EC62E23}" srcOrd="5" destOrd="0" parTransId="{F55F7BA0-77C7-4AC6-A7A7-221BBF3AE8CB}" sibTransId="{1B54CC44-0F7C-4602-BA70-2BE664122D17}"/>
    <dgm:cxn modelId="{613BCBC7-DB1E-46E6-9B3B-A7E1F6ED9ECE}" type="presOf" srcId="{23FA2A79-64C5-4E9B-8D2A-84EB343B70A2}" destId="{EE801406-D7F1-43FC-A6AD-5EE149450118}" srcOrd="0" destOrd="0" presId="urn:microsoft.com/office/officeart/2005/8/layout/radial1"/>
    <dgm:cxn modelId="{6658CA0F-76F7-435A-AC6D-33D084DCF7A0}" type="presOf" srcId="{EF55FDCB-5C43-49DD-899F-BEBC2373BCDC}" destId="{09C53F92-D871-4415-A228-91B18D9AEBE8}" srcOrd="0" destOrd="0" presId="urn:microsoft.com/office/officeart/2005/8/layout/radial1"/>
    <dgm:cxn modelId="{8FDB6084-28CF-4959-802A-17C01B85FED0}" type="presOf" srcId="{F55F7BA0-77C7-4AC6-A7A7-221BBF3AE8CB}" destId="{6E724CDF-6C4C-4025-8C9E-B73E72BC1EC4}" srcOrd="0" destOrd="0" presId="urn:microsoft.com/office/officeart/2005/8/layout/radial1"/>
    <dgm:cxn modelId="{74E40A4E-0F65-4136-950E-FA8AA515DC7D}" type="presOf" srcId="{462DD76F-C662-46B2-B83E-840C75CE2D84}" destId="{334C07E6-0553-4FCF-AAEF-FC506FE9CD10}" srcOrd="0" destOrd="0" presId="urn:microsoft.com/office/officeart/2005/8/layout/radial1"/>
    <dgm:cxn modelId="{C81A7453-0C30-4FD8-AAF5-0C5DF4381CC8}" srcId="{D46C18EC-8A63-4057-9C81-4DC699811176}" destId="{81B171D0-D85D-4E37-B7C3-F1AF103C68D9}" srcOrd="1" destOrd="0" parTransId="{4D9E9166-F9E2-48CC-B2CD-DCD5235CD88E}" sibTransId="{B0247E8B-1F36-4C13-8028-6D63D5345614}"/>
    <dgm:cxn modelId="{E3228F80-4E5C-4FF6-9D2C-1DDAD3B87771}" type="presOf" srcId="{F2A31218-65A8-48F9-8225-203B3579BE32}" destId="{1F302108-C7C0-4591-AC3B-394E6B886CB7}" srcOrd="1" destOrd="0" presId="urn:microsoft.com/office/officeart/2005/8/layout/radial1"/>
    <dgm:cxn modelId="{28979DBB-9AB5-40BE-AC57-E162491A2582}" type="presOf" srcId="{0273B9F0-F84D-41D6-A0EB-FC748C795D2E}" destId="{8ABF43D2-89AC-4ADE-9E9D-90D210F0FFFA}" srcOrd="0" destOrd="0" presId="urn:microsoft.com/office/officeart/2005/8/layout/radial1"/>
    <dgm:cxn modelId="{5FCBA5B9-D525-40A8-BCC3-7A1318FC1273}" srcId="{23FA2A79-64C5-4E9B-8D2A-84EB343B70A2}" destId="{462DD76F-C662-46B2-B83E-840C75CE2D84}" srcOrd="3" destOrd="0" parTransId="{B14435B6-C4E9-4C1E-8060-D424BCA7405A}" sibTransId="{BCC98B3C-4811-4261-97C3-D0EF30C8A562}"/>
    <dgm:cxn modelId="{6B508726-3481-4005-B1C9-32987AA58C5E}" srcId="{23FA2A79-64C5-4E9B-8D2A-84EB343B70A2}" destId="{0273B9F0-F84D-41D6-A0EB-FC748C795D2E}" srcOrd="0" destOrd="0" parTransId="{C667F76F-C3A0-4E3F-A795-B9651C48E201}" sibTransId="{BC759541-9640-4479-836C-19FD144E5920}"/>
    <dgm:cxn modelId="{70EF9D95-1693-4A00-A526-98DFE6199C13}" srcId="{D46C18EC-8A63-4057-9C81-4DC699811176}" destId="{4B73D6A4-1AB2-4FC4-BB09-5FAF95A5B860}" srcOrd="0" destOrd="0" parTransId="{68296CCE-D2C9-4108-878F-0815C2A74B35}" sibTransId="{6F1D2867-4675-45EA-A61B-32E5456DA6DF}"/>
    <dgm:cxn modelId="{E9A18F09-C94F-4D4D-9877-1998529E0897}" type="presOf" srcId="{419B0E52-65E3-4C60-9D65-D8F46D1A9160}" destId="{6C150BB8-6968-4CB9-96D1-DE04DB00E84C}" srcOrd="1" destOrd="0" presId="urn:microsoft.com/office/officeart/2005/8/layout/radial1"/>
    <dgm:cxn modelId="{F84E1F84-026B-460A-9AF0-001FFF060FFF}" type="presOf" srcId="{315E5572-67DB-4F2F-B03C-C6C4B72F68CD}" destId="{24738AEE-7BF2-410A-8714-952941E6AEEC}" srcOrd="0" destOrd="0" presId="urn:microsoft.com/office/officeart/2005/8/layout/radial1"/>
    <dgm:cxn modelId="{9AEBBD3F-47AF-43F5-BD15-D2501C27DCD5}" type="presOf" srcId="{F2A31218-65A8-48F9-8225-203B3579BE32}" destId="{455BB975-E0B8-46A6-B0FB-872C0372D48D}" srcOrd="0" destOrd="0" presId="urn:microsoft.com/office/officeart/2005/8/layout/radial1"/>
    <dgm:cxn modelId="{13A82A28-0FAF-4491-A0F4-CE1FB210E375}" srcId="{23FA2A79-64C5-4E9B-8D2A-84EB343B70A2}" destId="{52CF1E2F-CD24-49E2-B52D-88394AEA3510}" srcOrd="11" destOrd="0" parTransId="{F2A31218-65A8-48F9-8225-203B3579BE32}" sibTransId="{004854E7-F905-4BD3-BD6C-47B0531BD39F}"/>
    <dgm:cxn modelId="{7D2D51F6-B52E-469D-99D0-4627F6113478}" srcId="{23FA2A79-64C5-4E9B-8D2A-84EB343B70A2}" destId="{3507D1B3-62E5-41A4-9E00-D8D59C590447}" srcOrd="1" destOrd="0" parTransId="{CA8C96AC-4784-44E8-AC6B-59FD9BBAECF0}" sibTransId="{53CDC20C-E468-4A0A-9647-7E27E1A62F8B}"/>
    <dgm:cxn modelId="{F8FAAC96-2971-4365-A256-A9F4B8B937DD}" type="presOf" srcId="{7DB3D6B6-B7A0-4B0D-B54D-3A64D08C2541}" destId="{53855D37-CFB2-4670-872C-774915F9245C}" srcOrd="1" destOrd="0" presId="urn:microsoft.com/office/officeart/2005/8/layout/radial1"/>
    <dgm:cxn modelId="{9388433F-B38C-418F-8580-0471E367D76C}" type="presOf" srcId="{7C9DE7B0-5ECD-4A9E-8109-74C193DB39B0}" destId="{3A5E9AA0-12EF-43ED-94D0-91314DA90E5F}" srcOrd="0" destOrd="0" presId="urn:microsoft.com/office/officeart/2005/8/layout/radial1"/>
    <dgm:cxn modelId="{8E3780DD-9B5E-457A-9DA5-6406E8F0288F}" srcId="{9B0F46AA-5299-40F6-89A0-BA48245C01D6}" destId="{C34A9981-14C5-43F9-9CDA-A5959277FCE7}" srcOrd="1" destOrd="0" parTransId="{DD435AA2-AF62-4B8C-8F5F-98E322AD05E0}" sibTransId="{BE31792B-0F48-4E80-9E06-FA494B5DCE1A}"/>
    <dgm:cxn modelId="{8481332F-49C7-4DDF-868D-F01A36D605C9}" type="presOf" srcId="{53E240E7-D46D-4795-9169-21EC5795D17F}" destId="{42713413-F644-4867-B775-1B265F16EA30}" srcOrd="0" destOrd="0" presId="urn:microsoft.com/office/officeart/2005/8/layout/radial1"/>
    <dgm:cxn modelId="{0A16D99B-56E7-4AE1-AB9B-601D4C034D90}" type="presOf" srcId="{4F127E75-DF34-4344-9D69-B8C1EF20AACB}" destId="{BC284A44-3C61-47A9-AEB1-B84A7A6B75D1}" srcOrd="0" destOrd="0" presId="urn:microsoft.com/office/officeart/2005/8/layout/radial1"/>
    <dgm:cxn modelId="{153CEB96-A1AD-48FD-B699-B832CDFBC734}" srcId="{9B0F46AA-5299-40F6-89A0-BA48245C01D6}" destId="{D46C18EC-8A63-4057-9C81-4DC699811176}" srcOrd="2" destOrd="0" parTransId="{4E03F292-399A-4101-9656-7168D1A87281}" sibTransId="{E639AB94-2C3E-4C82-8279-5E45D14FD6DC}"/>
    <dgm:cxn modelId="{062373C3-FC40-449D-9C2F-A38A2B96F49E}" srcId="{23FA2A79-64C5-4E9B-8D2A-84EB343B70A2}" destId="{4F127E75-DF34-4344-9D69-B8C1EF20AACB}" srcOrd="7" destOrd="0" parTransId="{05719B45-4C85-40E3-8A9A-BC026170AEA2}" sibTransId="{AB7C3AD9-38DD-4789-9F55-86C61FF4E0E8}"/>
    <dgm:cxn modelId="{34EA12F6-18F7-4F77-BAF7-569C040527B0}" type="presOf" srcId="{2BAEE77F-CBEC-44AC-8F72-2F8BBB0E94E1}" destId="{476E70B7-F930-42FC-B1A3-752EA801C951}" srcOrd="1" destOrd="0" presId="urn:microsoft.com/office/officeart/2005/8/layout/radial1"/>
    <dgm:cxn modelId="{5C135DCF-1D51-4C86-8BFD-362F84E69F29}" srcId="{23FA2A79-64C5-4E9B-8D2A-84EB343B70A2}" destId="{315E5572-67DB-4F2F-B03C-C6C4B72F68CD}" srcOrd="2" destOrd="0" parTransId="{368D46FC-8631-445B-92E7-C80C3F79D78C}" sibTransId="{842F7445-8992-45FF-9B98-73CC797418D2}"/>
    <dgm:cxn modelId="{91BDB92D-7577-453E-B9E6-4CA632F63D13}" srcId="{23FA2A79-64C5-4E9B-8D2A-84EB343B70A2}" destId="{E803264A-FA89-4385-9628-FFC52BB26CC3}" srcOrd="4" destOrd="0" parTransId="{E5A9C2D8-D6C8-4FC2-933E-CBE4153F72B3}" sibTransId="{838302D1-67B6-4A8A-9B85-3F1828C8DA3C}"/>
    <dgm:cxn modelId="{14A3B06B-8B11-4273-A57B-F5F8A97EA72A}" srcId="{23FA2A79-64C5-4E9B-8D2A-84EB343B70A2}" destId="{3B2E98A4-510E-46A7-A8E0-F8C1C2B75A13}" srcOrd="8" destOrd="0" parTransId="{419B0E52-65E3-4C60-9D65-D8F46D1A9160}" sibTransId="{29127D91-2DA8-49D3-996D-3BD438F311A5}"/>
    <dgm:cxn modelId="{CB732D36-FE51-4794-A977-9AA3CB866EAD}" type="presOf" srcId="{2BAEE77F-CBEC-44AC-8F72-2F8BBB0E94E1}" destId="{B82E6ECC-E523-4741-8070-32620843D222}" srcOrd="0" destOrd="0" presId="urn:microsoft.com/office/officeart/2005/8/layout/radial1"/>
    <dgm:cxn modelId="{FE743F6B-9D9B-428A-882E-ACE0D726D7F7}" type="presOf" srcId="{CA8C96AC-4784-44E8-AC6B-59FD9BBAECF0}" destId="{8D4A1743-0823-472B-B011-B2AA2F1D7D48}" srcOrd="0" destOrd="0" presId="urn:microsoft.com/office/officeart/2005/8/layout/radial1"/>
    <dgm:cxn modelId="{B0A061FC-C590-4379-A0A8-340C04BDCB57}" type="presOf" srcId="{C667F76F-C3A0-4E3F-A795-B9651C48E201}" destId="{05764470-25CF-4600-9F3F-B85DA76E33AA}" srcOrd="1" destOrd="0" presId="urn:microsoft.com/office/officeart/2005/8/layout/radial1"/>
    <dgm:cxn modelId="{6FCA0770-F3A6-4DC9-A0F1-13749FBF180F}" srcId="{23FA2A79-64C5-4E9B-8D2A-84EB343B70A2}" destId="{53E240E7-D46D-4795-9169-21EC5795D17F}" srcOrd="9" destOrd="0" parTransId="{7DB3D6B6-B7A0-4B0D-B54D-3A64D08C2541}" sibTransId="{0CF2A15A-50BA-45BC-85D0-D00E0CAAA860}"/>
    <dgm:cxn modelId="{E52E2AAC-5ECD-47EA-9746-EE82A8094A91}" type="presOf" srcId="{3507D1B3-62E5-41A4-9E00-D8D59C590447}" destId="{FFE059C0-810A-4311-B58C-4FA8F0D7A8F8}" srcOrd="0" destOrd="0" presId="urn:microsoft.com/office/officeart/2005/8/layout/radial1"/>
    <dgm:cxn modelId="{D0520A8C-719E-4BA6-90F6-1E906AE7D3EC}" type="presOf" srcId="{B14435B6-C4E9-4C1E-8060-D424BCA7405A}" destId="{D148A168-63CB-4808-B34C-FA6A893683BE}" srcOrd="1" destOrd="0" presId="urn:microsoft.com/office/officeart/2005/8/layout/radial1"/>
    <dgm:cxn modelId="{079FEAB3-DEC8-42FD-B11D-5F8D1EEE5B3A}" type="presOf" srcId="{F55F7BA0-77C7-4AC6-A7A7-221BBF3AE8CB}" destId="{6B4D5485-F8F8-44E2-9095-286BE2579557}" srcOrd="1" destOrd="0" presId="urn:microsoft.com/office/officeart/2005/8/layout/radial1"/>
    <dgm:cxn modelId="{5AD6E76B-B9CE-4E28-9B48-2D80AD13A4A2}" type="presOf" srcId="{90D951A2-01F9-4ADC-B801-8BCB1EC62E23}" destId="{ED828986-566C-4058-B95E-3B6AC4E03D02}" srcOrd="0" destOrd="0" presId="urn:microsoft.com/office/officeart/2005/8/layout/radial1"/>
    <dgm:cxn modelId="{A0AB35D5-7347-4F30-9745-F76B9A25CF95}" srcId="{23FA2A79-64C5-4E9B-8D2A-84EB343B70A2}" destId="{B0E0EF4B-90CF-41C3-8B15-3CDB493B6C00}" srcOrd="10" destOrd="0" parTransId="{EF55FDCB-5C43-49DD-899F-BEBC2373BCDC}" sibTransId="{5C8124F4-4172-42A5-9C22-205C01EBACA7}"/>
    <dgm:cxn modelId="{69ECFE0D-71D1-4513-9E7B-35BA4E26BFAD}" type="presOf" srcId="{9B0F46AA-5299-40F6-89A0-BA48245C01D6}" destId="{B9978F8A-E667-4BD4-8A76-057A3F8D4047}" srcOrd="0" destOrd="0" presId="urn:microsoft.com/office/officeart/2005/8/layout/radial1"/>
    <dgm:cxn modelId="{B81BEF0A-3DA6-455A-B514-7020CE5D90DA}" type="presOf" srcId="{EF55FDCB-5C43-49DD-899F-BEBC2373BCDC}" destId="{75712177-B9D1-4292-903A-63447D1871A5}" srcOrd="1" destOrd="0" presId="urn:microsoft.com/office/officeart/2005/8/layout/radial1"/>
    <dgm:cxn modelId="{1D475F6A-A506-4435-B4BC-89AEC982E638}" type="presOf" srcId="{CA8C96AC-4784-44E8-AC6B-59FD9BBAECF0}" destId="{8089692B-4175-4EE9-9DE2-60A21182027C}" srcOrd="1" destOrd="0" presId="urn:microsoft.com/office/officeart/2005/8/layout/radial1"/>
    <dgm:cxn modelId="{35538E5B-D587-42C1-ADB9-FA93B7F09BE3}" type="presOf" srcId="{C667F76F-C3A0-4E3F-A795-B9651C48E201}" destId="{0424D235-AB60-4D38-820E-780639963321}" srcOrd="0" destOrd="0" presId="urn:microsoft.com/office/officeart/2005/8/layout/radial1"/>
    <dgm:cxn modelId="{81081C55-CD15-457E-A8E2-B7C690D22C03}" type="presOf" srcId="{B14435B6-C4E9-4C1E-8060-D424BCA7405A}" destId="{D85D47D9-54BC-40C9-8B00-3C95A49E1908}" srcOrd="0" destOrd="0" presId="urn:microsoft.com/office/officeart/2005/8/layout/radial1"/>
    <dgm:cxn modelId="{CF170AA1-9992-42D9-9DC2-C40F5B7FD6C7}" srcId="{9B0F46AA-5299-40F6-89A0-BA48245C01D6}" destId="{23FA2A79-64C5-4E9B-8D2A-84EB343B70A2}" srcOrd="0" destOrd="0" parTransId="{6A8767FF-FE7E-4EDB-8857-826C65D70223}" sibTransId="{4C28F6B0-50D7-46E4-A360-B070B2A9093A}"/>
    <dgm:cxn modelId="{9C4D5705-A0AC-49AA-903D-C99461E61F5E}" type="presOf" srcId="{E5A9C2D8-D6C8-4FC2-933E-CBE4153F72B3}" destId="{B2ACAF46-E8CF-492D-98E3-D43BBA489E75}" srcOrd="1" destOrd="0" presId="urn:microsoft.com/office/officeart/2005/8/layout/radial1"/>
    <dgm:cxn modelId="{5DC5B18E-D0F2-4D13-8432-E6FB09EC43E3}" type="presOf" srcId="{05719B45-4C85-40E3-8A9A-BC026170AEA2}" destId="{330B0C9D-3453-472A-A02F-41FFE6DCC1DC}" srcOrd="1" destOrd="0" presId="urn:microsoft.com/office/officeart/2005/8/layout/radial1"/>
    <dgm:cxn modelId="{849F7D7F-E156-4B39-B550-EE9CA1C9680D}" type="presOf" srcId="{52CF1E2F-CD24-49E2-B52D-88394AEA3510}" destId="{D0C89FDC-C799-4EC8-B4B3-E109D32A1CEF}" srcOrd="0" destOrd="0" presId="urn:microsoft.com/office/officeart/2005/8/layout/radial1"/>
    <dgm:cxn modelId="{1DF83D2D-E8A5-4250-B3CB-3DEFCA6F2AE7}" type="presOf" srcId="{E5A9C2D8-D6C8-4FC2-933E-CBE4153F72B3}" destId="{F49B19E5-58F9-454D-B2A7-A055B0ED1FB3}" srcOrd="0" destOrd="0" presId="urn:microsoft.com/office/officeart/2005/8/layout/radial1"/>
    <dgm:cxn modelId="{24DD221D-573C-4C7C-9559-6F1BB8F8B147}" type="presOf" srcId="{368D46FC-8631-445B-92E7-C80C3F79D78C}" destId="{46C654E3-2169-4558-8A84-F539C168F86C}" srcOrd="0" destOrd="0" presId="urn:microsoft.com/office/officeart/2005/8/layout/radial1"/>
    <dgm:cxn modelId="{578CB358-9E54-4EE4-8E0F-4D7670D4CE40}" type="presOf" srcId="{7DB3D6B6-B7A0-4B0D-B54D-3A64D08C2541}" destId="{10CA5F83-2E0F-46FE-9A3D-883EF5E0F9FF}" srcOrd="0" destOrd="0" presId="urn:microsoft.com/office/officeart/2005/8/layout/radial1"/>
    <dgm:cxn modelId="{28761130-45B3-4D46-A19B-0CE4BB876A74}" type="presOf" srcId="{419B0E52-65E3-4C60-9D65-D8F46D1A9160}" destId="{3ADE5D73-CFCA-4223-A707-34AA309F528F}" srcOrd="0" destOrd="0" presId="urn:microsoft.com/office/officeart/2005/8/layout/radial1"/>
    <dgm:cxn modelId="{0D1756B0-D58C-48BF-A8FD-EB08319C55FB}" type="presOf" srcId="{05719B45-4C85-40E3-8A9A-BC026170AEA2}" destId="{67FBF1E1-913E-413A-89FC-BD6EE0EB30E5}" srcOrd="0" destOrd="0" presId="urn:microsoft.com/office/officeart/2005/8/layout/radial1"/>
    <dgm:cxn modelId="{DD059791-C040-4488-9AA3-061955A2E289}" srcId="{23FA2A79-64C5-4E9B-8D2A-84EB343B70A2}" destId="{7C9DE7B0-5ECD-4A9E-8109-74C193DB39B0}" srcOrd="6" destOrd="0" parTransId="{2BAEE77F-CBEC-44AC-8F72-2F8BBB0E94E1}" sibTransId="{57F30E74-50F4-4464-A79D-0DA7387A8E6B}"/>
    <dgm:cxn modelId="{F72ABC7E-C624-40F9-BDCF-ACBC9EF6A94D}" type="presOf" srcId="{368D46FC-8631-445B-92E7-C80C3F79D78C}" destId="{FCA245D7-FDA7-4650-8D40-C37C8F3615A1}" srcOrd="1" destOrd="0" presId="urn:microsoft.com/office/officeart/2005/8/layout/radial1"/>
    <dgm:cxn modelId="{160D5ACD-D3A5-4CE1-B7F6-6FAC4A8D407B}" type="presParOf" srcId="{B9978F8A-E667-4BD4-8A76-057A3F8D4047}" destId="{EE801406-D7F1-43FC-A6AD-5EE149450118}" srcOrd="0" destOrd="0" presId="urn:microsoft.com/office/officeart/2005/8/layout/radial1"/>
    <dgm:cxn modelId="{722BEAB8-3B85-47B4-8937-C04B79955E9B}" type="presParOf" srcId="{B9978F8A-E667-4BD4-8A76-057A3F8D4047}" destId="{0424D235-AB60-4D38-820E-780639963321}" srcOrd="1" destOrd="0" presId="urn:microsoft.com/office/officeart/2005/8/layout/radial1"/>
    <dgm:cxn modelId="{E86B6991-0AFE-4D61-9FA5-C20CBD67543A}" type="presParOf" srcId="{0424D235-AB60-4D38-820E-780639963321}" destId="{05764470-25CF-4600-9F3F-B85DA76E33AA}" srcOrd="0" destOrd="0" presId="urn:microsoft.com/office/officeart/2005/8/layout/radial1"/>
    <dgm:cxn modelId="{8D03E232-2852-419C-8228-C59A2D6C4E5E}" type="presParOf" srcId="{B9978F8A-E667-4BD4-8A76-057A3F8D4047}" destId="{8ABF43D2-89AC-4ADE-9E9D-90D210F0FFFA}" srcOrd="2" destOrd="0" presId="urn:microsoft.com/office/officeart/2005/8/layout/radial1"/>
    <dgm:cxn modelId="{95DA4CE3-25E3-460E-BBEC-6DD1BAA311B8}" type="presParOf" srcId="{B9978F8A-E667-4BD4-8A76-057A3F8D4047}" destId="{8D4A1743-0823-472B-B011-B2AA2F1D7D48}" srcOrd="3" destOrd="0" presId="urn:microsoft.com/office/officeart/2005/8/layout/radial1"/>
    <dgm:cxn modelId="{9686472A-14C8-4FA4-AD9D-32808165E8AA}" type="presParOf" srcId="{8D4A1743-0823-472B-B011-B2AA2F1D7D48}" destId="{8089692B-4175-4EE9-9DE2-60A21182027C}" srcOrd="0" destOrd="0" presId="urn:microsoft.com/office/officeart/2005/8/layout/radial1"/>
    <dgm:cxn modelId="{2787F55E-0701-4556-887D-8F272CE2CA58}" type="presParOf" srcId="{B9978F8A-E667-4BD4-8A76-057A3F8D4047}" destId="{FFE059C0-810A-4311-B58C-4FA8F0D7A8F8}" srcOrd="4" destOrd="0" presId="urn:microsoft.com/office/officeart/2005/8/layout/radial1"/>
    <dgm:cxn modelId="{D5F723F1-126B-4FC9-9D2C-6A38DC5D955A}" type="presParOf" srcId="{B9978F8A-E667-4BD4-8A76-057A3F8D4047}" destId="{46C654E3-2169-4558-8A84-F539C168F86C}" srcOrd="5" destOrd="0" presId="urn:microsoft.com/office/officeart/2005/8/layout/radial1"/>
    <dgm:cxn modelId="{10D760AE-EBCB-47EE-9499-B8A4DD21D246}" type="presParOf" srcId="{46C654E3-2169-4558-8A84-F539C168F86C}" destId="{FCA245D7-FDA7-4650-8D40-C37C8F3615A1}" srcOrd="0" destOrd="0" presId="urn:microsoft.com/office/officeart/2005/8/layout/radial1"/>
    <dgm:cxn modelId="{8656087E-E4A4-4636-BD4E-DA69E4A263FD}" type="presParOf" srcId="{B9978F8A-E667-4BD4-8A76-057A3F8D4047}" destId="{24738AEE-7BF2-410A-8714-952941E6AEEC}" srcOrd="6" destOrd="0" presId="urn:microsoft.com/office/officeart/2005/8/layout/radial1"/>
    <dgm:cxn modelId="{155E96F0-3800-4A06-A92A-36ED6B43C826}" type="presParOf" srcId="{B9978F8A-E667-4BD4-8A76-057A3F8D4047}" destId="{D85D47D9-54BC-40C9-8B00-3C95A49E1908}" srcOrd="7" destOrd="0" presId="urn:microsoft.com/office/officeart/2005/8/layout/radial1"/>
    <dgm:cxn modelId="{2FF1B45D-1A44-467E-9E10-7674DD24530B}" type="presParOf" srcId="{D85D47D9-54BC-40C9-8B00-3C95A49E1908}" destId="{D148A168-63CB-4808-B34C-FA6A893683BE}" srcOrd="0" destOrd="0" presId="urn:microsoft.com/office/officeart/2005/8/layout/radial1"/>
    <dgm:cxn modelId="{E068A313-9335-4AEB-9AEF-C81ED5924EB1}" type="presParOf" srcId="{B9978F8A-E667-4BD4-8A76-057A3F8D4047}" destId="{334C07E6-0553-4FCF-AAEF-FC506FE9CD10}" srcOrd="8" destOrd="0" presId="urn:microsoft.com/office/officeart/2005/8/layout/radial1"/>
    <dgm:cxn modelId="{4C8B0B8F-FD07-4958-AE1B-DE94A7855054}" type="presParOf" srcId="{B9978F8A-E667-4BD4-8A76-057A3F8D4047}" destId="{F49B19E5-58F9-454D-B2A7-A055B0ED1FB3}" srcOrd="9" destOrd="0" presId="urn:microsoft.com/office/officeart/2005/8/layout/radial1"/>
    <dgm:cxn modelId="{95B0E98B-61B1-4497-848B-7B97ADC18B42}" type="presParOf" srcId="{F49B19E5-58F9-454D-B2A7-A055B0ED1FB3}" destId="{B2ACAF46-E8CF-492D-98E3-D43BBA489E75}" srcOrd="0" destOrd="0" presId="urn:microsoft.com/office/officeart/2005/8/layout/radial1"/>
    <dgm:cxn modelId="{7DECCD52-F298-4C33-9977-C60708D28105}" type="presParOf" srcId="{B9978F8A-E667-4BD4-8A76-057A3F8D4047}" destId="{9806B7A9-AD9C-4CF5-B89D-541CC610AEFD}" srcOrd="10" destOrd="0" presId="urn:microsoft.com/office/officeart/2005/8/layout/radial1"/>
    <dgm:cxn modelId="{05C4CB19-B04C-45EB-8028-9172DC6753C7}" type="presParOf" srcId="{B9978F8A-E667-4BD4-8A76-057A3F8D4047}" destId="{6E724CDF-6C4C-4025-8C9E-B73E72BC1EC4}" srcOrd="11" destOrd="0" presId="urn:microsoft.com/office/officeart/2005/8/layout/radial1"/>
    <dgm:cxn modelId="{6398DC9C-B934-4B60-8BB4-ECCA5A5E8E14}" type="presParOf" srcId="{6E724CDF-6C4C-4025-8C9E-B73E72BC1EC4}" destId="{6B4D5485-F8F8-44E2-9095-286BE2579557}" srcOrd="0" destOrd="0" presId="urn:microsoft.com/office/officeart/2005/8/layout/radial1"/>
    <dgm:cxn modelId="{24EABD0D-9BEE-4EB3-A337-24D39F3EAFB4}" type="presParOf" srcId="{B9978F8A-E667-4BD4-8A76-057A3F8D4047}" destId="{ED828986-566C-4058-B95E-3B6AC4E03D02}" srcOrd="12" destOrd="0" presId="urn:microsoft.com/office/officeart/2005/8/layout/radial1"/>
    <dgm:cxn modelId="{4708B51E-D0A4-40BD-B731-03F3D5B2D429}" type="presParOf" srcId="{B9978F8A-E667-4BD4-8A76-057A3F8D4047}" destId="{B82E6ECC-E523-4741-8070-32620843D222}" srcOrd="13" destOrd="0" presId="urn:microsoft.com/office/officeart/2005/8/layout/radial1"/>
    <dgm:cxn modelId="{97F58546-C2B0-4575-86B6-E1F4B613465B}" type="presParOf" srcId="{B82E6ECC-E523-4741-8070-32620843D222}" destId="{476E70B7-F930-42FC-B1A3-752EA801C951}" srcOrd="0" destOrd="0" presId="urn:microsoft.com/office/officeart/2005/8/layout/radial1"/>
    <dgm:cxn modelId="{0D6ECF59-775C-45E2-9F14-B5F1E7236E57}" type="presParOf" srcId="{B9978F8A-E667-4BD4-8A76-057A3F8D4047}" destId="{3A5E9AA0-12EF-43ED-94D0-91314DA90E5F}" srcOrd="14" destOrd="0" presId="urn:microsoft.com/office/officeart/2005/8/layout/radial1"/>
    <dgm:cxn modelId="{7672441C-51C0-42FA-9791-8FD1D3948829}" type="presParOf" srcId="{B9978F8A-E667-4BD4-8A76-057A3F8D4047}" destId="{67FBF1E1-913E-413A-89FC-BD6EE0EB30E5}" srcOrd="15" destOrd="0" presId="urn:microsoft.com/office/officeart/2005/8/layout/radial1"/>
    <dgm:cxn modelId="{C8F84BDC-D128-420C-BACD-E3D2C1F04528}" type="presParOf" srcId="{67FBF1E1-913E-413A-89FC-BD6EE0EB30E5}" destId="{330B0C9D-3453-472A-A02F-41FFE6DCC1DC}" srcOrd="0" destOrd="0" presId="urn:microsoft.com/office/officeart/2005/8/layout/radial1"/>
    <dgm:cxn modelId="{2FC3FDFC-0B6B-4999-8008-2226D86E16E0}" type="presParOf" srcId="{B9978F8A-E667-4BD4-8A76-057A3F8D4047}" destId="{BC284A44-3C61-47A9-AEB1-B84A7A6B75D1}" srcOrd="16" destOrd="0" presId="urn:microsoft.com/office/officeart/2005/8/layout/radial1"/>
    <dgm:cxn modelId="{4C29227C-B266-428C-BFED-9E0374955BEA}" type="presParOf" srcId="{B9978F8A-E667-4BD4-8A76-057A3F8D4047}" destId="{3ADE5D73-CFCA-4223-A707-34AA309F528F}" srcOrd="17" destOrd="0" presId="urn:microsoft.com/office/officeart/2005/8/layout/radial1"/>
    <dgm:cxn modelId="{564EEDF0-6FB6-4454-8F08-C88AA86ACAFF}" type="presParOf" srcId="{3ADE5D73-CFCA-4223-A707-34AA309F528F}" destId="{6C150BB8-6968-4CB9-96D1-DE04DB00E84C}" srcOrd="0" destOrd="0" presId="urn:microsoft.com/office/officeart/2005/8/layout/radial1"/>
    <dgm:cxn modelId="{61527E3E-2CFF-44F3-9B9F-7DFA14724DEC}" type="presParOf" srcId="{B9978F8A-E667-4BD4-8A76-057A3F8D4047}" destId="{262BD764-14B0-4883-9E57-1FE92D83C6B5}" srcOrd="18" destOrd="0" presId="urn:microsoft.com/office/officeart/2005/8/layout/radial1"/>
    <dgm:cxn modelId="{AA6D299C-251C-43D5-84EB-7B0B1F307C33}" type="presParOf" srcId="{B9978F8A-E667-4BD4-8A76-057A3F8D4047}" destId="{10CA5F83-2E0F-46FE-9A3D-883EF5E0F9FF}" srcOrd="19" destOrd="0" presId="urn:microsoft.com/office/officeart/2005/8/layout/radial1"/>
    <dgm:cxn modelId="{3F2E7D82-E161-4853-98D1-0D6C17A16A28}" type="presParOf" srcId="{10CA5F83-2E0F-46FE-9A3D-883EF5E0F9FF}" destId="{53855D37-CFB2-4670-872C-774915F9245C}" srcOrd="0" destOrd="0" presId="urn:microsoft.com/office/officeart/2005/8/layout/radial1"/>
    <dgm:cxn modelId="{57D6463C-CEC0-496C-B857-4B4331551B53}" type="presParOf" srcId="{B9978F8A-E667-4BD4-8A76-057A3F8D4047}" destId="{42713413-F644-4867-B775-1B265F16EA30}" srcOrd="20" destOrd="0" presId="urn:microsoft.com/office/officeart/2005/8/layout/radial1"/>
    <dgm:cxn modelId="{8C27BC34-CFE6-4CB4-84C3-F4B71BB4F671}" type="presParOf" srcId="{B9978F8A-E667-4BD4-8A76-057A3F8D4047}" destId="{09C53F92-D871-4415-A228-91B18D9AEBE8}" srcOrd="21" destOrd="0" presId="urn:microsoft.com/office/officeart/2005/8/layout/radial1"/>
    <dgm:cxn modelId="{796F7329-A72C-4F21-890F-5C8CD0247C59}" type="presParOf" srcId="{09C53F92-D871-4415-A228-91B18D9AEBE8}" destId="{75712177-B9D1-4292-903A-63447D1871A5}" srcOrd="0" destOrd="0" presId="urn:microsoft.com/office/officeart/2005/8/layout/radial1"/>
    <dgm:cxn modelId="{7D92B225-5EC1-4D5E-8EAA-A60E92D682FC}" type="presParOf" srcId="{B9978F8A-E667-4BD4-8A76-057A3F8D4047}" destId="{A58144C7-46FD-449B-B664-52B6544687D7}" srcOrd="22" destOrd="0" presId="urn:microsoft.com/office/officeart/2005/8/layout/radial1"/>
    <dgm:cxn modelId="{4C123834-99A8-4626-A04A-4D856478602B}" type="presParOf" srcId="{B9978F8A-E667-4BD4-8A76-057A3F8D4047}" destId="{455BB975-E0B8-46A6-B0FB-872C0372D48D}" srcOrd="23" destOrd="0" presId="urn:microsoft.com/office/officeart/2005/8/layout/radial1"/>
    <dgm:cxn modelId="{A695DB87-4049-4EDE-A3BA-AD97C5BFCBB6}" type="presParOf" srcId="{455BB975-E0B8-46A6-B0FB-872C0372D48D}" destId="{1F302108-C7C0-4591-AC3B-394E6B886CB7}" srcOrd="0" destOrd="0" presId="urn:microsoft.com/office/officeart/2005/8/layout/radial1"/>
    <dgm:cxn modelId="{51907E29-9D68-4B8F-9BCA-85EACB8D62AC}" type="presParOf" srcId="{B9978F8A-E667-4BD4-8A76-057A3F8D4047}" destId="{D0C89FDC-C799-4EC8-B4B3-E109D32A1CEF}" srcOrd="2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01406-D7F1-43FC-A6AD-5EE149450118}">
      <dsp:nvSpPr>
        <dsp:cNvPr id="0" name=""/>
        <dsp:cNvSpPr/>
      </dsp:nvSpPr>
      <dsp:spPr>
        <a:xfrm>
          <a:off x="1990835" y="1995205"/>
          <a:ext cx="788113" cy="78811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SPACE </a:t>
          </a:r>
          <a:endParaRPr lang="en-US" sz="1200" b="1" kern="1200" dirty="0"/>
        </a:p>
      </dsp:txBody>
      <dsp:txXfrm>
        <a:off x="2106251" y="2110621"/>
        <a:ext cx="557281" cy="557281"/>
      </dsp:txXfrm>
    </dsp:sp>
    <dsp:sp modelId="{0424D235-AB60-4D38-820E-780639963321}">
      <dsp:nvSpPr>
        <dsp:cNvPr id="0" name=""/>
        <dsp:cNvSpPr/>
      </dsp:nvSpPr>
      <dsp:spPr>
        <a:xfrm rot="16167191">
          <a:off x="1801840" y="1406740"/>
          <a:ext cx="1147629" cy="29387"/>
        </a:xfrm>
        <a:custGeom>
          <a:avLst/>
          <a:gdLst/>
          <a:ahLst/>
          <a:cxnLst/>
          <a:rect l="0" t="0" r="0" b="0"/>
          <a:pathLst>
            <a:path>
              <a:moveTo>
                <a:pt x="0" y="14693"/>
              </a:moveTo>
              <a:lnTo>
                <a:pt x="1147629"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346964" y="1392743"/>
        <a:ext cx="57381" cy="57381"/>
      </dsp:txXfrm>
    </dsp:sp>
    <dsp:sp modelId="{8ABF43D2-89AC-4ADE-9E9D-90D210F0FFFA}">
      <dsp:nvSpPr>
        <dsp:cNvPr id="0" name=""/>
        <dsp:cNvSpPr/>
      </dsp:nvSpPr>
      <dsp:spPr>
        <a:xfrm>
          <a:off x="1929065" y="-33152"/>
          <a:ext cx="873820" cy="880818"/>
        </a:xfrm>
        <a:prstGeom prst="ellipse">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OPTICS     </a:t>
          </a:r>
          <a:r>
            <a:rPr lang="en-US" sz="900" b="1" i="0" kern="1200" baseline="0" dirty="0" smtClean="0">
              <a:solidFill>
                <a:srgbClr val="00B050"/>
              </a:solidFill>
              <a:latin typeface="Arial" pitchFamily="34" charset="0"/>
            </a:rPr>
            <a:t>High-precision adaptive optics</a:t>
          </a:r>
          <a:endParaRPr lang="en-US" sz="900" b="1" i="0" kern="1200" baseline="0" dirty="0">
            <a:solidFill>
              <a:srgbClr val="00B050"/>
            </a:solidFill>
            <a:latin typeface="Arial" pitchFamily="34" charset="0"/>
          </a:endParaRPr>
        </a:p>
      </dsp:txBody>
      <dsp:txXfrm>
        <a:off x="2057033" y="95841"/>
        <a:ext cx="617884" cy="622832"/>
      </dsp:txXfrm>
    </dsp:sp>
    <dsp:sp modelId="{8D4A1743-0823-472B-B011-B2AA2F1D7D48}">
      <dsp:nvSpPr>
        <dsp:cNvPr id="0" name=""/>
        <dsp:cNvSpPr/>
      </dsp:nvSpPr>
      <dsp:spPr>
        <a:xfrm rot="17967969">
          <a:off x="2302206" y="1557639"/>
          <a:ext cx="1088488" cy="29387"/>
        </a:xfrm>
        <a:custGeom>
          <a:avLst/>
          <a:gdLst/>
          <a:ahLst/>
          <a:cxnLst/>
          <a:rect l="0" t="0" r="0" b="0"/>
          <a:pathLst>
            <a:path>
              <a:moveTo>
                <a:pt x="0" y="14693"/>
              </a:moveTo>
              <a:lnTo>
                <a:pt x="1088488"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19239" y="1545121"/>
        <a:ext cx="54424" cy="54424"/>
      </dsp:txXfrm>
    </dsp:sp>
    <dsp:sp modelId="{FFE059C0-810A-4311-B58C-4FA8F0D7A8F8}">
      <dsp:nvSpPr>
        <dsp:cNvPr id="0" name=""/>
        <dsp:cNvSpPr/>
      </dsp:nvSpPr>
      <dsp:spPr>
        <a:xfrm>
          <a:off x="2883212" y="168235"/>
          <a:ext cx="947540" cy="1000982"/>
        </a:xfrm>
        <a:prstGeom prst="ellipse">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COMPUTERS </a:t>
          </a:r>
          <a:r>
            <a:rPr lang="en-US" sz="900" b="1" i="0" kern="1200" baseline="0" dirty="0" smtClean="0">
              <a:solidFill>
                <a:srgbClr val="00B050"/>
              </a:solidFill>
              <a:latin typeface="Arial" pitchFamily="34" charset="0"/>
            </a:rPr>
            <a:t>Fastest hardware Complex software   </a:t>
          </a:r>
          <a:endParaRPr lang="en-US" sz="900" b="1" i="0" kern="1200" baseline="0" dirty="0">
            <a:solidFill>
              <a:srgbClr val="00B050"/>
            </a:solidFill>
            <a:latin typeface="Arial" pitchFamily="34" charset="0"/>
          </a:endParaRPr>
        </a:p>
      </dsp:txBody>
      <dsp:txXfrm>
        <a:off x="3021976" y="314825"/>
        <a:ext cx="670012" cy="707802"/>
      </dsp:txXfrm>
    </dsp:sp>
    <dsp:sp modelId="{46C654E3-2169-4558-8A84-F539C168F86C}">
      <dsp:nvSpPr>
        <dsp:cNvPr id="0" name=""/>
        <dsp:cNvSpPr/>
      </dsp:nvSpPr>
      <dsp:spPr>
        <a:xfrm rot="19811898">
          <a:off x="2652014" y="1897541"/>
          <a:ext cx="1131510" cy="29387"/>
        </a:xfrm>
        <a:custGeom>
          <a:avLst/>
          <a:gdLst/>
          <a:ahLst/>
          <a:cxnLst/>
          <a:rect l="0" t="0" r="0" b="0"/>
          <a:pathLst>
            <a:path>
              <a:moveTo>
                <a:pt x="0" y="14693"/>
              </a:moveTo>
              <a:lnTo>
                <a:pt x="1131510"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89482" y="1883947"/>
        <a:ext cx="56575" cy="56575"/>
      </dsp:txXfrm>
    </dsp:sp>
    <dsp:sp modelId="{24738AEE-7BF2-410A-8714-952941E6AEEC}">
      <dsp:nvSpPr>
        <dsp:cNvPr id="0" name=""/>
        <dsp:cNvSpPr/>
      </dsp:nvSpPr>
      <dsp:spPr>
        <a:xfrm>
          <a:off x="3642208" y="951608"/>
          <a:ext cx="937799" cy="897944"/>
        </a:xfrm>
        <a:prstGeom prst="ellipse">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100000"/>
            </a:lnSpc>
            <a:spcBef>
              <a:spcPct val="0"/>
            </a:spcBef>
            <a:spcAft>
              <a:spcPts val="0"/>
            </a:spcAft>
          </a:pPr>
          <a:r>
            <a:rPr lang="en-US" sz="800" b="1" i="0" kern="1200" baseline="0" dirty="0" smtClean="0">
              <a:solidFill>
                <a:schemeClr val="tx1"/>
              </a:solidFill>
              <a:latin typeface="Arial" pitchFamily="34" charset="0"/>
            </a:rPr>
            <a:t>ELECTRONICS </a:t>
          </a:r>
        </a:p>
        <a:p>
          <a:pPr lvl="0" algn="ctr" defTabSz="355600">
            <a:lnSpc>
              <a:spcPct val="90000"/>
            </a:lnSpc>
            <a:spcBef>
              <a:spcPct val="0"/>
            </a:spcBef>
            <a:spcAft>
              <a:spcPct val="35000"/>
            </a:spcAft>
          </a:pPr>
          <a:r>
            <a:rPr lang="en-US" sz="900" b="1" i="0" kern="1200" baseline="0" dirty="0" smtClean="0">
              <a:solidFill>
                <a:srgbClr val="00B050"/>
              </a:solidFill>
              <a:latin typeface="Arial" pitchFamily="34" charset="0"/>
            </a:rPr>
            <a:t>Most sensitive detectors Fastest clocks</a:t>
          </a:r>
        </a:p>
      </dsp:txBody>
      <dsp:txXfrm>
        <a:off x="3779545" y="1083109"/>
        <a:ext cx="663125" cy="634942"/>
      </dsp:txXfrm>
    </dsp:sp>
    <dsp:sp modelId="{D85D47D9-54BC-40C9-8B00-3C95A49E1908}">
      <dsp:nvSpPr>
        <dsp:cNvPr id="0" name=""/>
        <dsp:cNvSpPr/>
      </dsp:nvSpPr>
      <dsp:spPr>
        <a:xfrm>
          <a:off x="2778948" y="2374567"/>
          <a:ext cx="1136481" cy="29387"/>
        </a:xfrm>
        <a:custGeom>
          <a:avLst/>
          <a:gdLst/>
          <a:ahLst/>
          <a:cxnLst/>
          <a:rect l="0" t="0" r="0" b="0"/>
          <a:pathLst>
            <a:path>
              <a:moveTo>
                <a:pt x="0" y="14693"/>
              </a:moveTo>
              <a:lnTo>
                <a:pt x="1136481"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18777" y="2360849"/>
        <a:ext cx="56824" cy="56824"/>
      </dsp:txXfrm>
    </dsp:sp>
    <dsp:sp modelId="{334C07E6-0553-4FCF-AAEF-FC506FE9CD10}">
      <dsp:nvSpPr>
        <dsp:cNvPr id="0" name=""/>
        <dsp:cNvSpPr/>
      </dsp:nvSpPr>
      <dsp:spPr>
        <a:xfrm>
          <a:off x="3915430" y="1944415"/>
          <a:ext cx="902933" cy="889692"/>
        </a:xfrm>
        <a:prstGeom prst="ellipse">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SPACE </a:t>
          </a:r>
          <a:r>
            <a:rPr lang="en-US" sz="900" b="1" i="0" kern="1200" baseline="0" dirty="0" smtClean="0">
              <a:solidFill>
                <a:srgbClr val="00B050"/>
              </a:solidFill>
              <a:latin typeface="Arial" pitchFamily="34" charset="0"/>
            </a:rPr>
            <a:t>Satellites Miniaturization Precision</a:t>
          </a:r>
        </a:p>
      </dsp:txBody>
      <dsp:txXfrm>
        <a:off x="4047661" y="2074707"/>
        <a:ext cx="638471" cy="629108"/>
      </dsp:txXfrm>
    </dsp:sp>
    <dsp:sp modelId="{F49B19E5-58F9-454D-B2A7-A055B0ED1FB3}">
      <dsp:nvSpPr>
        <dsp:cNvPr id="0" name=""/>
        <dsp:cNvSpPr/>
      </dsp:nvSpPr>
      <dsp:spPr>
        <a:xfrm rot="1800000">
          <a:off x="2649673" y="2857032"/>
          <a:ext cx="1141744" cy="29387"/>
        </a:xfrm>
        <a:custGeom>
          <a:avLst/>
          <a:gdLst/>
          <a:ahLst/>
          <a:cxnLst/>
          <a:rect l="0" t="0" r="0" b="0"/>
          <a:pathLst>
            <a:path>
              <a:moveTo>
                <a:pt x="0" y="14693"/>
              </a:moveTo>
              <a:lnTo>
                <a:pt x="1141744"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92001" y="2843182"/>
        <a:ext cx="57087" cy="57087"/>
      </dsp:txXfrm>
    </dsp:sp>
    <dsp:sp modelId="{9806B7A9-AD9C-4CF5-B89D-541CC610AEFD}">
      <dsp:nvSpPr>
        <dsp:cNvPr id="0" name=""/>
        <dsp:cNvSpPr/>
      </dsp:nvSpPr>
      <dsp:spPr>
        <a:xfrm>
          <a:off x="3651413" y="2944749"/>
          <a:ext cx="899891" cy="871030"/>
        </a:xfrm>
        <a:prstGeom prst="ellipse">
          <a:avLst/>
        </a:prstGeom>
        <a:solidFill>
          <a:schemeClr val="bg1"/>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PHYSICS </a:t>
          </a:r>
        </a:p>
        <a:p>
          <a:pPr lvl="0" algn="ctr" defTabSz="400050">
            <a:lnSpc>
              <a:spcPct val="90000"/>
            </a:lnSpc>
            <a:spcBef>
              <a:spcPct val="0"/>
            </a:spcBef>
            <a:spcAft>
              <a:spcPct val="35000"/>
            </a:spcAft>
          </a:pPr>
          <a:r>
            <a:rPr lang="en-US" sz="900" b="1" kern="1200" dirty="0" smtClean="0">
              <a:solidFill>
                <a:srgbClr val="0069B8"/>
              </a:solidFill>
            </a:rPr>
            <a:t>Laborato</a:t>
          </a:r>
          <a:r>
            <a:rPr lang="en-US" sz="900" b="1" i="0" kern="1200" baseline="0" dirty="0" smtClean="0">
              <a:solidFill>
                <a:srgbClr val="0069B8"/>
              </a:solidFill>
              <a:latin typeface="Arial" pitchFamily="34" charset="0"/>
            </a:rPr>
            <a:t>ry of extremes Making heavy elements </a:t>
          </a:r>
          <a:endParaRPr lang="en-US" sz="900" b="1" i="0" kern="1200" baseline="0" dirty="0">
            <a:solidFill>
              <a:srgbClr val="0069B8"/>
            </a:solidFill>
            <a:latin typeface="Arial" pitchFamily="34" charset="0"/>
          </a:endParaRPr>
        </a:p>
      </dsp:txBody>
      <dsp:txXfrm>
        <a:off x="3783199" y="3072308"/>
        <a:ext cx="636319" cy="615912"/>
      </dsp:txXfrm>
    </dsp:sp>
    <dsp:sp modelId="{6E724CDF-6C4C-4025-8C9E-B73E72BC1EC4}">
      <dsp:nvSpPr>
        <dsp:cNvPr id="0" name=""/>
        <dsp:cNvSpPr/>
      </dsp:nvSpPr>
      <dsp:spPr>
        <a:xfrm rot="3600000">
          <a:off x="2289760" y="3221867"/>
          <a:ext cx="1168640" cy="29387"/>
        </a:xfrm>
        <a:custGeom>
          <a:avLst/>
          <a:gdLst/>
          <a:ahLst/>
          <a:cxnLst/>
          <a:rect l="0" t="0" r="0" b="0"/>
          <a:pathLst>
            <a:path>
              <a:moveTo>
                <a:pt x="0" y="14693"/>
              </a:moveTo>
              <a:lnTo>
                <a:pt x="1168640"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44864" y="3207345"/>
        <a:ext cx="58432" cy="58432"/>
      </dsp:txXfrm>
    </dsp:sp>
    <dsp:sp modelId="{ED828986-566C-4058-B95E-3B6AC4E03D02}">
      <dsp:nvSpPr>
        <dsp:cNvPr id="0" name=""/>
        <dsp:cNvSpPr/>
      </dsp:nvSpPr>
      <dsp:spPr>
        <a:xfrm>
          <a:off x="2938192" y="3692055"/>
          <a:ext cx="875404" cy="827345"/>
        </a:xfrm>
        <a:prstGeom prst="ellipse">
          <a:avLst/>
        </a:prstGeom>
        <a:solidFill>
          <a:schemeClr val="bg1"/>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CHEMISTRY</a:t>
          </a:r>
        </a:p>
        <a:p>
          <a:pPr lvl="0" algn="ctr" defTabSz="400050">
            <a:lnSpc>
              <a:spcPct val="90000"/>
            </a:lnSpc>
            <a:spcBef>
              <a:spcPct val="0"/>
            </a:spcBef>
            <a:spcAft>
              <a:spcPct val="35000"/>
            </a:spcAft>
          </a:pPr>
          <a:r>
            <a:rPr lang="en-US" sz="900" b="1" i="0" kern="1200" baseline="0" dirty="0" smtClean="0">
              <a:solidFill>
                <a:srgbClr val="0069B8"/>
              </a:solidFill>
              <a:latin typeface="Arial" pitchFamily="34" charset="0"/>
            </a:rPr>
            <a:t>Producing organic molecules</a:t>
          </a:r>
          <a:endParaRPr lang="en-US" sz="900" b="1" i="0" kern="1200" baseline="0" dirty="0">
            <a:solidFill>
              <a:srgbClr val="0069B8"/>
            </a:solidFill>
            <a:latin typeface="Arial" pitchFamily="34" charset="0"/>
          </a:endParaRPr>
        </a:p>
      </dsp:txBody>
      <dsp:txXfrm>
        <a:off x="3066392" y="3813217"/>
        <a:ext cx="619004" cy="585021"/>
      </dsp:txXfrm>
    </dsp:sp>
    <dsp:sp modelId="{B82E6ECC-E523-4741-8070-32620843D222}">
      <dsp:nvSpPr>
        <dsp:cNvPr id="0" name=""/>
        <dsp:cNvSpPr/>
      </dsp:nvSpPr>
      <dsp:spPr>
        <a:xfrm rot="5400000">
          <a:off x="1818736" y="3334780"/>
          <a:ext cx="1132312" cy="29387"/>
        </a:xfrm>
        <a:custGeom>
          <a:avLst/>
          <a:gdLst/>
          <a:ahLst/>
          <a:cxnLst/>
          <a:rect l="0" t="0" r="0" b="0"/>
          <a:pathLst>
            <a:path>
              <a:moveTo>
                <a:pt x="0" y="14693"/>
              </a:moveTo>
              <a:lnTo>
                <a:pt x="1132312"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56584" y="3321166"/>
        <a:ext cx="56615" cy="56615"/>
      </dsp:txXfrm>
    </dsp:sp>
    <dsp:sp modelId="{3A5E9AA0-12EF-43ED-94D0-91314DA90E5F}">
      <dsp:nvSpPr>
        <dsp:cNvPr id="0" name=""/>
        <dsp:cNvSpPr/>
      </dsp:nvSpPr>
      <dsp:spPr>
        <a:xfrm>
          <a:off x="1949404" y="3915631"/>
          <a:ext cx="870975" cy="911271"/>
        </a:xfrm>
        <a:prstGeom prst="ellipse">
          <a:avLst/>
        </a:prstGeom>
        <a:solidFill>
          <a:schemeClr val="bg1"/>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BIOLOGY</a:t>
          </a:r>
        </a:p>
        <a:p>
          <a:pPr lvl="0" algn="ctr" defTabSz="400050">
            <a:lnSpc>
              <a:spcPct val="90000"/>
            </a:lnSpc>
            <a:spcBef>
              <a:spcPct val="0"/>
            </a:spcBef>
            <a:spcAft>
              <a:spcPct val="35000"/>
            </a:spcAft>
          </a:pPr>
          <a:r>
            <a:rPr lang="en-US" sz="900" b="1" i="0" kern="1200" baseline="0" dirty="0" smtClean="0">
              <a:solidFill>
                <a:srgbClr val="0069B8"/>
              </a:solidFill>
              <a:latin typeface="Arial" pitchFamily="34" charset="0"/>
            </a:rPr>
            <a:t>Building blocks of life</a:t>
          </a:r>
          <a:endParaRPr lang="en-US" sz="900" b="1" i="0" kern="1200" baseline="0" dirty="0">
            <a:solidFill>
              <a:srgbClr val="0069B8"/>
            </a:solidFill>
            <a:latin typeface="Arial" pitchFamily="34" charset="0"/>
          </a:endParaRPr>
        </a:p>
      </dsp:txBody>
      <dsp:txXfrm>
        <a:off x="2076955" y="4049084"/>
        <a:ext cx="615873" cy="644365"/>
      </dsp:txXfrm>
    </dsp:sp>
    <dsp:sp modelId="{67FBF1E1-913E-413A-89FC-BD6EE0EB30E5}">
      <dsp:nvSpPr>
        <dsp:cNvPr id="0" name=""/>
        <dsp:cNvSpPr/>
      </dsp:nvSpPr>
      <dsp:spPr>
        <a:xfrm rot="7200000">
          <a:off x="1354354" y="3197058"/>
          <a:ext cx="1111346" cy="29387"/>
        </a:xfrm>
        <a:custGeom>
          <a:avLst/>
          <a:gdLst/>
          <a:ahLst/>
          <a:cxnLst/>
          <a:rect l="0" t="0" r="0" b="0"/>
          <a:pathLst>
            <a:path>
              <a:moveTo>
                <a:pt x="0" y="14693"/>
              </a:moveTo>
              <a:lnTo>
                <a:pt x="1111346"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882243" y="3183968"/>
        <a:ext cx="55567" cy="55567"/>
      </dsp:txXfrm>
    </dsp:sp>
    <dsp:sp modelId="{BC284A44-3C61-47A9-AEB1-B84A7A6B75D1}">
      <dsp:nvSpPr>
        <dsp:cNvPr id="0" name=""/>
        <dsp:cNvSpPr/>
      </dsp:nvSpPr>
      <dsp:spPr>
        <a:xfrm>
          <a:off x="910307" y="3631386"/>
          <a:ext cx="967164" cy="948683"/>
        </a:xfrm>
        <a:prstGeom prst="ellipse">
          <a:avLst/>
        </a:prstGeom>
        <a:solidFill>
          <a:schemeClr val="bg1"/>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MATHEM-ATICS</a:t>
          </a:r>
          <a:r>
            <a:rPr lang="en-US" sz="900" b="1" i="0" kern="1200" baseline="0" dirty="0" smtClean="0">
              <a:solidFill>
                <a:schemeClr val="tx2"/>
              </a:solidFill>
              <a:latin typeface="Arial" pitchFamily="34" charset="0"/>
            </a:rPr>
            <a:t> </a:t>
          </a:r>
          <a:r>
            <a:rPr lang="en-US" sz="900" b="1" i="0" kern="1200" baseline="0" dirty="0" smtClean="0">
              <a:solidFill>
                <a:srgbClr val="0069B8"/>
              </a:solidFill>
              <a:latin typeface="Arial" pitchFamily="34" charset="0"/>
            </a:rPr>
            <a:t>     Abstract thought</a:t>
          </a:r>
          <a:endParaRPr lang="en-US" sz="900" b="1" kern="1200" dirty="0" smtClean="0">
            <a:solidFill>
              <a:srgbClr val="0069B8"/>
            </a:solidFill>
          </a:endParaRPr>
        </a:p>
        <a:p>
          <a:pPr lvl="0" algn="ctr" defTabSz="400050">
            <a:lnSpc>
              <a:spcPct val="90000"/>
            </a:lnSpc>
            <a:spcBef>
              <a:spcPct val="0"/>
            </a:spcBef>
            <a:spcAft>
              <a:spcPct val="35000"/>
            </a:spcAft>
          </a:pPr>
          <a:endParaRPr lang="en-US" sz="800" kern="1200" dirty="0"/>
        </a:p>
      </dsp:txBody>
      <dsp:txXfrm>
        <a:off x="1051945" y="3770317"/>
        <a:ext cx="683888" cy="670821"/>
      </dsp:txXfrm>
    </dsp:sp>
    <dsp:sp modelId="{3ADE5D73-CFCA-4223-A707-34AA309F528F}">
      <dsp:nvSpPr>
        <dsp:cNvPr id="0" name=""/>
        <dsp:cNvSpPr/>
      </dsp:nvSpPr>
      <dsp:spPr>
        <a:xfrm rot="9000000">
          <a:off x="960450" y="2861833"/>
          <a:ext cx="1160947" cy="29387"/>
        </a:xfrm>
        <a:custGeom>
          <a:avLst/>
          <a:gdLst/>
          <a:ahLst/>
          <a:cxnLst/>
          <a:rect l="0" t="0" r="0" b="0"/>
          <a:pathLst>
            <a:path>
              <a:moveTo>
                <a:pt x="0" y="14693"/>
              </a:moveTo>
              <a:lnTo>
                <a:pt x="1160947"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511900" y="2847503"/>
        <a:ext cx="58047" cy="58047"/>
      </dsp:txXfrm>
    </dsp:sp>
    <dsp:sp modelId="{262BD764-14B0-4883-9E57-1FE92D83C6B5}">
      <dsp:nvSpPr>
        <dsp:cNvPr id="0" name=""/>
        <dsp:cNvSpPr/>
      </dsp:nvSpPr>
      <dsp:spPr>
        <a:xfrm>
          <a:off x="237284" y="2965003"/>
          <a:ext cx="862282" cy="830521"/>
        </a:xfrm>
        <a:prstGeom prst="ellipse">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INSPIRATION</a:t>
          </a:r>
        </a:p>
        <a:p>
          <a:pPr lvl="0" algn="ctr" defTabSz="400050">
            <a:lnSpc>
              <a:spcPct val="90000"/>
            </a:lnSpc>
            <a:spcBef>
              <a:spcPct val="0"/>
            </a:spcBef>
            <a:spcAft>
              <a:spcPct val="35000"/>
            </a:spcAft>
          </a:pPr>
          <a:r>
            <a:rPr lang="en-US" sz="900" b="1" i="0" kern="1200" baseline="0" dirty="0" smtClean="0">
              <a:solidFill>
                <a:srgbClr val="C00000"/>
              </a:solidFill>
              <a:latin typeface="Arial" pitchFamily="34" charset="0"/>
            </a:rPr>
            <a:t>Career in science and technology</a:t>
          </a:r>
          <a:endParaRPr lang="en-US" sz="900" b="1" i="0" kern="1200" baseline="0" dirty="0">
            <a:solidFill>
              <a:srgbClr val="C00000"/>
            </a:solidFill>
            <a:latin typeface="Arial" pitchFamily="34" charset="0"/>
          </a:endParaRPr>
        </a:p>
      </dsp:txBody>
      <dsp:txXfrm>
        <a:off x="363562" y="3086630"/>
        <a:ext cx="609726" cy="587267"/>
      </dsp:txXfrm>
    </dsp:sp>
    <dsp:sp modelId="{10CA5F83-2E0F-46FE-9A3D-883EF5E0F9FF}">
      <dsp:nvSpPr>
        <dsp:cNvPr id="0" name=""/>
        <dsp:cNvSpPr/>
      </dsp:nvSpPr>
      <dsp:spPr>
        <a:xfrm rot="10800000">
          <a:off x="796943" y="2374567"/>
          <a:ext cx="1193891" cy="29387"/>
        </a:xfrm>
        <a:custGeom>
          <a:avLst/>
          <a:gdLst/>
          <a:ahLst/>
          <a:cxnLst/>
          <a:rect l="0" t="0" r="0" b="0"/>
          <a:pathLst>
            <a:path>
              <a:moveTo>
                <a:pt x="0" y="14693"/>
              </a:moveTo>
              <a:lnTo>
                <a:pt x="1193891"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364042" y="2359414"/>
        <a:ext cx="59694" cy="59694"/>
      </dsp:txXfrm>
    </dsp:sp>
    <dsp:sp modelId="{42713413-F644-4867-B775-1B265F16EA30}">
      <dsp:nvSpPr>
        <dsp:cNvPr id="0" name=""/>
        <dsp:cNvSpPr/>
      </dsp:nvSpPr>
      <dsp:spPr>
        <a:xfrm>
          <a:off x="8830" y="1995205"/>
          <a:ext cx="788113" cy="788113"/>
        </a:xfrm>
        <a:prstGeom prst="ellipse">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ANTHRO-POLOGY </a:t>
          </a:r>
          <a:r>
            <a:rPr lang="en-US" sz="900" b="1" i="0" kern="1200" baseline="0" dirty="0" smtClean="0">
              <a:solidFill>
                <a:srgbClr val="C00000"/>
              </a:solidFill>
              <a:latin typeface="Arial" pitchFamily="34" charset="0"/>
            </a:rPr>
            <a:t>     Ancient civilizations </a:t>
          </a:r>
        </a:p>
        <a:p>
          <a:pPr lvl="0" algn="ctr" defTabSz="400050">
            <a:lnSpc>
              <a:spcPct val="90000"/>
            </a:lnSpc>
            <a:spcBef>
              <a:spcPct val="0"/>
            </a:spcBef>
            <a:spcAft>
              <a:spcPct val="35000"/>
            </a:spcAft>
          </a:pPr>
          <a:r>
            <a:rPr lang="en-US" sz="900" b="1" i="0" kern="1200" baseline="0" dirty="0" smtClean="0">
              <a:solidFill>
                <a:srgbClr val="C00000"/>
              </a:solidFill>
              <a:latin typeface="Arial" pitchFamily="34" charset="0"/>
            </a:rPr>
            <a:t>Our roots</a:t>
          </a:r>
          <a:endParaRPr lang="en-US" sz="900" b="1" i="0" kern="1200" baseline="0" dirty="0">
            <a:solidFill>
              <a:srgbClr val="C00000"/>
            </a:solidFill>
            <a:latin typeface="Arial" pitchFamily="34" charset="0"/>
          </a:endParaRPr>
        </a:p>
      </dsp:txBody>
      <dsp:txXfrm>
        <a:off x="124246" y="2110621"/>
        <a:ext cx="557281" cy="557281"/>
      </dsp:txXfrm>
    </dsp:sp>
    <dsp:sp modelId="{09C53F92-D871-4415-A228-91B18D9AEBE8}">
      <dsp:nvSpPr>
        <dsp:cNvPr id="0" name=""/>
        <dsp:cNvSpPr/>
      </dsp:nvSpPr>
      <dsp:spPr>
        <a:xfrm rot="12600000">
          <a:off x="929713" y="1879066"/>
          <a:ext cx="1193891" cy="29387"/>
        </a:xfrm>
        <a:custGeom>
          <a:avLst/>
          <a:gdLst/>
          <a:ahLst/>
          <a:cxnLst/>
          <a:rect l="0" t="0" r="0" b="0"/>
          <a:pathLst>
            <a:path>
              <a:moveTo>
                <a:pt x="0" y="14693"/>
              </a:moveTo>
              <a:lnTo>
                <a:pt x="1193891"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496811" y="1863913"/>
        <a:ext cx="59694" cy="59694"/>
      </dsp:txXfrm>
    </dsp:sp>
    <dsp:sp modelId="{A58144C7-46FD-449B-B664-52B6544687D7}">
      <dsp:nvSpPr>
        <dsp:cNvPr id="0" name=""/>
        <dsp:cNvSpPr/>
      </dsp:nvSpPr>
      <dsp:spPr>
        <a:xfrm>
          <a:off x="274369" y="1004202"/>
          <a:ext cx="788113" cy="788113"/>
        </a:xfrm>
        <a:prstGeom prst="ellipse">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1" i="0" kern="1200" baseline="0" dirty="0" smtClean="0">
              <a:solidFill>
                <a:schemeClr val="tx1"/>
              </a:solidFill>
              <a:latin typeface="Arial" pitchFamily="34" charset="0"/>
            </a:rPr>
            <a:t>HISTORY</a:t>
          </a:r>
        </a:p>
        <a:p>
          <a:pPr lvl="0" algn="ctr" defTabSz="311150">
            <a:lnSpc>
              <a:spcPct val="90000"/>
            </a:lnSpc>
            <a:spcBef>
              <a:spcPct val="0"/>
            </a:spcBef>
            <a:spcAft>
              <a:spcPct val="35000"/>
            </a:spcAft>
          </a:pPr>
          <a:r>
            <a:rPr lang="en-US" sz="700" b="1" i="0" kern="1200" baseline="0" dirty="0" smtClean="0">
              <a:solidFill>
                <a:srgbClr val="C00000"/>
              </a:solidFill>
              <a:latin typeface="Arial" pitchFamily="34" charset="0"/>
            </a:rPr>
            <a:t>Evolution of Universe </a:t>
          </a:r>
        </a:p>
        <a:p>
          <a:pPr lvl="0" algn="ctr" defTabSz="311150">
            <a:lnSpc>
              <a:spcPct val="90000"/>
            </a:lnSpc>
            <a:spcBef>
              <a:spcPct val="0"/>
            </a:spcBef>
            <a:spcAft>
              <a:spcPct val="35000"/>
            </a:spcAft>
          </a:pPr>
          <a:r>
            <a:rPr lang="en-US" sz="700" b="1" i="0" kern="1200" baseline="0" dirty="0" smtClean="0">
              <a:solidFill>
                <a:srgbClr val="C00000"/>
              </a:solidFill>
              <a:latin typeface="Arial" pitchFamily="34" charset="0"/>
            </a:rPr>
            <a:t>Our roots </a:t>
          </a:r>
          <a:endParaRPr lang="en-US" sz="700" b="1" i="0" kern="1200" baseline="0" dirty="0">
            <a:solidFill>
              <a:srgbClr val="C00000"/>
            </a:solidFill>
            <a:latin typeface="Arial" pitchFamily="34" charset="0"/>
          </a:endParaRPr>
        </a:p>
      </dsp:txBody>
      <dsp:txXfrm>
        <a:off x="389785" y="1119618"/>
        <a:ext cx="557281" cy="557281"/>
      </dsp:txXfrm>
    </dsp:sp>
    <dsp:sp modelId="{455BB975-E0B8-46A6-B0FB-872C0372D48D}">
      <dsp:nvSpPr>
        <dsp:cNvPr id="0" name=""/>
        <dsp:cNvSpPr/>
      </dsp:nvSpPr>
      <dsp:spPr>
        <a:xfrm rot="14400000">
          <a:off x="1351422" y="1550385"/>
          <a:ext cx="1115254" cy="29387"/>
        </a:xfrm>
        <a:custGeom>
          <a:avLst/>
          <a:gdLst/>
          <a:ahLst/>
          <a:cxnLst/>
          <a:rect l="0" t="0" r="0" b="0"/>
          <a:pathLst>
            <a:path>
              <a:moveTo>
                <a:pt x="0" y="14693"/>
              </a:moveTo>
              <a:lnTo>
                <a:pt x="1115254"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881169" y="1537197"/>
        <a:ext cx="55762" cy="55762"/>
      </dsp:txXfrm>
    </dsp:sp>
    <dsp:sp modelId="{D0C89FDC-C799-4EC8-B4B3-E109D32A1CEF}">
      <dsp:nvSpPr>
        <dsp:cNvPr id="0" name=""/>
        <dsp:cNvSpPr/>
      </dsp:nvSpPr>
      <dsp:spPr>
        <a:xfrm>
          <a:off x="928119" y="197724"/>
          <a:ext cx="931541" cy="950141"/>
        </a:xfrm>
        <a:prstGeom prst="ellipse">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kern="1200" baseline="0" dirty="0" smtClean="0">
              <a:solidFill>
                <a:schemeClr val="tx1"/>
              </a:solidFill>
              <a:latin typeface="Arial" pitchFamily="34" charset="0"/>
            </a:rPr>
            <a:t>PERSPECTIVE IMMENSITY OF UNIVERSE </a:t>
          </a:r>
        </a:p>
        <a:p>
          <a:pPr lvl="0" algn="ctr" defTabSz="400050">
            <a:lnSpc>
              <a:spcPct val="90000"/>
            </a:lnSpc>
            <a:spcBef>
              <a:spcPct val="0"/>
            </a:spcBef>
            <a:spcAft>
              <a:spcPct val="35000"/>
            </a:spcAft>
          </a:pPr>
          <a:r>
            <a:rPr lang="en-US" sz="900" b="1" i="0" kern="1200" baseline="0" dirty="0" smtClean="0">
              <a:solidFill>
                <a:srgbClr val="C00000"/>
              </a:solidFill>
              <a:latin typeface="Arial" pitchFamily="34" charset="0"/>
            </a:rPr>
            <a:t>Tolerance and global citizenship</a:t>
          </a:r>
        </a:p>
      </dsp:txBody>
      <dsp:txXfrm>
        <a:off x="1064540" y="336869"/>
        <a:ext cx="658699" cy="67185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 name="Shape 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lstStyle>
            <a:lvl1pPr marL="0" marR="0" indent="0" algn="l" rtl="0">
              <a:lnSpc>
                <a:spcPct val="117999"/>
              </a:lnSpc>
              <a:spcBef>
                <a:spcPts val="0"/>
              </a:spcBef>
              <a:defRPr/>
            </a:lvl1pPr>
            <a:lvl2pPr marL="0" marR="0" indent="228600" algn="l" rtl="0">
              <a:lnSpc>
                <a:spcPct val="117999"/>
              </a:lnSpc>
              <a:spcBef>
                <a:spcPts val="0"/>
              </a:spcBef>
              <a:defRPr/>
            </a:lvl2pPr>
            <a:lvl3pPr marL="0" marR="0" indent="457200" algn="l" rtl="0">
              <a:lnSpc>
                <a:spcPct val="117999"/>
              </a:lnSpc>
              <a:spcBef>
                <a:spcPts val="0"/>
              </a:spcBef>
              <a:defRPr/>
            </a:lvl3pPr>
            <a:lvl4pPr marL="0" marR="0" indent="685800" algn="l" rtl="0">
              <a:lnSpc>
                <a:spcPct val="117999"/>
              </a:lnSpc>
              <a:spcBef>
                <a:spcPts val="0"/>
              </a:spcBef>
              <a:defRPr/>
            </a:lvl4pPr>
            <a:lvl5pPr marL="0" marR="0" indent="914400" algn="l" rtl="0">
              <a:lnSpc>
                <a:spcPct val="117999"/>
              </a:lnSpc>
              <a:spcBef>
                <a:spcPts val="0"/>
              </a:spcBef>
              <a:defRPr/>
            </a:lvl5pPr>
            <a:lvl6pPr marL="0" marR="0" indent="1143000" algn="l" rtl="0">
              <a:lnSpc>
                <a:spcPct val="117999"/>
              </a:lnSpc>
              <a:spcBef>
                <a:spcPts val="0"/>
              </a:spcBef>
              <a:defRPr/>
            </a:lvl6pPr>
            <a:lvl7pPr marL="0" marR="0" indent="1371600" algn="l" rtl="0">
              <a:lnSpc>
                <a:spcPct val="117999"/>
              </a:lnSpc>
              <a:spcBef>
                <a:spcPts val="0"/>
              </a:spcBef>
              <a:defRPr/>
            </a:lvl7pPr>
            <a:lvl8pPr marL="0" marR="0" indent="1600200" algn="l" rtl="0">
              <a:lnSpc>
                <a:spcPct val="117999"/>
              </a:lnSpc>
              <a:spcBef>
                <a:spcPts val="0"/>
              </a:spcBef>
              <a:defRPr/>
            </a:lvl8pPr>
            <a:lvl9pPr marL="0" marR="0" indent="1828800" algn="l" rtl="0">
              <a:lnSpc>
                <a:spcPct val="117999"/>
              </a:lnSpc>
              <a:spcBef>
                <a:spcPts val="0"/>
              </a:spcBef>
              <a:defRPr/>
            </a:lvl9pPr>
          </a:lstStyle>
          <a:p>
            <a:endParaRPr/>
          </a:p>
        </p:txBody>
      </p:sp>
    </p:spTree>
    <p:extLst>
      <p:ext uri="{BB962C8B-B14F-4D97-AF65-F5344CB8AC3E}">
        <p14:creationId xmlns:p14="http://schemas.microsoft.com/office/powerpoint/2010/main" val="2380209075"/>
      </p:ext>
    </p:extLst>
  </p:cSld>
  <p:clrMap bg1="lt1" tx1="dk1" bg2="dk2" tx2="lt2" accent1="accent1" accent2="accent2" accent3="accent3" accent4="accent4" accent5="accent5" accent6="accent6" hlink="hlink" folHlink="folHlink"/>
  <p:notesStyle>
    <a:lvl1pPr marL="0" algn="l" defTabSz="437960" rtl="0" eaLnBrk="1" latinLnBrk="0" hangingPunct="1">
      <a:defRPr sz="575" kern="1200">
        <a:solidFill>
          <a:schemeClr val="tx1"/>
        </a:solidFill>
        <a:latin typeface="+mn-lt"/>
        <a:ea typeface="+mn-ea"/>
        <a:cs typeface="+mn-cs"/>
      </a:defRPr>
    </a:lvl1pPr>
    <a:lvl2pPr marL="218980" algn="l" defTabSz="437960" rtl="0" eaLnBrk="1" latinLnBrk="0" hangingPunct="1">
      <a:defRPr sz="575" kern="1200">
        <a:solidFill>
          <a:schemeClr val="tx1"/>
        </a:solidFill>
        <a:latin typeface="+mn-lt"/>
        <a:ea typeface="+mn-ea"/>
        <a:cs typeface="+mn-cs"/>
      </a:defRPr>
    </a:lvl2pPr>
    <a:lvl3pPr marL="437960" algn="l" defTabSz="437960" rtl="0" eaLnBrk="1" latinLnBrk="0" hangingPunct="1">
      <a:defRPr sz="575" kern="1200">
        <a:solidFill>
          <a:schemeClr val="tx1"/>
        </a:solidFill>
        <a:latin typeface="+mn-lt"/>
        <a:ea typeface="+mn-ea"/>
        <a:cs typeface="+mn-cs"/>
      </a:defRPr>
    </a:lvl3pPr>
    <a:lvl4pPr marL="656938" algn="l" defTabSz="437960" rtl="0" eaLnBrk="1" latinLnBrk="0" hangingPunct="1">
      <a:defRPr sz="575" kern="1200">
        <a:solidFill>
          <a:schemeClr val="tx1"/>
        </a:solidFill>
        <a:latin typeface="+mn-lt"/>
        <a:ea typeface="+mn-ea"/>
        <a:cs typeface="+mn-cs"/>
      </a:defRPr>
    </a:lvl4pPr>
    <a:lvl5pPr marL="875919" algn="l" defTabSz="437960" rtl="0" eaLnBrk="1" latinLnBrk="0" hangingPunct="1">
      <a:defRPr sz="575" kern="1200">
        <a:solidFill>
          <a:schemeClr val="tx1"/>
        </a:solidFill>
        <a:latin typeface="+mn-lt"/>
        <a:ea typeface="+mn-ea"/>
        <a:cs typeface="+mn-cs"/>
      </a:defRPr>
    </a:lvl5pPr>
    <a:lvl6pPr marL="1094898" algn="l" defTabSz="437960" rtl="0" eaLnBrk="1" latinLnBrk="0" hangingPunct="1">
      <a:defRPr sz="575" kern="1200">
        <a:solidFill>
          <a:schemeClr val="tx1"/>
        </a:solidFill>
        <a:latin typeface="+mn-lt"/>
        <a:ea typeface="+mn-ea"/>
        <a:cs typeface="+mn-cs"/>
      </a:defRPr>
    </a:lvl6pPr>
    <a:lvl7pPr marL="1313878" algn="l" defTabSz="437960" rtl="0" eaLnBrk="1" latinLnBrk="0" hangingPunct="1">
      <a:defRPr sz="575" kern="1200">
        <a:solidFill>
          <a:schemeClr val="tx1"/>
        </a:solidFill>
        <a:latin typeface="+mn-lt"/>
        <a:ea typeface="+mn-ea"/>
        <a:cs typeface="+mn-cs"/>
      </a:defRPr>
    </a:lvl7pPr>
    <a:lvl8pPr marL="1532858" algn="l" defTabSz="437960" rtl="0" eaLnBrk="1" latinLnBrk="0" hangingPunct="1">
      <a:defRPr sz="575" kern="1200">
        <a:solidFill>
          <a:schemeClr val="tx1"/>
        </a:solidFill>
        <a:latin typeface="+mn-lt"/>
        <a:ea typeface="+mn-ea"/>
        <a:cs typeface="+mn-cs"/>
      </a:defRPr>
    </a:lvl8pPr>
    <a:lvl9pPr marL="1751837" algn="l" defTabSz="437960" rtl="0" eaLnBrk="1" latinLnBrk="0" hangingPunct="1">
      <a:defRPr sz="5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68" name="Shape 68"/>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8264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marL="0" marR="0" lvl="0" indent="0" algn="l" defTabSz="437960" rtl="0" eaLnBrk="1" fontAlgn="auto" latinLnBrk="0" hangingPunct="1">
              <a:lnSpc>
                <a:spcPct val="117999"/>
              </a:lnSpc>
              <a:spcBef>
                <a:spcPts val="0"/>
              </a:spcBef>
              <a:spcAft>
                <a:spcPts val="0"/>
              </a:spcAft>
              <a:buClr>
                <a:schemeClr val="dk1"/>
              </a:buClr>
              <a:buSzTx/>
              <a:buFontTx/>
              <a:buNone/>
              <a:tabLst/>
              <a:defRPr/>
            </a:pPr>
            <a:r>
              <a:rPr lang="en-US" sz="1400" dirty="0" err="1" smtClean="0">
                <a:solidFill>
                  <a:schemeClr val="dk1"/>
                </a:solidFill>
                <a:latin typeface="Ubuntu" panose="020B0504030602030204" pitchFamily="34" charset="0"/>
                <a:ea typeface="Helvetica Neue"/>
                <a:cs typeface="Helvetica Neue"/>
                <a:sym typeface="Helvetica Neue"/>
              </a:rPr>
              <a:t>Riegle</a:t>
            </a:r>
            <a:r>
              <a:rPr lang="en-US" sz="1400" dirty="0" smtClean="0">
                <a:solidFill>
                  <a:schemeClr val="dk1"/>
                </a:solidFill>
                <a:latin typeface="Ubuntu" panose="020B0504030602030204" pitchFamily="34" charset="0"/>
                <a:ea typeface="Helvetica Neue"/>
                <a:cs typeface="Helvetica Neue"/>
                <a:sym typeface="Helvetica Neue"/>
              </a:rPr>
              <a:t>‐Crumb, C., &amp; Moore, C. (2014) studied the gender gap in high school physics and the analyses show that the degree of gender difference varies in relation to the </a:t>
            </a:r>
            <a:r>
              <a:rPr lang="en-US" sz="1400" b="1" dirty="0" smtClean="0">
                <a:solidFill>
                  <a:schemeClr val="accent1">
                    <a:lumMod val="75000"/>
                  </a:schemeClr>
                </a:solidFill>
                <a:latin typeface="Ubuntu" panose="020B0504030602030204" pitchFamily="34" charset="0"/>
                <a:ea typeface="Helvetica Neue"/>
                <a:cs typeface="Helvetica Neue"/>
                <a:sym typeface="Helvetica Neue"/>
              </a:rPr>
              <a:t>gendered context of the local community labor force</a:t>
            </a:r>
            <a:r>
              <a:rPr lang="en-US" sz="1400" dirty="0" smtClean="0">
                <a:solidFill>
                  <a:schemeClr val="dk1"/>
                </a:solidFill>
                <a:latin typeface="Ubuntu" panose="020B0504030602030204" pitchFamily="34" charset="0"/>
                <a:ea typeface="Helvetica Neue"/>
                <a:cs typeface="Helvetica Neue"/>
                <a:sym typeface="Helvetica Neue"/>
              </a:rPr>
              <a:t>. </a:t>
            </a:r>
          </a:p>
          <a:p>
            <a:pPr marL="0" marR="0" lvl="0" indent="0" algn="l" defTabSz="437960" rtl="0" eaLnBrk="1" fontAlgn="auto" latinLnBrk="0" hangingPunct="1">
              <a:lnSpc>
                <a:spcPct val="117999"/>
              </a:lnSpc>
              <a:spcBef>
                <a:spcPts val="0"/>
              </a:spcBef>
              <a:spcAft>
                <a:spcPts val="0"/>
              </a:spcAft>
              <a:buClr>
                <a:schemeClr val="dk1"/>
              </a:buClr>
              <a:buSzTx/>
              <a:buFontTx/>
              <a:buNone/>
              <a:tabLst/>
              <a:defRPr/>
            </a:pPr>
            <a:r>
              <a:rPr lang="en-US" sz="1400" u="sng" dirty="0" smtClean="0">
                <a:solidFill>
                  <a:schemeClr val="dk1"/>
                </a:solidFill>
                <a:latin typeface="Ubuntu" panose="020B0504030602030204" pitchFamily="34" charset="0"/>
                <a:ea typeface="Helvetica Neue"/>
                <a:cs typeface="Helvetica Neue"/>
                <a:sym typeface="Helvetica Neue"/>
              </a:rPr>
              <a:t>Gender disparities remain in the fields of STEM </a:t>
            </a:r>
            <a:r>
              <a:rPr lang="en-US" sz="1400" dirty="0" smtClean="0">
                <a:solidFill>
                  <a:schemeClr val="dk1"/>
                </a:solidFill>
                <a:latin typeface="Ubuntu" panose="020B0504030602030204" pitchFamily="34" charset="0"/>
                <a:ea typeface="Helvetica Neue"/>
                <a:cs typeface="Helvetica Neue"/>
                <a:sym typeface="Helvetica Neue"/>
              </a:rPr>
              <a:t>(Freeman, 2004; Nord et al., 2011). </a:t>
            </a:r>
          </a:p>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9696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marL="0" marR="0" lvl="0" indent="0" algn="l" defTabSz="437960" rtl="0" eaLnBrk="1" fontAlgn="auto" latinLnBrk="0" hangingPunct="1">
              <a:lnSpc>
                <a:spcPct val="117999"/>
              </a:lnSpc>
              <a:spcBef>
                <a:spcPts val="0"/>
              </a:spcBef>
              <a:spcAft>
                <a:spcPts val="0"/>
              </a:spcAft>
              <a:buClr>
                <a:schemeClr val="dk1"/>
              </a:buClr>
              <a:buSzTx/>
              <a:buFontTx/>
              <a:buNone/>
              <a:tabLst/>
              <a:defRPr/>
            </a:pPr>
            <a:r>
              <a:rPr lang="en-US" sz="800" dirty="0" smtClean="0">
                <a:solidFill>
                  <a:schemeClr val="dk1"/>
                </a:solidFill>
                <a:latin typeface="Ubuntu" panose="020B0504030602030204" pitchFamily="34" charset="0"/>
                <a:ea typeface="Helvetica Neue"/>
                <a:cs typeface="Helvetica Neue"/>
                <a:sym typeface="Helvetica Neue"/>
              </a:rPr>
              <a:t>We are constantly  learning in formal and informal contexts and communicating messages using our behavior, attitudes, opinions: the images in the textbooks, the examples we give to illustrate a subject, </a:t>
            </a:r>
            <a:r>
              <a:rPr lang="en-US" sz="800" dirty="0" err="1" smtClean="0">
                <a:solidFill>
                  <a:schemeClr val="dk1"/>
                </a:solidFill>
                <a:latin typeface="Ubuntu" panose="020B0504030602030204" pitchFamily="34" charset="0"/>
                <a:ea typeface="Helvetica Neue"/>
                <a:cs typeface="Helvetica Neue"/>
                <a:sym typeface="Helvetica Neue"/>
              </a:rPr>
              <a:t>etc</a:t>
            </a:r>
            <a:r>
              <a:rPr lang="en-US" sz="800" dirty="0" smtClean="0">
                <a:solidFill>
                  <a:schemeClr val="dk1"/>
                </a:solidFill>
                <a:latin typeface="Ubuntu" panose="020B0504030602030204" pitchFamily="34" charset="0"/>
                <a:ea typeface="Helvetica Neue"/>
                <a:cs typeface="Helvetica Neue"/>
                <a:sym typeface="Helvetica Neue"/>
              </a:rPr>
              <a:t>…</a:t>
            </a:r>
          </a:p>
          <a:p>
            <a:pPr marL="0" marR="0" indent="0" algn="l" defTabSz="437960" rtl="0" eaLnBrk="1" fontAlgn="auto" latinLnBrk="0" hangingPunct="1">
              <a:lnSpc>
                <a:spcPct val="117999"/>
              </a:lnSpc>
              <a:spcBef>
                <a:spcPts val="0"/>
              </a:spcBef>
              <a:spcAft>
                <a:spcPts val="0"/>
              </a:spcAft>
              <a:buClr>
                <a:schemeClr val="dk1"/>
              </a:buClr>
              <a:buSzTx/>
              <a:buFontTx/>
              <a:buNone/>
              <a:tabLst/>
              <a:defRPr/>
            </a:pPr>
            <a:r>
              <a:rPr lang="en-US" sz="800" dirty="0" smtClean="0"/>
              <a:t>Giroux</a:t>
            </a:r>
            <a:r>
              <a:rPr lang="en-US" sz="800" dirty="0"/>
              <a:t>, H. A., &amp; Penna, A. N. (1979). Social education in the classroom: The dynamics of the hidden curriculum. </a:t>
            </a:r>
            <a:r>
              <a:rPr lang="en-US" sz="800" i="1" dirty="0"/>
              <a:t>Theory &amp; Research in Social Education</a:t>
            </a:r>
            <a:r>
              <a:rPr lang="en-US" sz="800" dirty="0"/>
              <a:t>, </a:t>
            </a:r>
            <a:r>
              <a:rPr lang="en-US" sz="800" i="1" dirty="0"/>
              <a:t>7</a:t>
            </a:r>
            <a:r>
              <a:rPr lang="en-US" sz="800" dirty="0"/>
              <a:t>(1), 21-42.</a:t>
            </a:r>
          </a:p>
          <a:p>
            <a:endParaRPr lang="en-US" sz="700" b="1" dirty="0"/>
          </a:p>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04867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7501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862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lnSpc>
                <a:spcPct val="150000"/>
              </a:lnSpc>
              <a:buClr>
                <a:schemeClr val="dk1"/>
              </a:buClr>
              <a:buSzPct val="100000"/>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60505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r>
              <a:rPr lang="en-US" sz="575" b="1" i="1" kern="1200" dirty="0" smtClean="0">
                <a:solidFill>
                  <a:schemeClr val="tx1"/>
                </a:solidFill>
                <a:effectLst/>
                <a:latin typeface="+mn-lt"/>
                <a:ea typeface="+mn-ea"/>
                <a:cs typeface="+mn-cs"/>
              </a:rPr>
              <a:t>Guidelines to manage diversity and gender balance in the classroom through Space*</a:t>
            </a:r>
            <a:endParaRPr lang="pl-PL" sz="575" b="1" i="1" kern="1200" dirty="0" smtClean="0">
              <a:solidFill>
                <a:schemeClr val="tx1"/>
              </a:solidFill>
              <a:effectLst/>
              <a:latin typeface="+mn-lt"/>
              <a:ea typeface="+mn-ea"/>
              <a:cs typeface="+mn-cs"/>
            </a:endParaRPr>
          </a:p>
          <a:p>
            <a:pPr lvl="0"/>
            <a:r>
              <a:rPr lang="en-US" sz="575" b="1" i="1" kern="1200" dirty="0" smtClean="0">
                <a:solidFill>
                  <a:schemeClr val="tx1"/>
                </a:solidFill>
                <a:effectLst/>
                <a:latin typeface="+mn-lt"/>
                <a:ea typeface="+mn-ea"/>
                <a:cs typeface="+mn-cs"/>
              </a:rPr>
              <a:t>Actively Challenge Stereotypes</a:t>
            </a:r>
            <a:endParaRPr lang="pl-PL" sz="575" b="1" i="1" kern="1200" dirty="0" smtClean="0">
              <a:solidFill>
                <a:schemeClr val="tx1"/>
              </a:solidFill>
              <a:effectLst/>
              <a:latin typeface="+mn-lt"/>
              <a:ea typeface="+mn-ea"/>
              <a:cs typeface="+mn-cs"/>
            </a:endParaRPr>
          </a:p>
          <a:p>
            <a:r>
              <a:rPr lang="en-US" sz="575" i="1" kern="1200" dirty="0" smtClean="0">
                <a:solidFill>
                  <a:schemeClr val="tx1"/>
                </a:solidFill>
                <a:effectLst/>
                <a:latin typeface="+mn-lt"/>
                <a:ea typeface="+mn-ea"/>
                <a:cs typeface="+mn-cs"/>
              </a:rPr>
              <a:t>Give practical examples when someone in the classroom is highlighting a stereotype. For instance, if someone says space is for boys, you may show different examples of women working on space related careers. You may use the role model videos that space awareness project prepared, showing on a concrete way that space jobs are for both girls and boys.</a:t>
            </a:r>
            <a:endParaRPr lang="pl-PL" sz="575" i="1" kern="1200" dirty="0" smtClean="0">
              <a:solidFill>
                <a:schemeClr val="tx1"/>
              </a:solidFill>
              <a:effectLst/>
              <a:latin typeface="+mn-lt"/>
              <a:ea typeface="+mn-ea"/>
              <a:cs typeface="+mn-cs"/>
            </a:endParaRPr>
          </a:p>
          <a:p>
            <a:pPr lvl="0"/>
            <a:r>
              <a:rPr lang="en-US" sz="575" b="1" i="1" kern="1200" dirty="0" smtClean="0">
                <a:solidFill>
                  <a:schemeClr val="tx1"/>
                </a:solidFill>
                <a:effectLst/>
                <a:latin typeface="+mn-lt"/>
                <a:ea typeface="+mn-ea"/>
                <a:cs typeface="+mn-cs"/>
              </a:rPr>
              <a:t>Actively target girls, but design for boys and girls</a:t>
            </a:r>
            <a:endParaRPr lang="pl-PL" sz="575" b="1" i="1" kern="1200" dirty="0" smtClean="0">
              <a:solidFill>
                <a:schemeClr val="tx1"/>
              </a:solidFill>
              <a:effectLst/>
              <a:latin typeface="+mn-lt"/>
              <a:ea typeface="+mn-ea"/>
              <a:cs typeface="+mn-cs"/>
            </a:endParaRPr>
          </a:p>
          <a:p>
            <a:r>
              <a:rPr lang="en-US" sz="575" i="1" kern="1200" dirty="0" smtClean="0">
                <a:solidFill>
                  <a:schemeClr val="tx1"/>
                </a:solidFill>
                <a:effectLst/>
                <a:latin typeface="+mn-lt"/>
                <a:ea typeface="+mn-ea"/>
                <a:cs typeface="+mn-cs"/>
              </a:rPr>
              <a:t>Female friendly approaches give girls the choice of opting out or performing gender in the specific way that is sanctioned by science culture. This serves to maintain, rather than erase, stereotypical gender identities. Every child is different. Variations in the way children learn are found not only between genders, but also within every person, so differences in science engagement among learners of the same sex are at least as important as the differences between the two sexes. So, encourage all learners to value their own experiences and interests, and reflect on their relevance for science learning. This practice may help establish an increased awareness of all </a:t>
            </a:r>
            <a:r>
              <a:rPr lang="en-US" sz="575" i="1" kern="1200" dirty="0" err="1" smtClean="0">
                <a:solidFill>
                  <a:schemeClr val="tx1"/>
                </a:solidFill>
                <a:effectLst/>
                <a:latin typeface="+mn-lt"/>
                <a:ea typeface="+mn-ea"/>
                <a:cs typeface="+mn-cs"/>
              </a:rPr>
              <a:t>marginalised</a:t>
            </a:r>
            <a:r>
              <a:rPr lang="en-US" sz="575" i="1" kern="1200" dirty="0" smtClean="0">
                <a:solidFill>
                  <a:schemeClr val="tx1"/>
                </a:solidFill>
                <a:effectLst/>
                <a:latin typeface="+mn-lt"/>
                <a:ea typeface="+mn-ea"/>
                <a:cs typeface="+mn-cs"/>
              </a:rPr>
              <a:t> groups of learners, irrespective of sex (</a:t>
            </a:r>
            <a:r>
              <a:rPr lang="en-US" sz="575" i="1" kern="1200" dirty="0" err="1" smtClean="0">
                <a:solidFill>
                  <a:schemeClr val="tx1"/>
                </a:solidFill>
                <a:effectLst/>
                <a:latin typeface="+mn-lt"/>
                <a:ea typeface="+mn-ea"/>
                <a:cs typeface="+mn-cs"/>
              </a:rPr>
              <a:t>Allegrini</a:t>
            </a:r>
            <a:r>
              <a:rPr lang="en-US" sz="575" i="1" kern="1200" dirty="0" smtClean="0">
                <a:solidFill>
                  <a:schemeClr val="tx1"/>
                </a:solidFill>
                <a:effectLst/>
                <a:latin typeface="+mn-lt"/>
                <a:ea typeface="+mn-ea"/>
                <a:cs typeface="+mn-cs"/>
              </a:rPr>
              <a:t>, 2015; </a:t>
            </a:r>
            <a:r>
              <a:rPr lang="en-US" sz="575" i="1" kern="1200" dirty="0" err="1" smtClean="0">
                <a:solidFill>
                  <a:schemeClr val="tx1"/>
                </a:solidFill>
                <a:effectLst/>
                <a:latin typeface="+mn-lt"/>
                <a:ea typeface="+mn-ea"/>
                <a:cs typeface="+mn-cs"/>
              </a:rPr>
              <a:t>Sinnes</a:t>
            </a:r>
            <a:r>
              <a:rPr lang="en-US" sz="575" i="1" kern="1200" dirty="0" smtClean="0">
                <a:solidFill>
                  <a:schemeClr val="tx1"/>
                </a:solidFill>
                <a:effectLst/>
                <a:latin typeface="+mn-lt"/>
                <a:ea typeface="+mn-ea"/>
                <a:cs typeface="+mn-cs"/>
              </a:rPr>
              <a:t> &amp; </a:t>
            </a:r>
            <a:r>
              <a:rPr lang="en-US" sz="575" i="1" kern="1200" dirty="0" err="1" smtClean="0">
                <a:solidFill>
                  <a:schemeClr val="tx1"/>
                </a:solidFill>
                <a:effectLst/>
                <a:latin typeface="+mn-lt"/>
                <a:ea typeface="+mn-ea"/>
                <a:cs typeface="+mn-cs"/>
              </a:rPr>
              <a:t>Løken</a:t>
            </a:r>
            <a:r>
              <a:rPr lang="en-US" sz="575" i="1" kern="1200" dirty="0" smtClean="0">
                <a:solidFill>
                  <a:schemeClr val="tx1"/>
                </a:solidFill>
                <a:effectLst/>
                <a:latin typeface="+mn-lt"/>
                <a:ea typeface="+mn-ea"/>
                <a:cs typeface="+mn-cs"/>
              </a:rPr>
              <a:t>, 2014).</a:t>
            </a:r>
            <a:endParaRPr lang="pl-PL" sz="575" i="1" kern="1200" dirty="0" smtClean="0">
              <a:solidFill>
                <a:schemeClr val="tx1"/>
              </a:solidFill>
              <a:effectLst/>
              <a:latin typeface="+mn-lt"/>
              <a:ea typeface="+mn-ea"/>
              <a:cs typeface="+mn-cs"/>
            </a:endParaRPr>
          </a:p>
          <a:p>
            <a:pPr lvl="0"/>
            <a:r>
              <a:rPr lang="en-US" sz="575" b="1" i="1" kern="1200" dirty="0" smtClean="0">
                <a:solidFill>
                  <a:schemeClr val="tx1"/>
                </a:solidFill>
                <a:effectLst/>
                <a:latin typeface="+mn-lt"/>
                <a:ea typeface="+mn-ea"/>
                <a:cs typeface="+mn-cs"/>
              </a:rPr>
              <a:t>Address women invisibility in science: highlight women scientists</a:t>
            </a:r>
            <a:endParaRPr lang="pl-PL" sz="575" b="1" i="1" kern="1200" dirty="0" smtClean="0">
              <a:solidFill>
                <a:schemeClr val="tx1"/>
              </a:solidFill>
              <a:effectLst/>
              <a:latin typeface="+mn-lt"/>
              <a:ea typeface="+mn-ea"/>
              <a:cs typeface="+mn-cs"/>
            </a:endParaRPr>
          </a:p>
          <a:p>
            <a:r>
              <a:rPr lang="en-US" sz="575" i="1" kern="1200" dirty="0" smtClean="0">
                <a:solidFill>
                  <a:schemeClr val="tx1"/>
                </a:solidFill>
                <a:effectLst/>
                <a:latin typeface="+mn-lt"/>
                <a:ea typeface="+mn-ea"/>
                <a:cs typeface="+mn-cs"/>
              </a:rPr>
              <a:t>Give examples of the diverse contributions of many different cultures to space science and the contributions made by both women and men, highlighting the women scientists, which traditionally have been invisible on scientific fields. Once again, you may use videos and interviews from Women working in Space Scientific Careers.</a:t>
            </a:r>
            <a:endParaRPr lang="pl-PL" sz="575" i="1" kern="1200" dirty="0" smtClean="0">
              <a:solidFill>
                <a:schemeClr val="tx1"/>
              </a:solidFill>
              <a:effectLst/>
              <a:latin typeface="+mn-lt"/>
              <a:ea typeface="+mn-ea"/>
              <a:cs typeface="+mn-cs"/>
            </a:endParaRPr>
          </a:p>
          <a:p>
            <a:pPr lvl="0"/>
            <a:r>
              <a:rPr lang="en-US" sz="575" b="1" i="1" kern="1200" dirty="0" smtClean="0">
                <a:solidFill>
                  <a:schemeClr val="tx1"/>
                </a:solidFill>
                <a:effectLst/>
                <a:latin typeface="+mn-lt"/>
                <a:ea typeface="+mn-ea"/>
                <a:cs typeface="+mn-cs"/>
              </a:rPr>
              <a:t>Promote “mentors” and provide “role models”</a:t>
            </a:r>
            <a:endParaRPr lang="pl-PL" sz="575" b="1" i="1" kern="1200" dirty="0" smtClean="0">
              <a:solidFill>
                <a:schemeClr val="tx1"/>
              </a:solidFill>
              <a:effectLst/>
              <a:latin typeface="+mn-lt"/>
              <a:ea typeface="+mn-ea"/>
              <a:cs typeface="+mn-cs"/>
            </a:endParaRPr>
          </a:p>
          <a:p>
            <a:r>
              <a:rPr lang="en-US" sz="575" i="1" kern="1200" dirty="0" smtClean="0">
                <a:solidFill>
                  <a:schemeClr val="tx1"/>
                </a:solidFill>
                <a:effectLst/>
                <a:latin typeface="+mn-lt"/>
                <a:ea typeface="+mn-ea"/>
                <a:cs typeface="+mn-cs"/>
              </a:rPr>
              <a:t>The idea that space is just for excellent students and that space topics are too specific and not related to social aspects have to be demystified; role models are to be used, visiting and interacting with scientists of different cultural and socioeconomically backgrounds.</a:t>
            </a:r>
            <a:endParaRPr lang="pl-PL" sz="575" i="1" kern="1200" dirty="0" smtClean="0">
              <a:solidFill>
                <a:schemeClr val="tx1"/>
              </a:solidFill>
              <a:effectLst/>
              <a:latin typeface="+mn-lt"/>
              <a:ea typeface="+mn-ea"/>
              <a:cs typeface="+mn-cs"/>
            </a:endParaRPr>
          </a:p>
          <a:p>
            <a:pPr lvl="0"/>
            <a:r>
              <a:rPr lang="en-US" sz="575" b="1" i="1" kern="1200" dirty="0" smtClean="0">
                <a:solidFill>
                  <a:schemeClr val="tx1"/>
                </a:solidFill>
                <a:effectLst/>
                <a:latin typeface="+mn-lt"/>
                <a:ea typeface="+mn-ea"/>
                <a:cs typeface="+mn-cs"/>
              </a:rPr>
              <a:t>Target parents</a:t>
            </a:r>
            <a:endParaRPr lang="pl-PL" sz="575" b="1" i="1" kern="1200" dirty="0" smtClean="0">
              <a:solidFill>
                <a:schemeClr val="tx1"/>
              </a:solidFill>
              <a:effectLst/>
              <a:latin typeface="+mn-lt"/>
              <a:ea typeface="+mn-ea"/>
              <a:cs typeface="+mn-cs"/>
            </a:endParaRPr>
          </a:p>
          <a:p>
            <a:r>
              <a:rPr lang="en-US" sz="575" i="1" kern="1200" dirty="0" smtClean="0">
                <a:solidFill>
                  <a:schemeClr val="tx1"/>
                </a:solidFill>
                <a:effectLst/>
                <a:latin typeface="+mn-lt"/>
                <a:ea typeface="+mn-ea"/>
                <a:cs typeface="+mn-cs"/>
              </a:rPr>
              <a:t>Parents have an important influence on future choices of academic and professional areas of their children. Make sure that parents are aware of science careers choices to their children, inclusive on space sciences field.</a:t>
            </a:r>
            <a:endParaRPr lang="pl-PL" sz="575" i="1" kern="1200" dirty="0" smtClean="0">
              <a:solidFill>
                <a:schemeClr val="tx1"/>
              </a:solidFill>
              <a:effectLst/>
              <a:latin typeface="+mn-lt"/>
              <a:ea typeface="+mn-ea"/>
              <a:cs typeface="+mn-cs"/>
            </a:endParaRPr>
          </a:p>
          <a:p>
            <a:pPr lvl="0"/>
            <a:r>
              <a:rPr lang="en-US" sz="575" b="1" i="1" kern="1200" dirty="0" smtClean="0">
                <a:solidFill>
                  <a:schemeClr val="tx1"/>
                </a:solidFill>
                <a:effectLst/>
                <a:latin typeface="+mn-lt"/>
                <a:ea typeface="+mn-ea"/>
                <a:cs typeface="+mn-cs"/>
              </a:rPr>
              <a:t>Adopt participatory design approaches </a:t>
            </a:r>
            <a:endParaRPr lang="pl-PL" sz="575" b="1" i="1" kern="1200" dirty="0" smtClean="0">
              <a:solidFill>
                <a:schemeClr val="tx1"/>
              </a:solidFill>
              <a:effectLst/>
              <a:latin typeface="+mn-lt"/>
              <a:ea typeface="+mn-ea"/>
              <a:cs typeface="+mn-cs"/>
            </a:endParaRPr>
          </a:p>
          <a:p>
            <a:r>
              <a:rPr lang="en-US" sz="575" i="1" kern="1200" dirty="0" smtClean="0">
                <a:solidFill>
                  <a:schemeClr val="tx1"/>
                </a:solidFill>
                <a:effectLst/>
                <a:latin typeface="+mn-lt"/>
                <a:ea typeface="+mn-ea"/>
                <a:cs typeface="+mn-cs"/>
              </a:rPr>
              <a:t>Use examples that are related with interests of different groups, gender or culture. Enhance your teaching practices by adopting participatory approaches, like Inquiry Based Science Education, the use of ICT tools, etc.</a:t>
            </a:r>
            <a:endParaRPr lang="pl-PL" sz="575" i="1" kern="1200" dirty="0" smtClean="0">
              <a:solidFill>
                <a:schemeClr val="tx1"/>
              </a:solidFill>
              <a:effectLst/>
              <a:latin typeface="+mn-lt"/>
              <a:ea typeface="+mn-ea"/>
              <a:cs typeface="+mn-cs"/>
            </a:endParaRPr>
          </a:p>
          <a:p>
            <a:pPr lvl="0"/>
            <a:r>
              <a:rPr lang="en-US" sz="575" b="1" i="1" kern="1200" dirty="0" smtClean="0">
                <a:solidFill>
                  <a:schemeClr val="tx1"/>
                </a:solidFill>
                <a:effectLst/>
                <a:latin typeface="+mn-lt"/>
                <a:ea typeface="+mn-ea"/>
                <a:cs typeface="+mn-cs"/>
              </a:rPr>
              <a:t>Mirror your own gender and cultural equity and of your own institution</a:t>
            </a:r>
            <a:endParaRPr lang="pl-PL" sz="575" b="1" i="1" kern="1200" dirty="0" smtClean="0">
              <a:solidFill>
                <a:schemeClr val="tx1"/>
              </a:solidFill>
              <a:effectLst/>
              <a:latin typeface="+mn-lt"/>
              <a:ea typeface="+mn-ea"/>
              <a:cs typeface="+mn-cs"/>
            </a:endParaRPr>
          </a:p>
          <a:p>
            <a:r>
              <a:rPr lang="en-US" sz="575" i="1" kern="1200" dirty="0" smtClean="0">
                <a:solidFill>
                  <a:schemeClr val="tx1"/>
                </a:solidFill>
                <a:effectLst/>
                <a:latin typeface="+mn-lt"/>
                <a:ea typeface="+mn-ea"/>
                <a:cs typeface="+mn-cs"/>
              </a:rPr>
              <a:t>To create education activities that are inclusive for a wide diversity of learners, it is crucial we question ourselves as educators, our institutions as places of learning, and our national cultures as the contexts within which our teaching is embodied. Question yourself if, implicitly or explicitly, implying certain types of learners.</a:t>
            </a:r>
            <a:endParaRPr lang="pl-PL" sz="575" i="1" kern="1200" dirty="0" smtClean="0">
              <a:solidFill>
                <a:schemeClr val="tx1"/>
              </a:solidFill>
              <a:effectLst/>
              <a:latin typeface="+mn-lt"/>
              <a:ea typeface="+mn-ea"/>
              <a:cs typeface="+mn-cs"/>
            </a:endParaRPr>
          </a:p>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9984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64541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16082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8633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marL="0" marR="0" lvl="0" indent="0" algn="l" defTabSz="437960" rtl="0" eaLnBrk="1" fontAlgn="auto" latinLnBrk="0" hangingPunct="1">
              <a:lnSpc>
                <a:spcPct val="117999"/>
              </a:lnSpc>
              <a:spcBef>
                <a:spcPts val="0"/>
              </a:spcBef>
              <a:spcAft>
                <a:spcPts val="0"/>
              </a:spcAft>
              <a:buClr>
                <a:schemeClr val="dk1"/>
              </a:buClr>
              <a:buSzTx/>
              <a:buFontTx/>
              <a:buNone/>
              <a:tabLst/>
              <a:defRPr/>
            </a:pPr>
            <a:r>
              <a:rPr lang="en-US" sz="1400" dirty="0" smtClean="0">
                <a:solidFill>
                  <a:schemeClr val="dk1"/>
                </a:solidFill>
                <a:latin typeface="Ubuntu" panose="020B0504030602030204" pitchFamily="34" charset="0"/>
                <a:ea typeface="Helvetica Neue"/>
                <a:cs typeface="Helvetica Neue"/>
                <a:sym typeface="Helvetica Neue"/>
              </a:rPr>
              <a:t>ROSE, The Relevance of Science Education report (2010) has highlighted that astronomy and space is a very attractive subject for both girls and boys and very effective on the engagement of these students on science subjects. </a:t>
            </a:r>
            <a:r>
              <a:rPr lang="en-US" sz="1200" dirty="0" smtClean="0">
                <a:solidFill>
                  <a:schemeClr val="dk1"/>
                </a:solidFill>
                <a:latin typeface="Ubuntu" panose="020B0504030602030204" pitchFamily="34" charset="0"/>
                <a:ea typeface="Helvetica Neue"/>
                <a:cs typeface="Helvetica Neue"/>
                <a:sym typeface="Helvetica Neue"/>
              </a:rPr>
              <a:t>ROSE highlighted that more developed countries have less overall interest in science</a:t>
            </a:r>
          </a:p>
          <a:p>
            <a:pPr>
              <a:lnSpc>
                <a:spcPct val="150000"/>
              </a:lnSpc>
              <a:buClr>
                <a:schemeClr val="dk1"/>
              </a:buClr>
              <a:buSzPct val="100000"/>
            </a:pPr>
            <a:r>
              <a:rPr lang="en-US" sz="1200" dirty="0" smtClean="0">
                <a:solidFill>
                  <a:schemeClr val="dk1"/>
                </a:solidFill>
                <a:latin typeface="Ubuntu" panose="020B0504030602030204" pitchFamily="34" charset="0"/>
                <a:ea typeface="Helvetica Neue"/>
                <a:cs typeface="Helvetica Neue"/>
                <a:sym typeface="Helvetica Neue"/>
              </a:rPr>
              <a:t>Girls and boys interest are context-dependent .</a:t>
            </a:r>
            <a:r>
              <a:rPr lang="en-US" sz="1200" baseline="0" dirty="0" smtClean="0">
                <a:solidFill>
                  <a:schemeClr val="dk1"/>
                </a:solidFill>
                <a:latin typeface="Ubuntu" panose="020B0504030602030204" pitchFamily="34" charset="0"/>
                <a:ea typeface="Helvetica Neue"/>
                <a:cs typeface="Helvetica Neue"/>
                <a:sym typeface="Helvetica Neue"/>
              </a:rPr>
              <a:t> </a:t>
            </a:r>
            <a:r>
              <a:rPr lang="en-US" sz="1200" dirty="0" smtClean="0">
                <a:solidFill>
                  <a:schemeClr val="dk1"/>
                </a:solidFill>
                <a:latin typeface="Ubuntu" panose="020B0504030602030204" pitchFamily="34" charset="0"/>
                <a:ea typeface="Helvetica Neue"/>
                <a:cs typeface="Helvetica Neue"/>
                <a:sym typeface="Helvetica Neue"/>
              </a:rPr>
              <a:t>Girls, more than boys, are orientated towards values, more people-oriented and care for the environment. </a:t>
            </a:r>
          </a:p>
          <a:p>
            <a:pPr>
              <a:lnSpc>
                <a:spcPct val="150000"/>
              </a:lnSpc>
              <a:buClr>
                <a:schemeClr val="dk1"/>
              </a:buClr>
              <a:buSzPct val="100000"/>
            </a:pPr>
            <a:endParaRPr lang="en-US" sz="1200" dirty="0" smtClean="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600" b="1" i="1" dirty="0" smtClean="0">
                <a:solidFill>
                  <a:schemeClr val="accent1"/>
                </a:solidFill>
                <a:latin typeface="Ubuntu" panose="020B0504030602030204" pitchFamily="34" charset="0"/>
                <a:ea typeface="Helvetica Neue"/>
                <a:cs typeface="Helvetica Neue"/>
                <a:sym typeface="Helvetica Neue"/>
              </a:rPr>
              <a:t>Humanize school science</a:t>
            </a:r>
          </a:p>
          <a:p>
            <a:pPr>
              <a:lnSpc>
                <a:spcPct val="150000"/>
              </a:lnSpc>
              <a:buClr>
                <a:schemeClr val="dk1"/>
              </a:buClr>
              <a:buSzPct val="100000"/>
            </a:pPr>
            <a:r>
              <a:rPr lang="en-US" sz="1600" b="1" i="1" dirty="0" smtClean="0">
                <a:solidFill>
                  <a:schemeClr val="accent1"/>
                </a:solidFill>
                <a:latin typeface="Ubuntu" panose="020B0504030602030204" pitchFamily="34" charset="0"/>
                <a:ea typeface="Helvetica Neue"/>
                <a:cs typeface="Helvetica Neue"/>
                <a:sym typeface="Helvetica Neue"/>
              </a:rPr>
              <a:t>Show that science is part of human history and culture</a:t>
            </a:r>
            <a:endParaRPr lang="en-US" sz="1200" dirty="0" smtClean="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200" dirty="0" smtClean="0">
                <a:solidFill>
                  <a:schemeClr val="accent1"/>
                </a:solidFill>
                <a:latin typeface="Ubuntu" panose="020B0504030602030204" pitchFamily="34" charset="0"/>
                <a:ea typeface="Helvetica Neue"/>
                <a:cs typeface="Helvetica Neue"/>
                <a:sym typeface="Helvetica Neue"/>
              </a:rPr>
              <a:t>Learners should see that S&amp;T are the basis of our current way of life and also the basis of many jobs and occupations</a:t>
            </a:r>
          </a:p>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2352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r>
              <a:rPr lang="en-US" sz="1400" dirty="0" smtClean="0">
                <a:latin typeface="Ubuntu" panose="020B0504030602030204" pitchFamily="34" charset="0"/>
              </a:rPr>
              <a:t>We all agree that diversity is one thing we all have in common. To start with, we would like to invite participants to share their ideas about diversity in a word cloud. </a:t>
            </a: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449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r>
              <a:rPr lang="nl-NL" sz="1300" dirty="0" smtClean="0">
                <a:solidFill>
                  <a:schemeClr val="dk1"/>
                </a:solidFill>
                <a:latin typeface="Arial"/>
                <a:ea typeface="Arial"/>
                <a:cs typeface="Arial"/>
                <a:sym typeface="Arial"/>
              </a:rPr>
              <a:t>Interesting</a:t>
            </a:r>
            <a:r>
              <a:rPr lang="nl-NL" sz="1300" baseline="0" dirty="0" smtClean="0">
                <a:solidFill>
                  <a:schemeClr val="dk1"/>
                </a:solidFill>
                <a:latin typeface="+mn-lt"/>
                <a:ea typeface="Arial"/>
                <a:cs typeface="Arial"/>
                <a:sym typeface="Arial"/>
              </a:rPr>
              <a:t> link about astronomy applications in everyday life: https://www.iau.org/public/themes/astronomy_in_everyday_life/</a:t>
            </a:r>
          </a:p>
          <a:p>
            <a:pPr>
              <a:buClr>
                <a:schemeClr val="dk1"/>
              </a:buClr>
            </a:pPr>
            <a:r>
              <a:rPr lang="nl-NL" sz="1300" baseline="0" dirty="0" smtClean="0">
                <a:solidFill>
                  <a:schemeClr val="dk1"/>
                </a:solidFill>
                <a:latin typeface="+mn-lt"/>
                <a:ea typeface="Arial"/>
                <a:cs typeface="Arial"/>
                <a:sym typeface="Arial"/>
              </a:rPr>
              <a:t>Current space missions are very much oriented towards the Earth and our lives: examples of the Copernicus, Galileo mission.</a:t>
            </a:r>
          </a:p>
          <a:p>
            <a:pPr>
              <a:buClr>
                <a:schemeClr val="dk1"/>
              </a:buClr>
            </a:pPr>
            <a:r>
              <a:rPr lang="nl-NL" sz="1300" baseline="0" dirty="0" smtClean="0">
                <a:solidFill>
                  <a:schemeClr val="dk1"/>
                </a:solidFill>
                <a:latin typeface="+mn-lt"/>
                <a:ea typeface="Arial"/>
                <a:cs typeface="Arial"/>
                <a:sym typeface="Arial"/>
              </a:rPr>
              <a:t>https://www.gsa.europa.eu/ </a:t>
            </a:r>
          </a:p>
          <a:p>
            <a:pPr>
              <a:buClr>
                <a:schemeClr val="dk1"/>
              </a:buClr>
            </a:pPr>
            <a:r>
              <a:rPr lang="nl-NL" sz="1300" baseline="0" dirty="0" smtClean="0">
                <a:solidFill>
                  <a:schemeClr val="dk1"/>
                </a:solidFill>
                <a:latin typeface="+mn-lt"/>
                <a:ea typeface="Arial"/>
                <a:cs typeface="Arial"/>
                <a:sym typeface="Arial"/>
              </a:rPr>
              <a:t>http://www.copernicus.eu/</a:t>
            </a:r>
          </a:p>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85096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0122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32542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lnSpc>
                <a:spcPct val="150000"/>
              </a:lnSpc>
              <a:buClr>
                <a:schemeClr val="dk1"/>
              </a:buClr>
              <a:buSzPct val="100000"/>
            </a:pPr>
            <a:r>
              <a:rPr lang="nl-NL" sz="1200" dirty="0" smtClean="0">
                <a:solidFill>
                  <a:schemeClr val="dk1"/>
                </a:solidFill>
                <a:latin typeface="Ubuntu" panose="020B0504030602030204" pitchFamily="34" charset="0"/>
                <a:ea typeface="Helvetica Neue"/>
                <a:cs typeface="Helvetica Neue"/>
                <a:sym typeface="Helvetica Neue"/>
              </a:rPr>
              <a:t>See link:</a:t>
            </a:r>
            <a:r>
              <a:rPr lang="nl-NL" sz="1200" baseline="0" dirty="0" smtClean="0">
                <a:solidFill>
                  <a:schemeClr val="dk1"/>
                </a:solidFill>
                <a:latin typeface="Ubuntu" panose="020B0504030602030204" pitchFamily="34" charset="0"/>
                <a:ea typeface="Helvetica Neue"/>
                <a:cs typeface="Helvetica Neue"/>
                <a:sym typeface="Helvetica Neue"/>
              </a:rPr>
              <a:t> http://www.un.org/sustainabledevelopment/sustainable-development-goals/ </a:t>
            </a:r>
            <a:endParaRPr lang="nl-NL" sz="1200" dirty="0">
              <a:solidFill>
                <a:schemeClr val="dk1"/>
              </a:solidFill>
              <a:latin typeface="Ubuntu" panose="020B0504030602030204" pitchFamily="34" charset="0"/>
              <a:ea typeface="Helvetica Neue"/>
              <a:cs typeface="Helvetica Neue"/>
              <a:sym typeface="Helvetica Neue"/>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2754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lnSpc>
                <a:spcPct val="150000"/>
              </a:lnSpc>
              <a:buClr>
                <a:schemeClr val="dk1"/>
              </a:buClr>
              <a:buSzPct val="100000"/>
            </a:pPr>
            <a:endParaRPr lang="nl-NL" sz="1200" dirty="0">
              <a:solidFill>
                <a:schemeClr val="dk1"/>
              </a:solidFill>
              <a:latin typeface="Ubuntu" panose="020B0504030602030204" pitchFamily="34" charset="0"/>
              <a:ea typeface="Helvetica Neue"/>
              <a:cs typeface="Helvetica Neue"/>
              <a:sym typeface="Helvetica Neue"/>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16558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marL="0" marR="0" lvl="0" indent="0" algn="l" defTabSz="437960" rtl="0" eaLnBrk="1" fontAlgn="auto" latinLnBrk="0" hangingPunct="1">
              <a:lnSpc>
                <a:spcPct val="150000"/>
              </a:lnSpc>
              <a:spcBef>
                <a:spcPts val="0"/>
              </a:spcBef>
              <a:spcAft>
                <a:spcPts val="0"/>
              </a:spcAft>
              <a:buClr>
                <a:schemeClr val="dk1"/>
              </a:buClr>
              <a:buSzPct val="100000"/>
              <a:buFontTx/>
              <a:buNone/>
              <a:tabLst/>
              <a:defRPr/>
            </a:pPr>
            <a:r>
              <a:rPr lang="en-US" sz="1200" dirty="0" smtClean="0">
                <a:solidFill>
                  <a:srgbClr val="FFFF00"/>
                </a:solidFill>
                <a:ea typeface="+mn-ea"/>
                <a:cs typeface="+mn-cs"/>
              </a:rPr>
              <a:t>THE EARTH FROM SATURN (CASSINI)</a:t>
            </a:r>
          </a:p>
          <a:p>
            <a:pPr>
              <a:lnSpc>
                <a:spcPct val="150000"/>
              </a:lnSpc>
              <a:buClr>
                <a:schemeClr val="dk1"/>
              </a:buClr>
              <a:buSzPct val="100000"/>
            </a:pPr>
            <a:endParaRPr lang="nl-NL" sz="1200" dirty="0">
              <a:solidFill>
                <a:schemeClr val="dk1"/>
              </a:solidFill>
              <a:latin typeface="Ubuntu" panose="020B0504030602030204" pitchFamily="34" charset="0"/>
              <a:ea typeface="Helvetica Neue"/>
              <a:cs typeface="Helvetica Neue"/>
              <a:sym typeface="Helvetica Neue"/>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8031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63541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19967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3809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918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r>
              <a:rPr lang="en-US" sz="1400" dirty="0" smtClean="0">
                <a:latin typeface="Ubuntu" panose="020B0504030602030204" pitchFamily="34" charset="0"/>
              </a:rPr>
              <a:t>See the cloud of words about diversity.</a:t>
            </a:r>
            <a:r>
              <a:rPr lang="en-US" sz="1400" baseline="0" dirty="0" smtClean="0">
                <a:latin typeface="Ubuntu" panose="020B0504030602030204" pitchFamily="34" charset="0"/>
              </a:rPr>
              <a:t> What does it say about people’s perceptions? </a:t>
            </a: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3914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r>
              <a:rPr lang="en-US" sz="1400" dirty="0" smtClean="0">
                <a:latin typeface="Ubuntu" panose="020B0504030602030204" pitchFamily="34" charset="0"/>
              </a:rPr>
              <a:t>Now, please watch the following video, and reflect on your own school context. For example, can you as a teacher apply this into your classroom taking into account the emotional well-being of your students? How should/could you alter such an activity? For what age groups could this activity work with?</a:t>
            </a: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0738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r>
              <a:rPr lang="en-US" sz="1400" dirty="0" smtClean="0">
                <a:latin typeface="Ubuntu" panose="020B0504030602030204" pitchFamily="34" charset="0"/>
              </a:rPr>
              <a:t>See the cloud of words about diversity.</a:t>
            </a:r>
            <a:r>
              <a:rPr lang="en-US" sz="1400" baseline="0" dirty="0" smtClean="0">
                <a:latin typeface="Ubuntu" panose="020B0504030602030204" pitchFamily="34" charset="0"/>
              </a:rPr>
              <a:t> What does it say about people’s perceptions? </a:t>
            </a: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7420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265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084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20338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46574" y="4861441"/>
            <a:ext cx="5206152" cy="4605576"/>
          </a:xfrm>
          <a:prstGeom prst="rect">
            <a:avLst/>
          </a:prstGeom>
          <a:noFill/>
          <a:ln>
            <a:noFill/>
          </a:ln>
        </p:spPr>
        <p:txBody>
          <a:bodyPr lIns="99032" tIns="99032" rIns="99032" bIns="99032"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836613" y="768350"/>
            <a:ext cx="5426075"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4277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779612" y="1266945"/>
            <a:ext cx="9132590" cy="256188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 name="Shape 10"/>
          <p:cNvSpPr txBox="1">
            <a:spLocks noGrp="1"/>
          </p:cNvSpPr>
          <p:nvPr>
            <p:ph type="body" idx="1"/>
          </p:nvPr>
        </p:nvSpPr>
        <p:spPr>
          <a:xfrm>
            <a:off x="779612" y="3898833"/>
            <a:ext cx="9132590" cy="874962"/>
          </a:xfrm>
          <a:prstGeom prst="rect">
            <a:avLst/>
          </a:prstGeom>
          <a:noFill/>
          <a:ln>
            <a:noFill/>
          </a:ln>
        </p:spPr>
        <p:txBody>
          <a:bodyPr lIns="91425" tIns="91425" rIns="91425" bIns="91425" anchor="t" anchorCtr="0"/>
          <a:lstStyle>
            <a:lvl1pPr marL="0" indent="0" algn="ctr" rtl="0">
              <a:spcBef>
                <a:spcPts val="0"/>
              </a:spcBef>
              <a:buClr>
                <a:srgbClr val="000000"/>
              </a:buClr>
              <a:buFont typeface="Helvetica Neue"/>
              <a:buNone/>
              <a:defRPr/>
            </a:lvl1pPr>
            <a:lvl2pPr marL="0" indent="100241" algn="ctr" rtl="0">
              <a:spcBef>
                <a:spcPts val="0"/>
              </a:spcBef>
              <a:buClr>
                <a:srgbClr val="000000"/>
              </a:buClr>
              <a:buFont typeface="Helvetica Neue"/>
              <a:buNone/>
              <a:defRPr/>
            </a:lvl2pPr>
            <a:lvl3pPr marL="0" indent="200482" algn="ctr" rtl="0">
              <a:spcBef>
                <a:spcPts val="0"/>
              </a:spcBef>
              <a:buClr>
                <a:srgbClr val="000000"/>
              </a:buClr>
              <a:buFont typeface="Helvetica Neue"/>
              <a:buNone/>
              <a:defRPr/>
            </a:lvl3pPr>
            <a:lvl4pPr marL="0" indent="300723" algn="ctr" rtl="0">
              <a:spcBef>
                <a:spcPts val="0"/>
              </a:spcBef>
              <a:buClr>
                <a:srgbClr val="000000"/>
              </a:buClr>
              <a:buFont typeface="Helvetica Neue"/>
              <a:buNone/>
              <a:defRPr/>
            </a:lvl4pPr>
            <a:lvl5pPr marL="0" indent="400964" algn="ctr" rtl="0">
              <a:spcBef>
                <a:spcPts val="0"/>
              </a:spcBef>
              <a:buClr>
                <a:srgbClr val="000000"/>
              </a:buClr>
              <a:buFont typeface="Helvetica Neue"/>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efault">
    <p:spTree>
      <p:nvGrpSpPr>
        <p:cNvPr id="1" name="Shape 39"/>
        <p:cNvGrpSpPr/>
        <p:nvPr/>
      </p:nvGrpSpPr>
      <p:grpSpPr>
        <a:xfrm>
          <a:off x="0" y="0"/>
          <a:ext cx="0" cy="0"/>
          <a:chOff x="0" y="0"/>
          <a:chExt cx="0" cy="0"/>
        </a:xfrm>
      </p:grpSpPr>
      <p:sp>
        <p:nvSpPr>
          <p:cNvPr id="40" name="Shape 40"/>
          <p:cNvSpPr/>
          <p:nvPr/>
        </p:nvSpPr>
        <p:spPr>
          <a:xfrm>
            <a:off x="1563400" y="1629180"/>
            <a:ext cx="7545523" cy="5242774"/>
          </a:xfrm>
          <a:custGeom>
            <a:avLst/>
            <a:gdLst/>
            <a:ahLst/>
            <a:cxnLst/>
            <a:rect l="0" t="0" r="0" b="0"/>
            <a:pathLst>
              <a:path w="21600" h="21600" extrusionOk="0">
                <a:moveTo>
                  <a:pt x="17490" y="66"/>
                </a:moveTo>
                <a:lnTo>
                  <a:pt x="21567" y="0"/>
                </a:lnTo>
                <a:cubicBezTo>
                  <a:pt x="21578" y="7178"/>
                  <a:pt x="21600" y="21534"/>
                  <a:pt x="21600" y="21534"/>
                </a:cubicBezTo>
                <a:lnTo>
                  <a:pt x="0" y="21600"/>
                </a:lnTo>
                <a:lnTo>
                  <a:pt x="0" y="2717"/>
                </a:lnTo>
                <a:lnTo>
                  <a:pt x="1414" y="2717"/>
                </a:lnTo>
              </a:path>
            </a:pathLst>
          </a:custGeom>
          <a:noFill/>
          <a:ln w="9525" cap="sq">
            <a:solidFill>
              <a:srgbClr val="0099FF"/>
            </a:solidFill>
            <a:prstDash val="solid"/>
            <a:round/>
            <a:headEnd type="none" w="med" len="med"/>
            <a:tailEnd type="none" w="med" len="med"/>
          </a:ln>
        </p:spPr>
        <p:txBody>
          <a:bodyPr lIns="40088" tIns="40088" rIns="40088" bIns="40088" anchor="ctr" anchorCtr="0">
            <a:noAutofit/>
          </a:bodyPr>
          <a:lstStyle/>
          <a:p>
            <a:pPr marL="0" marR="0" lvl="0" indent="0" algn="l" rtl="0">
              <a:lnSpc>
                <a:spcPct val="100000"/>
              </a:lnSpc>
              <a:spcBef>
                <a:spcPts val="0"/>
              </a:spcBef>
              <a:spcAft>
                <a:spcPts val="0"/>
              </a:spcAft>
              <a:buClr>
                <a:srgbClr val="000000"/>
              </a:buClr>
              <a:buFont typeface="Arial"/>
              <a:buNone/>
            </a:pPr>
            <a:endParaRPr sz="2193" b="0" i="0" u="none" strike="noStrike" cap="none" baseline="0" dirty="0">
              <a:solidFill>
                <a:srgbClr val="000000"/>
              </a:solidFill>
              <a:latin typeface="Helvetica Neue"/>
              <a:ea typeface="Helvetica Neue"/>
              <a:cs typeface="Helvetica Neue"/>
              <a:sym typeface="Helvetica Neue"/>
            </a:endParaRPr>
          </a:p>
        </p:txBody>
      </p:sp>
      <p:pic>
        <p:nvPicPr>
          <p:cNvPr id="41" name="Shape 41"/>
          <p:cNvPicPr preferRelativeResize="0"/>
          <p:nvPr/>
        </p:nvPicPr>
        <p:blipFill rotWithShape="1">
          <a:blip r:embed="rId2">
            <a:alphaModFix/>
          </a:blip>
          <a:srcRect/>
          <a:stretch/>
        </p:blipFill>
        <p:spPr>
          <a:xfrm>
            <a:off x="1394948" y="285239"/>
            <a:ext cx="1453418" cy="1272195"/>
          </a:xfrm>
          <a:prstGeom prst="rect">
            <a:avLst/>
          </a:prstGeom>
          <a:noFill/>
          <a:ln>
            <a:noFill/>
          </a:ln>
        </p:spPr>
      </p:pic>
      <p:sp>
        <p:nvSpPr>
          <p:cNvPr id="42" name="Shape 42"/>
          <p:cNvSpPr txBox="1">
            <a:spLocks noGrp="1"/>
          </p:cNvSpPr>
          <p:nvPr>
            <p:ph type="sldNum" idx="12"/>
          </p:nvPr>
        </p:nvSpPr>
        <p:spPr>
          <a:xfrm>
            <a:off x="7083326" y="7053980"/>
            <a:ext cx="1869674" cy="306168"/>
          </a:xfrm>
          <a:prstGeom prst="rect">
            <a:avLst/>
          </a:prstGeom>
          <a:noFill/>
          <a:ln>
            <a:noFill/>
          </a:ln>
        </p:spPr>
        <p:txBody>
          <a:bodyPr lIns="93575" tIns="93575" rIns="93575" bIns="93575" anchor="ctr" anchorCtr="0">
            <a:noAutofit/>
          </a:bodyPr>
          <a:lstStyle>
            <a:lvl1pPr marL="0" marR="0" indent="0" algn="r" rtl="0">
              <a:lnSpc>
                <a:spcPct val="100000"/>
              </a:lnSpc>
              <a:spcBef>
                <a:spcPts val="0"/>
              </a:spcBef>
              <a:spcAft>
                <a:spcPts val="0"/>
              </a:spcAft>
              <a:buNone/>
              <a:defRPr sz="1052" b="0" i="0" u="none" strike="noStrike" cap="none" baseline="0">
                <a:solidFill>
                  <a:srgbClr val="7F7F7F"/>
                </a:solidFill>
                <a:latin typeface="Lato"/>
                <a:ea typeface="Lato"/>
                <a:cs typeface="Lato"/>
                <a:sym typeface="Lato"/>
              </a:defRPr>
            </a:lvl1pPr>
          </a:lstStyle>
          <a:p>
            <a:pPr>
              <a:buClr>
                <a:srgbClr val="7F7F7F"/>
              </a:buClr>
              <a:buSzPct val="25000"/>
            </a:pPr>
            <a:fld id="{00000000-1234-1234-1234-123412341234}" type="slidenum">
              <a:rPr lang="nl-NL" smtClean="0"/>
              <a:pPr>
                <a:buClr>
                  <a:srgbClr val="7F7F7F"/>
                </a:buClr>
                <a:buSzPct val="25000"/>
              </a:pPr>
              <a:t>‹nº›</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eldia">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937891" y="2033413"/>
            <a:ext cx="6816031" cy="2250403"/>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1"/>
          </p:nvPr>
        </p:nvSpPr>
        <p:spPr>
          <a:xfrm>
            <a:off x="2539306" y="4283816"/>
            <a:ext cx="5613201" cy="3275858"/>
          </a:xfrm>
          <a:prstGeom prst="rect">
            <a:avLst/>
          </a:prstGeom>
          <a:noFill/>
          <a:ln>
            <a:noFill/>
          </a:ln>
        </p:spPr>
        <p:txBody>
          <a:bodyPr lIns="91425" tIns="91425" rIns="91425" bIns="91425" anchor="t" anchorCtr="0"/>
          <a:lstStyle>
            <a:lvl1pPr marL="0" indent="0" algn="ctr" rtl="0">
              <a:spcBef>
                <a:spcPts val="307"/>
              </a:spcBef>
              <a:buClr>
                <a:srgbClr val="888888"/>
              </a:buClr>
              <a:buFont typeface="Calibri"/>
              <a:buNone/>
              <a:defRPr/>
            </a:lvl1pPr>
            <a:lvl2pPr marL="0" indent="200482" algn="ctr" rtl="0">
              <a:spcBef>
                <a:spcPts val="307"/>
              </a:spcBef>
              <a:buClr>
                <a:srgbClr val="888888"/>
              </a:buClr>
              <a:buFont typeface="Calibri"/>
              <a:buNone/>
              <a:defRPr/>
            </a:lvl2pPr>
            <a:lvl3pPr marL="0" indent="400964" algn="ctr" rtl="0">
              <a:spcBef>
                <a:spcPts val="307"/>
              </a:spcBef>
              <a:buClr>
                <a:srgbClr val="888888"/>
              </a:buClr>
              <a:buFont typeface="Calibri"/>
              <a:buNone/>
              <a:defRPr/>
            </a:lvl3pPr>
            <a:lvl4pPr marL="0" indent="601447" algn="ctr" rtl="0">
              <a:spcBef>
                <a:spcPts val="307"/>
              </a:spcBef>
              <a:buClr>
                <a:srgbClr val="888888"/>
              </a:buClr>
              <a:buFont typeface="Calibri"/>
              <a:buNone/>
              <a:defRPr/>
            </a:lvl4pPr>
            <a:lvl5pPr marL="0" indent="801929" algn="ctr" rtl="0">
              <a:spcBef>
                <a:spcPts val="307"/>
              </a:spcBef>
              <a:buClr>
                <a:srgbClr val="888888"/>
              </a:buClr>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sldNum" idx="12"/>
          </p:nvPr>
        </p:nvSpPr>
        <p:spPr>
          <a:xfrm>
            <a:off x="7083326" y="7056047"/>
            <a:ext cx="1871066" cy="303787"/>
          </a:xfrm>
          <a:prstGeom prst="rect">
            <a:avLst/>
          </a:prstGeom>
          <a:noFill/>
          <a:ln>
            <a:noFill/>
          </a:ln>
        </p:spPr>
        <p:txBody>
          <a:bodyPr lIns="91425" tIns="91425" rIns="91425" bIns="91425" anchor="ctr" anchorCtr="0">
            <a:noAutofit/>
          </a:bodyPr>
          <a:lstStyle>
            <a:lvl1pPr marL="0" marR="0" indent="0" algn="r" rtl="0">
              <a:lnSpc>
                <a:spcPct val="100000"/>
              </a:lnSpc>
              <a:spcBef>
                <a:spcPts val="0"/>
              </a:spcBef>
              <a:spcAft>
                <a:spcPts val="0"/>
              </a:spcAft>
              <a:buNone/>
              <a:defRPr sz="1052" b="0" i="0" u="none" strike="noStrike" cap="none" baseline="0">
                <a:solidFill>
                  <a:srgbClr val="888888"/>
                </a:solidFill>
                <a:latin typeface="Calibri"/>
                <a:ea typeface="Calibri"/>
                <a:cs typeface="Calibri"/>
                <a:sym typeface="Calibri"/>
              </a:defRPr>
            </a:lvl1pPr>
          </a:lstStyle>
          <a:p>
            <a:pPr>
              <a:buClr>
                <a:srgbClr val="888888"/>
              </a:buClr>
              <a:buSzPct val="25000"/>
            </a:pPr>
            <a:fld id="{00000000-1234-1234-1234-123412341234}" type="slidenum">
              <a:rPr lang="nl-NL" smtClean="0"/>
              <a:pPr>
                <a:buClr>
                  <a:srgbClr val="888888"/>
                </a:buClr>
                <a:buSzPct val="25000"/>
              </a:pPr>
              <a:t>‹nº›</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 Title Slide">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336477" y="1239585"/>
            <a:ext cx="8018860" cy="2631887"/>
          </a:xfrm>
          <a:prstGeom prst="rect">
            <a:avLst/>
          </a:prstGeom>
          <a:noFill/>
          <a:ln>
            <a:noFill/>
          </a:ln>
        </p:spPr>
        <p:txBody>
          <a:bodyPr lIns="91425" tIns="91425" rIns="91425" bIns="91425" anchor="b" anchorCtr="0"/>
          <a:lstStyle>
            <a:lvl1pPr rtl="0">
              <a:lnSpc>
                <a:spcPct val="90000"/>
              </a:lnSpc>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txBox="1">
            <a:spLocks noGrp="1"/>
          </p:cNvSpPr>
          <p:nvPr>
            <p:ph type="body" idx="1"/>
          </p:nvPr>
        </p:nvSpPr>
        <p:spPr>
          <a:xfrm>
            <a:off x="1336477" y="3970580"/>
            <a:ext cx="8018860" cy="1825170"/>
          </a:xfrm>
          <a:prstGeom prst="rect">
            <a:avLst/>
          </a:prstGeom>
          <a:noFill/>
          <a:ln>
            <a:noFill/>
          </a:ln>
        </p:spPr>
        <p:txBody>
          <a:bodyPr lIns="91425" tIns="91425" rIns="91425" bIns="91425" anchor="t" anchorCtr="0"/>
          <a:lstStyle>
            <a:lvl1pPr marL="0" indent="0" algn="ctr" rtl="0">
              <a:lnSpc>
                <a:spcPct val="90000"/>
              </a:lnSpc>
              <a:spcBef>
                <a:spcPts val="439"/>
              </a:spcBef>
              <a:buClr>
                <a:srgbClr val="404040"/>
              </a:buClr>
              <a:buFont typeface="Calibri"/>
              <a:buNone/>
              <a:defRPr/>
            </a:lvl1pPr>
            <a:lvl2pPr marL="200482" indent="0" algn="ctr" rtl="0">
              <a:lnSpc>
                <a:spcPct val="90000"/>
              </a:lnSpc>
              <a:spcBef>
                <a:spcPts val="219"/>
              </a:spcBef>
              <a:buClr>
                <a:srgbClr val="000000"/>
              </a:buClr>
              <a:buFont typeface="Calibri"/>
              <a:buNone/>
              <a:defRPr/>
            </a:lvl2pPr>
            <a:lvl3pPr marL="400964" indent="0" algn="ctr" rtl="0">
              <a:lnSpc>
                <a:spcPct val="90000"/>
              </a:lnSpc>
              <a:spcBef>
                <a:spcPts val="219"/>
              </a:spcBef>
              <a:buClr>
                <a:srgbClr val="000000"/>
              </a:buClr>
              <a:buFont typeface="Calibri"/>
              <a:buNone/>
              <a:defRPr/>
            </a:lvl3pPr>
            <a:lvl4pPr marL="601447" indent="0" algn="ctr" rtl="0">
              <a:lnSpc>
                <a:spcPct val="90000"/>
              </a:lnSpc>
              <a:spcBef>
                <a:spcPts val="219"/>
              </a:spcBef>
              <a:buClr>
                <a:srgbClr val="000000"/>
              </a:buClr>
              <a:buFont typeface="Calibri"/>
              <a:buNone/>
              <a:defRPr/>
            </a:lvl4pPr>
            <a:lvl5pPr marL="801929" indent="0" algn="ctr" rtl="0">
              <a:lnSpc>
                <a:spcPct val="90000"/>
              </a:lnSpc>
              <a:spcBef>
                <a:spcPts val="219"/>
              </a:spcBef>
              <a:buClr>
                <a:srgbClr val="000000"/>
              </a:buClr>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sldNum" idx="12"/>
          </p:nvPr>
        </p:nvSpPr>
        <p:spPr>
          <a:xfrm>
            <a:off x="9760678" y="7006699"/>
            <a:ext cx="202146" cy="272989"/>
          </a:xfrm>
          <a:prstGeom prst="rect">
            <a:avLst/>
          </a:prstGeom>
          <a:noFill/>
          <a:ln>
            <a:noFill/>
          </a:ln>
        </p:spPr>
        <p:txBody>
          <a:bodyPr lIns="76200" tIns="76200" rIns="76200" bIns="76200" anchor="ctr" anchorCtr="0">
            <a:noAutofit/>
          </a:bodyPr>
          <a:lstStyle>
            <a:lvl1pPr marL="0" marR="0" indent="0" algn="r" rtl="0">
              <a:lnSpc>
                <a:spcPct val="100000"/>
              </a:lnSpc>
              <a:spcBef>
                <a:spcPts val="0"/>
              </a:spcBef>
              <a:spcAft>
                <a:spcPts val="0"/>
              </a:spcAft>
              <a:buNone/>
              <a:defRPr sz="965" b="0" i="0" u="none" strike="noStrike" cap="none" baseline="0">
                <a:solidFill>
                  <a:srgbClr val="888888"/>
                </a:solidFill>
                <a:latin typeface="Calibri"/>
                <a:ea typeface="Calibri"/>
                <a:cs typeface="Calibri"/>
                <a:sym typeface="Calibri"/>
              </a:defRPr>
            </a:lvl1pPr>
          </a:lstStyle>
          <a:p>
            <a:pPr>
              <a:buClr>
                <a:srgbClr val="888888"/>
              </a:buClr>
              <a:buSzPct val="25000"/>
            </a:pPr>
            <a:fld id="{00000000-1234-1234-1234-123412341234}" type="slidenum">
              <a:rPr lang="nl-NL" smtClean="0"/>
              <a:pPr>
                <a:buClr>
                  <a:srgbClr val="888888"/>
                </a:buClr>
                <a:buSzPct val="25000"/>
              </a:pPr>
              <a:t>‹nº›</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 Top">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740632" y="524977"/>
            <a:ext cx="9210551" cy="125994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723926" y="608974"/>
            <a:ext cx="4482765" cy="3093866"/>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1"/>
          </p:nvPr>
        </p:nvSpPr>
        <p:spPr>
          <a:xfrm>
            <a:off x="723926" y="3772839"/>
            <a:ext cx="4482765" cy="3177863"/>
          </a:xfrm>
          <a:prstGeom prst="rect">
            <a:avLst/>
          </a:prstGeom>
          <a:noFill/>
          <a:ln>
            <a:noFill/>
          </a:ln>
        </p:spPr>
        <p:txBody>
          <a:bodyPr lIns="91425" tIns="91425" rIns="91425" bIns="91425" anchor="t" anchorCtr="0"/>
          <a:lstStyle>
            <a:lvl1pPr marL="0" indent="0" algn="ctr" rtl="0">
              <a:spcBef>
                <a:spcPts val="0"/>
              </a:spcBef>
              <a:buClr>
                <a:srgbClr val="000000"/>
              </a:buClr>
              <a:buFont typeface="Helvetica Neue"/>
              <a:buNone/>
              <a:defRPr/>
            </a:lvl1pPr>
            <a:lvl2pPr marL="0" indent="100241" algn="ctr" rtl="0">
              <a:spcBef>
                <a:spcPts val="0"/>
              </a:spcBef>
              <a:buClr>
                <a:srgbClr val="000000"/>
              </a:buClr>
              <a:buFont typeface="Helvetica Neue"/>
              <a:buNone/>
              <a:defRPr/>
            </a:lvl2pPr>
            <a:lvl3pPr marL="0" indent="200482" algn="ctr" rtl="0">
              <a:spcBef>
                <a:spcPts val="0"/>
              </a:spcBef>
              <a:buClr>
                <a:srgbClr val="000000"/>
              </a:buClr>
              <a:buFont typeface="Helvetica Neue"/>
              <a:buNone/>
              <a:defRPr/>
            </a:lvl3pPr>
            <a:lvl4pPr marL="0" indent="300723" algn="ctr" rtl="0">
              <a:spcBef>
                <a:spcPts val="0"/>
              </a:spcBef>
              <a:buClr>
                <a:srgbClr val="000000"/>
              </a:buClr>
              <a:buFont typeface="Helvetica Neue"/>
              <a:buNone/>
              <a:defRPr/>
            </a:lvl4pPr>
            <a:lvl5pPr marL="0" indent="400964" algn="ctr" rtl="0">
              <a:spcBef>
                <a:spcPts val="0"/>
              </a:spcBef>
              <a:buClr>
                <a:srgbClr val="000000"/>
              </a:buClr>
              <a:buFont typeface="Helvetica Neue"/>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40632" y="524977"/>
            <a:ext cx="9210551" cy="125994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body" idx="1"/>
          </p:nvPr>
        </p:nvSpPr>
        <p:spPr>
          <a:xfrm>
            <a:off x="740631" y="1784924"/>
            <a:ext cx="4388098" cy="5074781"/>
          </a:xfrm>
          <a:prstGeom prst="rect">
            <a:avLst/>
          </a:prstGeom>
          <a:noFill/>
          <a:ln>
            <a:noFill/>
          </a:ln>
        </p:spPr>
        <p:txBody>
          <a:bodyPr lIns="91425" tIns="91425" rIns="91425" bIns="91425" anchor="ctr" anchorCtr="0"/>
          <a:lstStyle>
            <a:lvl1pPr marL="245034" indent="-245034" rtl="0">
              <a:spcBef>
                <a:spcPts val="1973"/>
              </a:spcBef>
              <a:defRPr/>
            </a:lvl1pPr>
            <a:lvl2pPr marL="490068" indent="-245034" rtl="0">
              <a:spcBef>
                <a:spcPts val="1973"/>
              </a:spcBef>
              <a:defRPr/>
            </a:lvl2pPr>
            <a:lvl3pPr marL="735101" indent="-245034" rtl="0">
              <a:spcBef>
                <a:spcPts val="1973"/>
              </a:spcBef>
              <a:defRPr/>
            </a:lvl3pPr>
            <a:lvl4pPr marL="980135" indent="-245034" rtl="0">
              <a:spcBef>
                <a:spcPts val="1973"/>
              </a:spcBef>
              <a:defRPr/>
            </a:lvl4pPr>
            <a:lvl5pPr marL="1225169" indent="-245034" rtl="0">
              <a:spcBef>
                <a:spcPts val="1973"/>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ullets">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740632" y="979958"/>
            <a:ext cx="9210551" cy="5592760"/>
          </a:xfrm>
          <a:prstGeom prst="rect">
            <a:avLst/>
          </a:prstGeom>
          <a:noFill/>
          <a:ln>
            <a:noFill/>
          </a:ln>
        </p:spPr>
        <p:txBody>
          <a:bodyPr lIns="91425" tIns="91425" rIns="91425" bIns="91425" anchor="ctr" anchorCtr="0"/>
          <a:lstStyle>
            <a:lvl1pPr marL="278448" indent="-278448" rtl="0">
              <a:spcBef>
                <a:spcPts val="2587"/>
              </a:spcBef>
              <a:defRPr/>
            </a:lvl1pPr>
            <a:lvl2pPr marL="556895" indent="-278448" rtl="0">
              <a:spcBef>
                <a:spcPts val="2587"/>
              </a:spcBef>
              <a:defRPr/>
            </a:lvl2pPr>
            <a:lvl3pPr marL="835343" indent="-278448" rtl="0">
              <a:spcBef>
                <a:spcPts val="2587"/>
              </a:spcBef>
              <a:defRPr/>
            </a:lvl3pPr>
            <a:lvl4pPr marL="1113790" indent="-278448" rtl="0">
              <a:spcBef>
                <a:spcPts val="2587"/>
              </a:spcBef>
              <a:defRPr/>
            </a:lvl4pPr>
            <a:lvl5pPr marL="1392238" indent="-278448" rtl="0">
              <a:spcBef>
                <a:spcPts val="2587"/>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hoto - 3 Up">
    <p:spTree>
      <p:nvGrpSpPr>
        <p:cNvPr id="1" name="Shape 3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Quote">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hoto">
    <p:spTree>
      <p:nvGrpSpPr>
        <p:cNvPr id="1" name="Shape 3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Default - Title and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741136" y="403183"/>
            <a:ext cx="9221688" cy="1461187"/>
          </a:xfrm>
          <a:prstGeom prst="rect">
            <a:avLst/>
          </a:prstGeom>
          <a:noFill/>
          <a:ln>
            <a:noFill/>
          </a:ln>
        </p:spPr>
        <p:txBody>
          <a:bodyPr lIns="91425" tIns="91425" rIns="91425" bIns="91425" anchor="ctr" anchorCtr="0"/>
          <a:lstStyle>
            <a:lvl1pPr algn="l" rtl="0">
              <a:lnSpc>
                <a:spcPct val="90000"/>
              </a:lnSpc>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741136" y="2015914"/>
            <a:ext cx="9221688" cy="4796544"/>
          </a:xfrm>
          <a:prstGeom prst="rect">
            <a:avLst/>
          </a:prstGeom>
          <a:noFill/>
          <a:ln>
            <a:noFill/>
          </a:ln>
        </p:spPr>
        <p:txBody>
          <a:bodyPr lIns="91425" tIns="91425" rIns="91425" bIns="91425" anchor="t" anchorCtr="0"/>
          <a:lstStyle>
            <a:lvl1pPr marL="200482" indent="-5569" rtl="0">
              <a:lnSpc>
                <a:spcPct val="90000"/>
              </a:lnSpc>
              <a:spcBef>
                <a:spcPts val="439"/>
              </a:spcBef>
              <a:buClr>
                <a:srgbClr val="000000"/>
              </a:buClr>
              <a:buFont typeface="Noto Symbol"/>
              <a:buChar char="⚫"/>
              <a:defRPr/>
            </a:lvl1pPr>
            <a:lvl2pPr marL="400964" indent="-27845" rtl="0">
              <a:lnSpc>
                <a:spcPct val="90000"/>
              </a:lnSpc>
              <a:spcBef>
                <a:spcPts val="219"/>
              </a:spcBef>
              <a:buClr>
                <a:srgbClr val="000000"/>
              </a:buClr>
              <a:buFont typeface="Noto Symbol"/>
              <a:buChar char="⚫"/>
              <a:defRPr/>
            </a:lvl2pPr>
            <a:lvl3pPr rtl="0">
              <a:lnSpc>
                <a:spcPct val="90000"/>
              </a:lnSpc>
              <a:spcBef>
                <a:spcPts val="219"/>
              </a:spcBef>
              <a:buClr>
                <a:srgbClr val="000000"/>
              </a:buClr>
              <a:buFont typeface="Noto Symbol"/>
              <a:buChar char="⚫"/>
              <a:defRPr/>
            </a:lvl3pPr>
            <a:lvl4pPr rtl="0">
              <a:lnSpc>
                <a:spcPct val="90000"/>
              </a:lnSpc>
              <a:spcBef>
                <a:spcPts val="219"/>
              </a:spcBef>
              <a:buClr>
                <a:srgbClr val="000000"/>
              </a:buClr>
              <a:buFont typeface="Noto Symbol"/>
              <a:buChar char="⚫"/>
              <a:defRPr/>
            </a:lvl4pPr>
            <a:lvl5pPr rtl="0">
              <a:lnSpc>
                <a:spcPct val="90000"/>
              </a:lnSpc>
              <a:spcBef>
                <a:spcPts val="219"/>
              </a:spcBef>
              <a:buClr>
                <a:srgbClr val="000000"/>
              </a:buClr>
              <a:buFont typeface="Noto Symbo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sldNum" idx="12"/>
          </p:nvPr>
        </p:nvSpPr>
        <p:spPr>
          <a:xfrm>
            <a:off x="9760678" y="7006699"/>
            <a:ext cx="202146" cy="272989"/>
          </a:xfrm>
          <a:prstGeom prst="rect">
            <a:avLst/>
          </a:prstGeom>
          <a:noFill/>
          <a:ln>
            <a:noFill/>
          </a:ln>
        </p:spPr>
        <p:txBody>
          <a:bodyPr lIns="76200" tIns="76200" rIns="76200" bIns="76200" anchor="ctr" anchorCtr="0">
            <a:noAutofit/>
          </a:bodyPr>
          <a:lstStyle>
            <a:lvl1pPr marL="0" marR="0" indent="0" algn="r" rtl="0">
              <a:lnSpc>
                <a:spcPct val="100000"/>
              </a:lnSpc>
              <a:spcBef>
                <a:spcPts val="0"/>
              </a:spcBef>
              <a:spcAft>
                <a:spcPts val="0"/>
              </a:spcAft>
              <a:buNone/>
              <a:defRPr sz="965" b="0" i="0" u="none" strike="noStrike" cap="none" baseline="0">
                <a:solidFill>
                  <a:srgbClr val="888888"/>
                </a:solidFill>
                <a:latin typeface="Calibri"/>
                <a:ea typeface="Calibri"/>
                <a:cs typeface="Calibri"/>
                <a:sym typeface="Calibri"/>
              </a:defRPr>
            </a:lvl1pPr>
          </a:lstStyle>
          <a:p>
            <a:pPr>
              <a:buClr>
                <a:srgbClr val="888888"/>
              </a:buClr>
              <a:buSzPct val="25000"/>
            </a:pPr>
            <a:fld id="{00000000-1234-1234-1234-123412341234}" type="slidenum">
              <a:rPr lang="nl-NL" smtClean="0"/>
              <a:pPr>
                <a:buClr>
                  <a:srgbClr val="888888"/>
                </a:buClr>
                <a:buSzPct val="25000"/>
              </a:pPr>
              <a:t>‹nº›</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801886" y="419983"/>
            <a:ext cx="9088041" cy="17639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342900" algn="ctr" rtl="0">
              <a:lnSpc>
                <a:spcPct val="100000"/>
              </a:lnSpc>
              <a:spcBef>
                <a:spcPts val="0"/>
              </a:spcBef>
              <a:spcAft>
                <a:spcPts val="0"/>
              </a:spcAft>
              <a:buClr>
                <a:srgbClr val="000000"/>
              </a:buClr>
              <a:buFont typeface="Arial"/>
              <a:buNone/>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endParaRPr/>
          </a:p>
        </p:txBody>
      </p:sp>
      <p:sp>
        <p:nvSpPr>
          <p:cNvPr id="6" name="Shape 6"/>
          <p:cNvSpPr txBox="1">
            <a:spLocks noGrp="1"/>
          </p:cNvSpPr>
          <p:nvPr>
            <p:ph type="body" idx="1"/>
          </p:nvPr>
        </p:nvSpPr>
        <p:spPr>
          <a:xfrm>
            <a:off x="801886" y="2183907"/>
            <a:ext cx="9088041" cy="5375768"/>
          </a:xfrm>
          <a:prstGeom prst="rect">
            <a:avLst/>
          </a:prstGeom>
          <a:noFill/>
          <a:ln>
            <a:noFill/>
          </a:ln>
        </p:spPr>
        <p:txBody>
          <a:bodyPr lIns="91425" tIns="91425" rIns="91425" bIns="91425" anchor="t" anchorCtr="0"/>
          <a:lstStyle>
            <a:lvl1pPr marL="685800" marR="0" indent="-368300" algn="l" rtl="0">
              <a:lnSpc>
                <a:spcPct val="100000"/>
              </a:lnSpc>
              <a:spcBef>
                <a:spcPts val="400"/>
              </a:spcBef>
              <a:spcAft>
                <a:spcPts val="0"/>
              </a:spcAft>
              <a:buClr>
                <a:srgbClr val="0069B8"/>
              </a:buClr>
              <a:buFont typeface="Calibri"/>
              <a:buChar char="•"/>
              <a:defRPr/>
            </a:lvl1pPr>
            <a:lvl2pPr marL="1028700" marR="0" indent="-254000" algn="l" rtl="0">
              <a:lnSpc>
                <a:spcPct val="100000"/>
              </a:lnSpc>
              <a:spcBef>
                <a:spcPts val="400"/>
              </a:spcBef>
              <a:spcAft>
                <a:spcPts val="0"/>
              </a:spcAft>
              <a:buClr>
                <a:srgbClr val="C00000"/>
              </a:buClr>
              <a:buFont typeface="Calibri"/>
              <a:buChar char="–"/>
              <a:defRPr/>
            </a:lvl2pPr>
            <a:lvl3pPr marL="1371600" marR="0" indent="-139700" algn="l" rtl="0">
              <a:lnSpc>
                <a:spcPct val="100000"/>
              </a:lnSpc>
              <a:spcBef>
                <a:spcPts val="400"/>
              </a:spcBef>
              <a:spcAft>
                <a:spcPts val="0"/>
              </a:spcAft>
              <a:buClr>
                <a:srgbClr val="7030A0"/>
              </a:buClr>
              <a:buFont typeface="Calibri"/>
              <a:buChar char="•"/>
              <a:defRPr/>
            </a:lvl3pPr>
            <a:lvl4pPr marL="1828800" marR="0" indent="-139700" algn="l" rtl="0">
              <a:lnSpc>
                <a:spcPct val="100000"/>
              </a:lnSpc>
              <a:spcBef>
                <a:spcPts val="400"/>
              </a:spcBef>
              <a:spcAft>
                <a:spcPts val="0"/>
              </a:spcAft>
              <a:buClr>
                <a:srgbClr val="000000"/>
              </a:buClr>
              <a:buFont typeface="Calibri"/>
              <a:buChar char="–"/>
              <a:defRPr/>
            </a:lvl4pPr>
            <a:lvl5pPr marL="2286000" marR="0" indent="-139700" algn="l" rtl="0">
              <a:lnSpc>
                <a:spcPct val="100000"/>
              </a:lnSpc>
              <a:spcBef>
                <a:spcPts val="400"/>
              </a:spcBef>
              <a:spcAft>
                <a:spcPts val="0"/>
              </a:spcAft>
              <a:buClr>
                <a:srgbClr val="0069B8"/>
              </a:buClr>
              <a:buFont typeface="Calibri"/>
              <a:buChar char="•"/>
              <a:defRPr/>
            </a:lvl5pPr>
            <a:lvl6pPr marL="3594100" marR="0" indent="-673100" algn="l" rtl="0">
              <a:lnSpc>
                <a:spcPct val="100000"/>
              </a:lnSpc>
              <a:spcBef>
                <a:spcPts val="400"/>
              </a:spcBef>
              <a:spcAft>
                <a:spcPts val="0"/>
              </a:spcAft>
              <a:buClr>
                <a:srgbClr val="0069B8"/>
              </a:buClr>
              <a:buFont typeface="Calibri"/>
              <a:buChar char="•"/>
              <a:defRPr/>
            </a:lvl6pPr>
            <a:lvl7pPr marL="3949700" marR="0" indent="-673100" algn="l" rtl="0">
              <a:lnSpc>
                <a:spcPct val="100000"/>
              </a:lnSpc>
              <a:spcBef>
                <a:spcPts val="400"/>
              </a:spcBef>
              <a:spcAft>
                <a:spcPts val="0"/>
              </a:spcAft>
              <a:buClr>
                <a:srgbClr val="0069B8"/>
              </a:buClr>
              <a:buFont typeface="Calibri"/>
              <a:buChar char="•"/>
              <a:defRPr/>
            </a:lvl7pPr>
            <a:lvl8pPr marL="4305300" marR="0" indent="-673100" algn="l" rtl="0">
              <a:lnSpc>
                <a:spcPct val="100000"/>
              </a:lnSpc>
              <a:spcBef>
                <a:spcPts val="400"/>
              </a:spcBef>
              <a:spcAft>
                <a:spcPts val="0"/>
              </a:spcAft>
              <a:buClr>
                <a:srgbClr val="0069B8"/>
              </a:buClr>
              <a:buFont typeface="Calibri"/>
              <a:buChar char="•"/>
              <a:defRPr/>
            </a:lvl8pPr>
            <a:lvl9pPr marL="4660900" marR="0" indent="-673100" algn="l" rtl="0">
              <a:lnSpc>
                <a:spcPct val="100000"/>
              </a:lnSpc>
              <a:spcBef>
                <a:spcPts val="400"/>
              </a:spcBef>
              <a:spcAft>
                <a:spcPts val="0"/>
              </a:spcAft>
              <a:buClr>
                <a:srgbClr val="0069B8"/>
              </a:buClr>
              <a:buFont typeface="Calibri"/>
              <a:buChar char="•"/>
              <a:defRPr/>
            </a:lvl9pPr>
          </a:lstStyle>
          <a:p>
            <a:endParaRPr/>
          </a:p>
        </p:txBody>
      </p:sp>
      <p:sp>
        <p:nvSpPr>
          <p:cNvPr id="7" name="Shape 7"/>
          <p:cNvSpPr txBox="1">
            <a:spLocks noGrp="1"/>
          </p:cNvSpPr>
          <p:nvPr>
            <p:ph type="sldNum" idx="12"/>
          </p:nvPr>
        </p:nvSpPr>
        <p:spPr>
          <a:xfrm>
            <a:off x="9656045" y="6947864"/>
            <a:ext cx="233883" cy="299661"/>
          </a:xfrm>
          <a:prstGeom prst="rect">
            <a:avLst/>
          </a:prstGeom>
          <a:noFill/>
          <a:ln>
            <a:noFill/>
          </a:ln>
        </p:spPr>
        <p:txBody>
          <a:bodyPr lIns="76200" tIns="76200" rIns="76200" bIns="76200" anchor="ctr" anchorCtr="0">
            <a:noAutofit/>
          </a:bodyPr>
          <a:lstStyle>
            <a:lvl1pPr marL="0" marR="0" indent="0" algn="r" rtl="0">
              <a:lnSpc>
                <a:spcPct val="100000"/>
              </a:lnSpc>
              <a:spcBef>
                <a:spcPts val="0"/>
              </a:spcBef>
              <a:spcAft>
                <a:spcPts val="0"/>
              </a:spcAft>
              <a:buNone/>
              <a:defRPr sz="1228" b="0" i="0" u="none" strike="noStrike" cap="none" baseline="0">
                <a:solidFill>
                  <a:schemeClr val="dk1"/>
                </a:solidFill>
                <a:latin typeface="Times New Roman"/>
                <a:ea typeface="Times New Roman"/>
                <a:cs typeface="Times New Roman"/>
                <a:sym typeface="Times New Roman"/>
              </a:defRPr>
            </a:lvl1pPr>
          </a:lstStyle>
          <a:p>
            <a:pPr>
              <a:buClr>
                <a:schemeClr val="dk1"/>
              </a:buClr>
              <a:buSzPct val="25000"/>
            </a:pPr>
            <a:fld id="{00000000-1234-1234-1234-123412341234}" type="slidenum">
              <a:rPr lang="nl-NL" smtClean="0"/>
              <a:pPr>
                <a:buClr>
                  <a:schemeClr val="dk1"/>
                </a:buClr>
                <a:buSzPct val="25000"/>
              </a:pPr>
              <a:t>‹nº›</a:t>
            </a:fld>
            <a:endParaRPr lang="nl-NL"/>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hdr="0" ftr="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tiff"/><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emf"/><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youtube.com/watch?v=qv8VZVP5csA" TargetMode="Externa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hyperlink" Target="http://www.menti.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hyperlink" Target="https://www.youtube.com/watch?time_continue=3&amp;v=hD5f8GuNuG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35" y="-375741"/>
            <a:ext cx="11224774" cy="7935416"/>
          </a:xfrm>
          <a:prstGeom prst="rect">
            <a:avLst/>
          </a:prstGeom>
        </p:spPr>
      </p:pic>
      <p:sp>
        <p:nvSpPr>
          <p:cNvPr id="53" name="Shape 53"/>
          <p:cNvSpPr txBox="1">
            <a:spLocks noGrp="1"/>
          </p:cNvSpPr>
          <p:nvPr>
            <p:ph type="body" idx="1"/>
          </p:nvPr>
        </p:nvSpPr>
        <p:spPr>
          <a:xfrm>
            <a:off x="1213787" y="6086927"/>
            <a:ext cx="8264238" cy="1289868"/>
          </a:xfrm>
          <a:prstGeom prst="rect">
            <a:avLst/>
          </a:prstGeom>
          <a:noFill/>
          <a:ln>
            <a:noFill/>
          </a:ln>
        </p:spPr>
        <p:txBody>
          <a:bodyPr lIns="0" tIns="0" rIns="0" bIns="0" anchor="t" anchorCtr="0">
            <a:noAutofit/>
          </a:bodyPr>
          <a:lstStyle/>
          <a:p>
            <a:pPr>
              <a:buSzPct val="25000"/>
            </a:pPr>
            <a:r>
              <a:rPr lang="nl-NL" sz="3200" b="1" spc="300" dirty="0" smtClean="0">
                <a:solidFill>
                  <a:schemeClr val="bg1"/>
                </a:solidFill>
                <a:latin typeface="Miso" charset="0"/>
                <a:ea typeface="Miso" charset="0"/>
                <a:cs typeface="Miso" charset="0"/>
                <a:sym typeface="Helvetica Neue"/>
              </a:rPr>
              <a:t>HOW TO MANAGE DIVERSITY AND GENDER BALANCE </a:t>
            </a:r>
          </a:p>
          <a:p>
            <a:pPr>
              <a:buSzPct val="25000"/>
            </a:pPr>
            <a:r>
              <a:rPr lang="nl-NL" sz="3200" b="1" spc="300" dirty="0" smtClean="0">
                <a:solidFill>
                  <a:schemeClr val="bg1"/>
                </a:solidFill>
                <a:latin typeface="Miso" charset="0"/>
                <a:ea typeface="Miso" charset="0"/>
                <a:cs typeface="Miso" charset="0"/>
                <a:sym typeface="Helvetica Neue"/>
              </a:rPr>
              <a:t>IN THE CLASSROOM USING SPACE</a:t>
            </a:r>
            <a:endParaRPr lang="nl-NL" sz="3200" b="1" spc="300" dirty="0">
              <a:solidFill>
                <a:schemeClr val="bg1"/>
              </a:solidFill>
              <a:latin typeface="Miso" charset="0"/>
              <a:ea typeface="Miso" charset="0"/>
              <a:cs typeface="Miso" charset="0"/>
              <a:sym typeface="Helvetica Neue"/>
            </a:endParaRPr>
          </a:p>
        </p:txBody>
      </p:sp>
      <p:pic>
        <p:nvPicPr>
          <p:cNvPr id="11" name="Imagen 10"/>
          <p:cNvPicPr>
            <a:picLocks noChangeAspect="1"/>
          </p:cNvPicPr>
          <p:nvPr/>
        </p:nvPicPr>
        <p:blipFill>
          <a:blip r:embed="rId4"/>
          <a:stretch>
            <a:fillRect/>
          </a:stretch>
        </p:blipFill>
        <p:spPr>
          <a:xfrm>
            <a:off x="3351609" y="-217321"/>
            <a:ext cx="3988594" cy="1794866"/>
          </a:xfrm>
          <a:prstGeom prst="rect">
            <a:avLst/>
          </a:prstGeom>
        </p:spPr>
      </p:pic>
      <p:sp>
        <p:nvSpPr>
          <p:cNvPr id="7" name="Shape 53"/>
          <p:cNvSpPr txBox="1">
            <a:spLocks/>
          </p:cNvSpPr>
          <p:nvPr/>
        </p:nvSpPr>
        <p:spPr>
          <a:xfrm>
            <a:off x="2320689" y="1971882"/>
            <a:ext cx="6050434" cy="475233"/>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1pPr>
            <a:lvl2pPr marL="0" marR="0" indent="100241"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2pPr>
            <a:lvl3pPr marL="0" marR="0" indent="200482"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3pPr>
            <a:lvl4pPr marL="0" marR="0" indent="300723"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4pPr>
            <a:lvl5pPr marL="0" marR="0" indent="400964"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5pPr>
            <a:lvl6pPr marL="35941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6pPr>
            <a:lvl7pPr marL="39497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7pPr>
            <a:lvl8pPr marL="43053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8pPr>
            <a:lvl9pPr marL="46609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9pPr>
          </a:lstStyle>
          <a:p>
            <a:pPr>
              <a:buSzPct val="25000"/>
            </a:pPr>
            <a:r>
              <a:rPr lang="nl-NL" sz="2000" spc="200" dirty="0" smtClean="0">
                <a:solidFill>
                  <a:schemeClr val="bg1"/>
                </a:solidFill>
                <a:latin typeface="Ubuntu" charset="0"/>
                <a:ea typeface="Ubuntu" charset="0"/>
                <a:cs typeface="Ubuntu" charset="0"/>
                <a:sym typeface="Helvetica Neue"/>
              </a:rPr>
              <a:t>www.space-awareness.com - @space_awe</a:t>
            </a:r>
            <a:endParaRPr lang="nl-NL" sz="2000" spc="200" dirty="0">
              <a:solidFill>
                <a:schemeClr val="bg1"/>
              </a:solidFill>
              <a:latin typeface="Ubuntu" charset="0"/>
              <a:ea typeface="Ubuntu" charset="0"/>
              <a:cs typeface="Ubuntu" charset="0"/>
              <a:sym typeface="Helvetica Neue"/>
            </a:endParaRPr>
          </a:p>
        </p:txBody>
      </p:sp>
    </p:spTree>
    <p:extLst>
      <p:ext uri="{BB962C8B-B14F-4D97-AF65-F5344CB8AC3E}">
        <p14:creationId xmlns:p14="http://schemas.microsoft.com/office/powerpoint/2010/main" val="1376035217"/>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4649747" y="256469"/>
            <a:ext cx="1497054" cy="672290"/>
          </a:xfrm>
          <a:prstGeom prst="rect">
            <a:avLst/>
          </a:prstGeom>
        </p:spPr>
      </p:pic>
      <p:pic>
        <p:nvPicPr>
          <p:cNvPr id="4" name="Imagen 5"/>
          <p:cNvPicPr>
            <a:picLocks noChangeAspect="1"/>
          </p:cNvPicPr>
          <p:nvPr/>
        </p:nvPicPr>
        <p:blipFill>
          <a:blip r:embed="rId4">
            <a:alphaModFix amt="50000"/>
          </a:blip>
          <a:stretch>
            <a:fillRect/>
          </a:stretch>
        </p:blipFill>
        <p:spPr>
          <a:xfrm>
            <a:off x="339113" y="-1607"/>
            <a:ext cx="10150693" cy="7559675"/>
          </a:xfrm>
          <a:prstGeom prst="rect">
            <a:avLst/>
          </a:prstGeom>
        </p:spPr>
      </p:pic>
      <p:sp>
        <p:nvSpPr>
          <p:cNvPr id="70" name="Shape 70"/>
          <p:cNvSpPr/>
          <p:nvPr/>
        </p:nvSpPr>
        <p:spPr>
          <a:xfrm>
            <a:off x="968785" y="2067286"/>
            <a:ext cx="9124106" cy="4352255"/>
          </a:xfrm>
          <a:prstGeom prst="rect">
            <a:avLst/>
          </a:prstGeom>
          <a:noFill/>
          <a:ln>
            <a:noFill/>
          </a:ln>
        </p:spPr>
        <p:txBody>
          <a:bodyPr lIns="22275" tIns="22275" rIns="22275" bIns="22275" anchor="t" anchorCtr="0">
            <a:noAutofit/>
          </a:bodyPr>
          <a:lstStyle/>
          <a:p>
            <a:pPr>
              <a:lnSpc>
                <a:spcPct val="150000"/>
              </a:lnSpc>
              <a:spcAft>
                <a:spcPts val="1200"/>
              </a:spcAft>
              <a:buClr>
                <a:schemeClr val="dk1"/>
              </a:buClr>
              <a:buSzPct val="100000"/>
            </a:pPr>
            <a:r>
              <a:rPr lang="en-US" sz="2400" b="1" dirty="0" smtClean="0">
                <a:solidFill>
                  <a:srgbClr val="3D5FDC"/>
                </a:solidFill>
                <a:latin typeface="Ubuntu" panose="020B0504030602030204" pitchFamily="34" charset="0"/>
                <a:ea typeface="Helvetica Neue"/>
                <a:cs typeface="Helvetica Neue"/>
                <a:sym typeface="Helvetica Neue"/>
              </a:rPr>
              <a:t>Education</a:t>
            </a:r>
            <a:r>
              <a:rPr lang="en-US" sz="2400" dirty="0" smtClean="0">
                <a:solidFill>
                  <a:srgbClr val="3D5FDC"/>
                </a:solidFill>
                <a:latin typeface="Ubuntu" panose="020B0504030602030204" pitchFamily="34" charset="0"/>
                <a:ea typeface="Helvetica Neue"/>
                <a:cs typeface="Helvetica Neue"/>
                <a:sym typeface="Helvetica Neue"/>
              </a:rPr>
              <a:t> </a:t>
            </a:r>
            <a:r>
              <a:rPr lang="en-US" sz="2400" dirty="0">
                <a:solidFill>
                  <a:schemeClr val="dk1"/>
                </a:solidFill>
                <a:latin typeface="Ubuntu" panose="020B0504030602030204" pitchFamily="34" charset="0"/>
                <a:ea typeface="Helvetica Neue"/>
                <a:cs typeface="Helvetica Neue"/>
                <a:sym typeface="Helvetica Neue"/>
              </a:rPr>
              <a:t>has an important role in </a:t>
            </a:r>
            <a:r>
              <a:rPr lang="en-US" sz="2400" b="1" dirty="0">
                <a:solidFill>
                  <a:schemeClr val="accent1">
                    <a:lumMod val="75000"/>
                  </a:schemeClr>
                </a:solidFill>
                <a:latin typeface="Ubuntu" panose="020B0504030602030204" pitchFamily="34" charset="0"/>
                <a:ea typeface="Helvetica Neue"/>
                <a:cs typeface="Helvetica Neue"/>
                <a:sym typeface="Helvetica Neue"/>
              </a:rPr>
              <a:t>s</a:t>
            </a:r>
            <a:r>
              <a:rPr lang="en-US" sz="2400" b="1" dirty="0">
                <a:solidFill>
                  <a:srgbClr val="3D5FDC"/>
                </a:solidFill>
                <a:latin typeface="Ubuntu" panose="020B0504030602030204" pitchFamily="34" charset="0"/>
                <a:ea typeface="Helvetica Neue"/>
                <a:cs typeface="Helvetica Neue"/>
                <a:sym typeface="Helvetica Neue"/>
              </a:rPr>
              <a:t>haping individuals’ future life </a:t>
            </a:r>
            <a:r>
              <a:rPr lang="en-US" sz="2400" b="1" dirty="0" smtClean="0">
                <a:solidFill>
                  <a:srgbClr val="3D5FDC"/>
                </a:solidFill>
                <a:latin typeface="Ubuntu" panose="020B0504030602030204" pitchFamily="34" charset="0"/>
                <a:ea typeface="Helvetica Neue"/>
                <a:cs typeface="Helvetica Neue"/>
                <a:sym typeface="Helvetica Neue"/>
              </a:rPr>
              <a:t>chances. </a:t>
            </a:r>
          </a:p>
          <a:p>
            <a:pPr>
              <a:lnSpc>
                <a:spcPct val="150000"/>
              </a:lnSpc>
              <a:spcAft>
                <a:spcPts val="1200"/>
              </a:spcAft>
              <a:buClr>
                <a:schemeClr val="dk1"/>
              </a:buClr>
              <a:buSzPct val="100000"/>
            </a:pPr>
            <a:r>
              <a:rPr lang="en-US" sz="2400" dirty="0" smtClean="0">
                <a:solidFill>
                  <a:schemeClr val="dk1"/>
                </a:solidFill>
                <a:latin typeface="Ubuntu" panose="020B0504030602030204" pitchFamily="34" charset="0"/>
                <a:ea typeface="Helvetica Neue"/>
                <a:cs typeface="Helvetica Neue"/>
                <a:sym typeface="Helvetica Neue"/>
              </a:rPr>
              <a:t>Historically </a:t>
            </a:r>
            <a:r>
              <a:rPr lang="en-US" sz="2400" dirty="0">
                <a:solidFill>
                  <a:schemeClr val="dk1"/>
                </a:solidFill>
                <a:latin typeface="Ubuntu" panose="020B0504030602030204" pitchFamily="34" charset="0"/>
                <a:ea typeface="Helvetica Neue"/>
                <a:cs typeface="Helvetica Neue"/>
                <a:sym typeface="Helvetica Neue"/>
              </a:rPr>
              <a:t>men held strong advantages In the domain of education, but women have reached parity on most educational </a:t>
            </a:r>
            <a:r>
              <a:rPr lang="en-US" sz="2400" dirty="0" smtClean="0">
                <a:solidFill>
                  <a:schemeClr val="dk1"/>
                </a:solidFill>
                <a:latin typeface="Ubuntu" panose="020B0504030602030204" pitchFamily="34" charset="0"/>
                <a:ea typeface="Helvetica Neue"/>
                <a:cs typeface="Helvetica Neue"/>
                <a:sym typeface="Helvetica Neue"/>
              </a:rPr>
              <a:t>markers.</a:t>
            </a:r>
            <a:endParaRPr lang="en-US" sz="2400" dirty="0">
              <a:solidFill>
                <a:srgbClr val="3D5FDC"/>
              </a:solidFill>
              <a:latin typeface="Ubuntu" panose="020B0504030602030204" pitchFamily="34" charset="0"/>
              <a:ea typeface="Helvetica Neue"/>
              <a:cs typeface="Helvetica Neue"/>
              <a:sym typeface="Helvetica Neue"/>
            </a:endParaRPr>
          </a:p>
          <a:p>
            <a:pPr>
              <a:lnSpc>
                <a:spcPct val="150000"/>
              </a:lnSpc>
              <a:spcAft>
                <a:spcPts val="1200"/>
              </a:spcAft>
              <a:buClr>
                <a:schemeClr val="dk1"/>
              </a:buClr>
              <a:buSzPct val="100000"/>
            </a:pPr>
            <a:r>
              <a:rPr lang="en-US" sz="2400" b="1" dirty="0">
                <a:solidFill>
                  <a:srgbClr val="3D5FDC"/>
                </a:solidFill>
                <a:latin typeface="Ubuntu" panose="020B0504030602030204" pitchFamily="34" charset="0"/>
                <a:ea typeface="Helvetica Neue"/>
                <a:cs typeface="Helvetica Neue"/>
                <a:sym typeface="Helvetica Neue"/>
              </a:rPr>
              <a:t>Gender disparities remain in the fields of </a:t>
            </a:r>
            <a:r>
              <a:rPr lang="en-US" sz="2400" b="1" dirty="0" smtClean="0">
                <a:solidFill>
                  <a:srgbClr val="3D5FDC"/>
                </a:solidFill>
                <a:latin typeface="Ubuntu" panose="020B0504030602030204" pitchFamily="34" charset="0"/>
                <a:ea typeface="Helvetica Neue"/>
                <a:cs typeface="Helvetica Neue"/>
                <a:sym typeface="Helvetica Neue"/>
              </a:rPr>
              <a:t>STEM.</a:t>
            </a:r>
            <a:endParaRPr lang="en-US" sz="2400" b="1" dirty="0">
              <a:solidFill>
                <a:srgbClr val="3D5FDC"/>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342447435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 name="Imagen 5"/>
          <p:cNvPicPr>
            <a:picLocks noChangeAspect="1"/>
          </p:cNvPicPr>
          <p:nvPr/>
        </p:nvPicPr>
        <p:blipFill>
          <a:blip r:embed="rId3">
            <a:alphaModFix amt="50000"/>
          </a:blip>
          <a:stretch>
            <a:fillRect/>
          </a:stretch>
        </p:blipFill>
        <p:spPr>
          <a:xfrm>
            <a:off x="507564" y="0"/>
            <a:ext cx="10150693" cy="7559675"/>
          </a:xfrm>
          <a:prstGeom prst="rect">
            <a:avLst/>
          </a:prstGeom>
        </p:spPr>
      </p:pic>
      <p:sp>
        <p:nvSpPr>
          <p:cNvPr id="70" name="Shape 70"/>
          <p:cNvSpPr/>
          <p:nvPr/>
        </p:nvSpPr>
        <p:spPr>
          <a:xfrm>
            <a:off x="1288264" y="2331587"/>
            <a:ext cx="8589294" cy="3225096"/>
          </a:xfrm>
          <a:prstGeom prst="rect">
            <a:avLst/>
          </a:prstGeom>
          <a:noFill/>
          <a:ln>
            <a:noFill/>
          </a:ln>
        </p:spPr>
        <p:txBody>
          <a:bodyPr lIns="22275" tIns="22275" rIns="22275" bIns="22275" anchor="t" anchorCtr="0">
            <a:noAutofit/>
          </a:bodyPr>
          <a:lstStyle/>
          <a:p>
            <a:pPr algn="ctr">
              <a:lnSpc>
                <a:spcPct val="150000"/>
              </a:lnSpc>
              <a:buClr>
                <a:schemeClr val="dk1"/>
              </a:buClr>
              <a:buSzPct val="100000"/>
            </a:pPr>
            <a:r>
              <a:rPr lang="en-US" sz="2400" dirty="0">
                <a:solidFill>
                  <a:schemeClr val="dk1"/>
                </a:solidFill>
                <a:latin typeface="Ubuntu" panose="020B0504030602030204" pitchFamily="34" charset="0"/>
                <a:ea typeface="Helvetica Neue"/>
                <a:cs typeface="Helvetica Neue"/>
                <a:sym typeface="Helvetica Neue"/>
              </a:rPr>
              <a:t>We, as educators, must be aware of the </a:t>
            </a:r>
            <a:r>
              <a:rPr lang="en-US" sz="2400" b="1" dirty="0">
                <a:solidFill>
                  <a:srgbClr val="3D5FDC"/>
                </a:solidFill>
                <a:latin typeface="Ubuntu" panose="020B0504030602030204" pitchFamily="34" charset="0"/>
                <a:ea typeface="Helvetica Neue"/>
                <a:cs typeface="Helvetica Neue"/>
                <a:sym typeface="Helvetica Neue"/>
              </a:rPr>
              <a:t>“hidden curriculum”* or symbolic curriculum</a:t>
            </a:r>
            <a:r>
              <a:rPr lang="en-US" sz="2400" dirty="0">
                <a:solidFill>
                  <a:schemeClr val="dk1"/>
                </a:solidFill>
                <a:latin typeface="Ubuntu" panose="020B0504030602030204" pitchFamily="34" charset="0"/>
                <a:ea typeface="Helvetica Neue"/>
                <a:cs typeface="Helvetica Neue"/>
                <a:sym typeface="Helvetica Neue"/>
              </a:rPr>
              <a:t>, the school context and culture, the </a:t>
            </a:r>
            <a:r>
              <a:rPr lang="en-US" sz="2400" dirty="0" smtClean="0">
                <a:solidFill>
                  <a:schemeClr val="dk1"/>
                </a:solidFill>
                <a:latin typeface="Ubuntu" panose="020B0504030602030204" pitchFamily="34" charset="0"/>
                <a:ea typeface="Helvetica Neue"/>
                <a:cs typeface="Helvetica Neue"/>
                <a:sym typeface="Helvetica Neue"/>
              </a:rPr>
              <a:t>whole community </a:t>
            </a:r>
            <a:r>
              <a:rPr lang="en-US" sz="2400" dirty="0">
                <a:solidFill>
                  <a:schemeClr val="dk1"/>
                </a:solidFill>
                <a:latin typeface="Ubuntu" panose="020B0504030602030204" pitchFamily="34" charset="0"/>
                <a:ea typeface="Helvetica Neue"/>
                <a:cs typeface="Helvetica Neue"/>
                <a:sym typeface="Helvetica Neue"/>
              </a:rPr>
              <a:t>of educators, including parents, </a:t>
            </a:r>
            <a:r>
              <a:rPr lang="en-US" sz="2400" dirty="0" smtClean="0">
                <a:solidFill>
                  <a:schemeClr val="dk1"/>
                </a:solidFill>
                <a:latin typeface="Ubuntu" panose="020B0504030602030204" pitchFamily="34" charset="0"/>
                <a:ea typeface="Helvetica Neue"/>
                <a:cs typeface="Helvetica Neue"/>
                <a:sym typeface="Helvetica Neue"/>
              </a:rPr>
              <a:t>professional </a:t>
            </a:r>
            <a:r>
              <a:rPr lang="en-US" sz="2400" dirty="0">
                <a:solidFill>
                  <a:schemeClr val="dk1"/>
                </a:solidFill>
                <a:latin typeface="Ubuntu" panose="020B0504030602030204" pitchFamily="34" charset="0"/>
                <a:ea typeface="Helvetica Neue"/>
                <a:cs typeface="Helvetica Neue"/>
                <a:sym typeface="Helvetica Neue"/>
              </a:rPr>
              <a:t>role </a:t>
            </a:r>
            <a:r>
              <a:rPr lang="en-US" sz="2400" dirty="0" smtClean="0">
                <a:solidFill>
                  <a:schemeClr val="dk1"/>
                </a:solidFill>
                <a:latin typeface="Ubuntu" panose="020B0504030602030204" pitchFamily="34" charset="0"/>
                <a:ea typeface="Helvetica Neue"/>
                <a:cs typeface="Helvetica Neue"/>
                <a:sym typeface="Helvetica Neue"/>
              </a:rPr>
              <a:t>models, </a:t>
            </a:r>
            <a:r>
              <a:rPr lang="en-US" sz="2400" dirty="0">
                <a:solidFill>
                  <a:schemeClr val="dk1"/>
                </a:solidFill>
                <a:latin typeface="Ubuntu" panose="020B0504030602030204" pitchFamily="34" charset="0"/>
                <a:ea typeface="Helvetica Neue"/>
                <a:cs typeface="Helvetica Neue"/>
                <a:sym typeface="Helvetica Neue"/>
              </a:rPr>
              <a:t>etc. … </a:t>
            </a:r>
            <a:r>
              <a:rPr lang="en-US" sz="2400" dirty="0" smtClean="0">
                <a:solidFill>
                  <a:schemeClr val="dk1"/>
                </a:solidFill>
                <a:latin typeface="Ubuntu" panose="020B0504030602030204" pitchFamily="34" charset="0"/>
                <a:ea typeface="Helvetica Neue"/>
                <a:cs typeface="Helvetica Neue"/>
                <a:sym typeface="Helvetica Neue"/>
              </a:rPr>
              <a:t/>
            </a:r>
            <a:br>
              <a:rPr lang="en-US" sz="2400" dirty="0" smtClean="0">
                <a:solidFill>
                  <a:schemeClr val="dk1"/>
                </a:solidFill>
                <a:latin typeface="Ubuntu" panose="020B0504030602030204" pitchFamily="34" charset="0"/>
                <a:ea typeface="Helvetica Neue"/>
                <a:cs typeface="Helvetica Neue"/>
                <a:sym typeface="Helvetica Neue"/>
              </a:rPr>
            </a:br>
            <a:r>
              <a:rPr lang="en-US" sz="2400" dirty="0" smtClean="0">
                <a:solidFill>
                  <a:schemeClr val="dk1"/>
                </a:solidFill>
                <a:latin typeface="Ubuntu" panose="020B0504030602030204" pitchFamily="34" charset="0"/>
                <a:ea typeface="Helvetica Neue"/>
                <a:cs typeface="Helvetica Neue"/>
                <a:sym typeface="Helvetica Neue"/>
              </a:rPr>
              <a:t>as they all influence </a:t>
            </a:r>
            <a:r>
              <a:rPr lang="en-US" sz="2400" dirty="0">
                <a:solidFill>
                  <a:schemeClr val="dk1"/>
                </a:solidFill>
                <a:latin typeface="Ubuntu" panose="020B0504030602030204" pitchFamily="34" charset="0"/>
                <a:ea typeface="Helvetica Neue"/>
                <a:cs typeface="Helvetica Neue"/>
                <a:sym typeface="Helvetica Neue"/>
              </a:rPr>
              <a:t>the educational </a:t>
            </a:r>
            <a:r>
              <a:rPr lang="en-US" sz="2400" dirty="0" smtClean="0">
                <a:solidFill>
                  <a:schemeClr val="dk1"/>
                </a:solidFill>
                <a:latin typeface="Ubuntu" panose="020B0504030602030204" pitchFamily="34" charset="0"/>
                <a:ea typeface="Helvetica Neue"/>
                <a:cs typeface="Helvetica Neue"/>
                <a:sym typeface="Helvetica Neue"/>
              </a:rPr>
              <a:t>process</a:t>
            </a:r>
            <a:r>
              <a:rPr lang="en-US" sz="2400" dirty="0">
                <a:solidFill>
                  <a:schemeClr val="dk1"/>
                </a:solidFill>
                <a:latin typeface="Ubuntu" panose="020B0504030602030204" pitchFamily="34" charset="0"/>
                <a:ea typeface="Helvetica Neue"/>
                <a:cs typeface="Helvetica Neue"/>
                <a:sym typeface="Helvetica Neue"/>
              </a:rPr>
              <a:t>.</a:t>
            </a: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
        <p:nvSpPr>
          <p:cNvPr id="2" name="CaixaDeTexto 1"/>
          <p:cNvSpPr txBox="1"/>
          <p:nvPr/>
        </p:nvSpPr>
        <p:spPr>
          <a:xfrm>
            <a:off x="603391" y="6959511"/>
            <a:ext cx="8974908" cy="600164"/>
          </a:xfrm>
          <a:prstGeom prst="rect">
            <a:avLst/>
          </a:prstGeom>
          <a:noFill/>
        </p:spPr>
        <p:txBody>
          <a:bodyPr wrap="square" rtlCol="0">
            <a:spAutoFit/>
          </a:bodyPr>
          <a:lstStyle/>
          <a:p>
            <a:r>
              <a:rPr lang="en-US" sz="1100" b="1" dirty="0">
                <a:solidFill>
                  <a:schemeClr val="accent1">
                    <a:lumMod val="75000"/>
                  </a:schemeClr>
                </a:solidFill>
                <a:latin typeface="Ubuntu" panose="020B0504030602030204" pitchFamily="34" charset="0"/>
                <a:ea typeface="Helvetica Neue"/>
                <a:cs typeface="Helvetica Neue"/>
                <a:sym typeface="Helvetica Neue"/>
              </a:rPr>
              <a:t>* </a:t>
            </a:r>
            <a:r>
              <a:rPr lang="en-US" sz="1100" dirty="0">
                <a:latin typeface="+mj-lt"/>
                <a:sym typeface="Helvetica Neue"/>
              </a:rPr>
              <a:t>The term was explored by </a:t>
            </a:r>
            <a:r>
              <a:rPr lang="en-US" sz="1100" dirty="0">
                <a:latin typeface="+mj-lt"/>
              </a:rPr>
              <a:t>John Dewey in his early 20th century works and since then used by several authors. The phrase "hidden curriculum" was coined by Philip W. Jackson (Life In Classrooms, 1968). </a:t>
            </a:r>
          </a:p>
          <a:p>
            <a:endParaRPr lang="pt-PT" sz="1100" dirty="0"/>
          </a:p>
        </p:txBody>
      </p:sp>
    </p:spTree>
    <p:extLst>
      <p:ext uri="{BB962C8B-B14F-4D97-AF65-F5344CB8AC3E}">
        <p14:creationId xmlns:p14="http://schemas.microsoft.com/office/powerpoint/2010/main" val="2325536120"/>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 name="Imagen 5"/>
          <p:cNvPicPr>
            <a:picLocks noChangeAspect="1"/>
          </p:cNvPicPr>
          <p:nvPr/>
        </p:nvPicPr>
        <p:blipFill>
          <a:blip r:embed="rId3">
            <a:alphaModFix amt="50000"/>
          </a:blip>
          <a:stretch>
            <a:fillRect/>
          </a:stretch>
        </p:blipFill>
        <p:spPr>
          <a:xfrm>
            <a:off x="-192901" y="60641"/>
            <a:ext cx="10150693" cy="7559675"/>
          </a:xfrm>
          <a:prstGeom prst="rect">
            <a:avLst/>
          </a:prstGeom>
        </p:spPr>
      </p:pic>
      <p:sp>
        <p:nvSpPr>
          <p:cNvPr id="70" name="Shape 70"/>
          <p:cNvSpPr/>
          <p:nvPr/>
        </p:nvSpPr>
        <p:spPr>
          <a:xfrm>
            <a:off x="971896" y="1612669"/>
            <a:ext cx="8818537" cy="5421307"/>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2500" dirty="0">
                <a:solidFill>
                  <a:schemeClr val="dk1"/>
                </a:solidFill>
                <a:latin typeface="Ubuntu" panose="020B0504030602030204" pitchFamily="34" charset="0"/>
                <a:ea typeface="Helvetica Neue"/>
                <a:cs typeface="Helvetica Neue"/>
                <a:sym typeface="Helvetica Neue"/>
              </a:rPr>
              <a:t>If I always use examples that are more related with the </a:t>
            </a:r>
            <a:r>
              <a:rPr lang="en-US" sz="2500" b="1" dirty="0">
                <a:solidFill>
                  <a:srgbClr val="3D5FDC"/>
                </a:solidFill>
                <a:latin typeface="Ubuntu" panose="020B0504030602030204" pitchFamily="34" charset="0"/>
                <a:ea typeface="Helvetica Neue"/>
                <a:cs typeface="Helvetica Neue"/>
                <a:sym typeface="Helvetica Neue"/>
              </a:rPr>
              <a:t>interests of a certain group, gender or culture,</a:t>
            </a:r>
            <a:r>
              <a:rPr lang="en-US" sz="2500" dirty="0">
                <a:solidFill>
                  <a:srgbClr val="3D5FDC"/>
                </a:solidFill>
                <a:latin typeface="Ubuntu" panose="020B0504030602030204" pitchFamily="34" charset="0"/>
                <a:ea typeface="Helvetica Neue"/>
                <a:cs typeface="Helvetica Neue"/>
                <a:sym typeface="Helvetica Neue"/>
              </a:rPr>
              <a:t> </a:t>
            </a:r>
            <a:r>
              <a:rPr lang="en-US" sz="2500" dirty="0" smtClean="0">
                <a:solidFill>
                  <a:schemeClr val="dk1"/>
                </a:solidFill>
                <a:latin typeface="Ubuntu" panose="020B0504030602030204" pitchFamily="34" charset="0"/>
                <a:ea typeface="Helvetica Neue"/>
                <a:cs typeface="Helvetica Neue"/>
                <a:sym typeface="Helvetica Neue"/>
              </a:rPr>
              <a:t/>
            </a:r>
            <a:br>
              <a:rPr lang="en-US" sz="2500" dirty="0" smtClean="0">
                <a:solidFill>
                  <a:schemeClr val="dk1"/>
                </a:solidFill>
                <a:latin typeface="Ubuntu" panose="020B0504030602030204" pitchFamily="34" charset="0"/>
                <a:ea typeface="Helvetica Neue"/>
                <a:cs typeface="Helvetica Neue"/>
                <a:sym typeface="Helvetica Neue"/>
              </a:rPr>
            </a:br>
            <a:r>
              <a:rPr lang="en-US" sz="2500" dirty="0" smtClean="0">
                <a:solidFill>
                  <a:schemeClr val="dk1"/>
                </a:solidFill>
                <a:latin typeface="Ubuntu" panose="020B0504030602030204" pitchFamily="34" charset="0"/>
                <a:ea typeface="Helvetica Neue"/>
                <a:cs typeface="Helvetica Neue"/>
                <a:sym typeface="Helvetica Neue"/>
              </a:rPr>
              <a:t>I </a:t>
            </a:r>
            <a:r>
              <a:rPr lang="en-US" sz="2500" dirty="0">
                <a:solidFill>
                  <a:schemeClr val="dk1"/>
                </a:solidFill>
                <a:latin typeface="Ubuntu" panose="020B0504030602030204" pitchFamily="34" charset="0"/>
                <a:ea typeface="Helvetica Neue"/>
                <a:cs typeface="Helvetica Neue"/>
                <a:sym typeface="Helvetica Neue"/>
              </a:rPr>
              <a:t>may loose the interest of other pupils. </a:t>
            </a: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400" dirty="0">
                <a:solidFill>
                  <a:schemeClr val="dk1"/>
                </a:solidFill>
                <a:latin typeface="Ubuntu" panose="020B0504030602030204" pitchFamily="34" charset="0"/>
                <a:ea typeface="Helvetica Neue"/>
                <a:cs typeface="Helvetica Neue"/>
                <a:sym typeface="Helvetica Neue"/>
              </a:rPr>
              <a:t> </a:t>
            </a:r>
            <a:endParaRPr lang="nl-NL" sz="1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pic>
        <p:nvPicPr>
          <p:cNvPr id="1028" name="Picture 4" descr="http://graphics8.nytimes.com/images/2010/12/24/crosswords/101225_PoolTable/101225_PoolTable-blog4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057" y="3840479"/>
            <a:ext cx="3890533" cy="25288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0.gstatic.com/images?q=tbn:ANd9GcRyMv8rEmMJQNEWHGryhn718SXDAtGmIXmRstejvvS3i8aRqie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4037" y="3458095"/>
            <a:ext cx="3227460" cy="325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258184"/>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936638" y="2344189"/>
            <a:ext cx="8818537" cy="3387050"/>
          </a:xfrm>
          <a:prstGeom prst="rect">
            <a:avLst/>
          </a:prstGeom>
          <a:noFill/>
          <a:ln>
            <a:noFill/>
          </a:ln>
        </p:spPr>
        <p:txBody>
          <a:bodyPr lIns="22275" tIns="22275" rIns="22275" bIns="22275" anchor="t" anchorCtr="0">
            <a:noAutofit/>
          </a:bodyPr>
          <a:lstStyle/>
          <a:p>
            <a:pPr algn="ctr">
              <a:lnSpc>
                <a:spcPct val="150000"/>
              </a:lnSpc>
              <a:buClr>
                <a:schemeClr val="dk1"/>
              </a:buClr>
              <a:buSzPct val="100000"/>
            </a:pPr>
            <a:r>
              <a:rPr lang="en-US" sz="2400" b="1" dirty="0">
                <a:solidFill>
                  <a:srgbClr val="3D5FDC"/>
                </a:solidFill>
                <a:latin typeface="Ubuntu" panose="020B0504030602030204" pitchFamily="34" charset="0"/>
                <a:ea typeface="Helvetica Neue"/>
                <a:cs typeface="Helvetica Neue"/>
                <a:sym typeface="Helvetica Neue"/>
              </a:rPr>
              <a:t>Misbehave</a:t>
            </a:r>
          </a:p>
          <a:p>
            <a:pPr algn="ctr">
              <a:lnSpc>
                <a:spcPct val="150000"/>
              </a:lnSpc>
              <a:buClr>
                <a:schemeClr val="dk1"/>
              </a:buClr>
              <a:buSzPct val="100000"/>
            </a:pPr>
            <a:r>
              <a:rPr lang="en-US" sz="2400" dirty="0">
                <a:solidFill>
                  <a:schemeClr val="dk1"/>
                </a:solidFill>
                <a:latin typeface="Ubuntu" panose="020B0504030602030204" pitchFamily="34" charset="0"/>
                <a:ea typeface="Helvetica Neue"/>
                <a:cs typeface="Helvetica Neue"/>
                <a:sym typeface="Helvetica Neue"/>
              </a:rPr>
              <a:t>reinforcing attitude and pupil´s behavior, </a:t>
            </a:r>
            <a:r>
              <a:rPr lang="en-US" sz="2400" dirty="0" smtClean="0">
                <a:solidFill>
                  <a:schemeClr val="dk1"/>
                </a:solidFill>
                <a:latin typeface="Ubuntu" panose="020B0504030602030204" pitchFamily="34" charset="0"/>
                <a:ea typeface="Helvetica Neue"/>
                <a:cs typeface="Helvetica Neue"/>
                <a:sym typeface="Helvetica Neue"/>
              </a:rPr>
              <a:t/>
            </a:r>
            <a:br>
              <a:rPr lang="en-US" sz="2400" dirty="0" smtClean="0">
                <a:solidFill>
                  <a:schemeClr val="dk1"/>
                </a:solidFill>
                <a:latin typeface="Ubuntu" panose="020B0504030602030204" pitchFamily="34" charset="0"/>
                <a:ea typeface="Helvetica Neue"/>
                <a:cs typeface="Helvetica Neue"/>
                <a:sym typeface="Helvetica Neue"/>
              </a:rPr>
            </a:br>
            <a:r>
              <a:rPr lang="en-US" sz="2400" dirty="0" smtClean="0">
                <a:solidFill>
                  <a:schemeClr val="dk1"/>
                </a:solidFill>
                <a:latin typeface="Ubuntu" panose="020B0504030602030204" pitchFamily="34" charset="0"/>
                <a:ea typeface="Helvetica Neue"/>
                <a:cs typeface="Helvetica Neue"/>
                <a:sym typeface="Helvetica Neue"/>
              </a:rPr>
              <a:t>influencing </a:t>
            </a:r>
            <a:r>
              <a:rPr lang="en-US" sz="2400" dirty="0">
                <a:solidFill>
                  <a:schemeClr val="dk1"/>
                </a:solidFill>
                <a:latin typeface="Ubuntu" panose="020B0504030602030204" pitchFamily="34" charset="0"/>
                <a:ea typeface="Helvetica Neue"/>
                <a:cs typeface="Helvetica Neue"/>
                <a:sym typeface="Helvetica Neue"/>
              </a:rPr>
              <a:t>the peers opinion</a:t>
            </a:r>
          </a:p>
          <a:p>
            <a:pPr algn="ctr">
              <a:lnSpc>
                <a:spcPct val="150000"/>
              </a:lnSpc>
              <a:buClr>
                <a:schemeClr val="dk1"/>
              </a:buClr>
              <a:buSzPct val="100000"/>
            </a:pPr>
            <a:r>
              <a:rPr lang="en-US" sz="2400" dirty="0">
                <a:solidFill>
                  <a:schemeClr val="dk1"/>
                </a:solidFill>
                <a:latin typeface="Ubuntu" panose="020B0504030602030204" pitchFamily="34" charset="0"/>
                <a:ea typeface="Helvetica Neue"/>
                <a:cs typeface="Helvetica Neue"/>
                <a:sym typeface="Helvetica Neue"/>
              </a:rPr>
              <a:t>Or</a:t>
            </a:r>
          </a:p>
          <a:p>
            <a:pPr algn="ctr">
              <a:lnSpc>
                <a:spcPct val="150000"/>
              </a:lnSpc>
              <a:buClr>
                <a:schemeClr val="dk1"/>
              </a:buClr>
              <a:buSzPct val="100000"/>
            </a:pPr>
            <a:r>
              <a:rPr lang="en-US" sz="2400" dirty="0">
                <a:solidFill>
                  <a:schemeClr val="dk1"/>
                </a:solidFill>
                <a:latin typeface="Ubuntu" panose="020B0504030602030204" pitchFamily="34" charset="0"/>
                <a:ea typeface="Helvetica Neue"/>
                <a:cs typeface="Helvetica Neue"/>
                <a:sym typeface="Helvetica Neue"/>
              </a:rPr>
              <a:t>Create a strategy to engage </a:t>
            </a:r>
            <a:r>
              <a:rPr lang="en-US" sz="2400" dirty="0" smtClean="0">
                <a:solidFill>
                  <a:schemeClr val="dk1"/>
                </a:solidFill>
                <a:latin typeface="Ubuntu" panose="020B0504030602030204" pitchFamily="34" charset="0"/>
                <a:ea typeface="Helvetica Neue"/>
                <a:cs typeface="Helvetica Neue"/>
                <a:sym typeface="Helvetica Neue"/>
              </a:rPr>
              <a:t>all pupils?</a:t>
            </a:r>
            <a:endParaRPr lang="en-US" sz="2400" dirty="0">
              <a:solidFill>
                <a:schemeClr val="dk1"/>
              </a:solidFill>
              <a:latin typeface="Ubuntu" panose="020B0504030602030204" pitchFamily="34" charset="0"/>
              <a:ea typeface="Helvetica Neue"/>
              <a:cs typeface="Helvetica Neue"/>
              <a:sym typeface="Helvetica Neue"/>
            </a:endParaRPr>
          </a:p>
          <a:p>
            <a:pPr algn="ctr">
              <a:lnSpc>
                <a:spcPct val="150000"/>
              </a:lnSpc>
              <a:buClr>
                <a:schemeClr val="dk1"/>
              </a:buClr>
              <a:buSzPct val="100000"/>
            </a:pPr>
            <a:r>
              <a:rPr lang="en-US" sz="2400" b="1" dirty="0">
                <a:solidFill>
                  <a:srgbClr val="3D5FDC"/>
                </a:solidFill>
                <a:latin typeface="Ubuntu" panose="020B0504030602030204" pitchFamily="34" charset="0"/>
                <a:ea typeface="Helvetica Neue"/>
                <a:cs typeface="Helvetica Neue"/>
                <a:sym typeface="Helvetica Neue"/>
              </a:rPr>
              <a:t>Fight Stereotypes</a:t>
            </a:r>
          </a:p>
          <a:p>
            <a:pPr>
              <a:lnSpc>
                <a:spcPct val="150000"/>
              </a:lnSpc>
              <a:buClr>
                <a:schemeClr val="dk1"/>
              </a:buClr>
              <a:buSzPct val="100000"/>
            </a:pPr>
            <a:endParaRPr lang="en-US" sz="2400" b="1" dirty="0">
              <a:solidFill>
                <a:schemeClr val="accent1">
                  <a:lumMod val="75000"/>
                </a:schemeClr>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2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482461279"/>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917217" y="1762368"/>
            <a:ext cx="8962113" cy="5462453"/>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2500" b="1" dirty="0">
                <a:solidFill>
                  <a:srgbClr val="3D5FDC"/>
                </a:solidFill>
                <a:latin typeface="Ubuntu" panose="020B0504030602030204" pitchFamily="34" charset="0"/>
                <a:ea typeface="Helvetica Neue"/>
                <a:cs typeface="Helvetica Neue"/>
                <a:sym typeface="Helvetica Neue"/>
              </a:rPr>
              <a:t>Foster participation, make everyone aware that their voice and opinion are important</a:t>
            </a:r>
            <a:r>
              <a:rPr lang="en-US" sz="2500" b="1" dirty="0" smtClean="0">
                <a:solidFill>
                  <a:srgbClr val="3D5FDC"/>
                </a:solidFill>
                <a:latin typeface="Ubuntu" panose="020B0504030602030204" pitchFamily="34" charset="0"/>
                <a:ea typeface="Helvetica Neue"/>
                <a:cs typeface="Helvetica Neue"/>
                <a:sym typeface="Helvetica Neue"/>
              </a:rPr>
              <a:t>.</a:t>
            </a:r>
          </a:p>
          <a:p>
            <a:pPr>
              <a:lnSpc>
                <a:spcPct val="150000"/>
              </a:lnSpc>
              <a:buClr>
                <a:schemeClr val="dk1"/>
              </a:buClr>
              <a:buSzPct val="100000"/>
            </a:pPr>
            <a:r>
              <a:rPr lang="en-US" sz="1800" dirty="0" smtClean="0">
                <a:solidFill>
                  <a:schemeClr val="dk1"/>
                </a:solidFill>
                <a:latin typeface="Ubuntu" panose="020B0504030602030204" pitchFamily="34" charset="0"/>
                <a:ea typeface="Helvetica Neue"/>
                <a:cs typeface="Helvetica Neue"/>
                <a:sym typeface="Helvetica Neue"/>
              </a:rPr>
              <a:t/>
            </a:r>
            <a:br>
              <a:rPr lang="en-US" sz="1800" dirty="0" smtClean="0">
                <a:solidFill>
                  <a:schemeClr val="dk1"/>
                </a:solidFill>
                <a:latin typeface="Ubuntu" panose="020B0504030602030204" pitchFamily="34" charset="0"/>
                <a:ea typeface="Helvetica Neue"/>
                <a:cs typeface="Helvetica Neue"/>
                <a:sym typeface="Helvetica Neue"/>
              </a:rPr>
            </a:br>
            <a:r>
              <a:rPr lang="en-US" sz="1800" dirty="0" smtClean="0">
                <a:solidFill>
                  <a:schemeClr val="dk1"/>
                </a:solidFill>
                <a:latin typeface="Ubuntu" panose="020B0504030602030204" pitchFamily="34" charset="0"/>
                <a:ea typeface="Helvetica Neue"/>
                <a:cs typeface="Helvetica Neue"/>
                <a:sym typeface="Helvetica Neue"/>
              </a:rPr>
              <a:t> </a:t>
            </a:r>
            <a:r>
              <a:rPr lang="en-US" sz="2200" dirty="0" smtClean="0">
                <a:solidFill>
                  <a:schemeClr val="dk1"/>
                </a:solidFill>
                <a:latin typeface="Ubuntu" panose="020B0504030602030204" pitchFamily="34" charset="0"/>
                <a:ea typeface="Helvetica Neue"/>
                <a:cs typeface="Helvetica Neue"/>
                <a:sym typeface="Helvetica Neue"/>
              </a:rPr>
              <a:t>We </a:t>
            </a:r>
            <a:r>
              <a:rPr lang="en-US" sz="2200" dirty="0">
                <a:solidFill>
                  <a:schemeClr val="dk1"/>
                </a:solidFill>
                <a:latin typeface="Ubuntu" panose="020B0504030602030204" pitchFamily="34" charset="0"/>
                <a:ea typeface="Helvetica Neue"/>
                <a:cs typeface="Helvetica Neue"/>
                <a:sym typeface="Helvetica Neue"/>
              </a:rPr>
              <a:t>may find </a:t>
            </a:r>
            <a:r>
              <a:rPr lang="en-US" sz="2200" dirty="0" smtClean="0">
                <a:solidFill>
                  <a:schemeClr val="dk1"/>
                </a:solidFill>
                <a:latin typeface="Ubuntu" panose="020B0504030602030204" pitchFamily="34" charset="0"/>
                <a:ea typeface="Helvetica Neue"/>
                <a:cs typeface="Helvetica Neue"/>
                <a:sym typeface="Helvetica Neue"/>
              </a:rPr>
              <a:t>barriers </a:t>
            </a:r>
            <a:r>
              <a:rPr lang="en-US" sz="2200" dirty="0">
                <a:solidFill>
                  <a:schemeClr val="dk1"/>
                </a:solidFill>
                <a:latin typeface="Ubuntu" panose="020B0504030602030204" pitchFamily="34" charset="0"/>
                <a:ea typeface="Helvetica Neue"/>
                <a:cs typeface="Helvetica Neue"/>
                <a:sym typeface="Helvetica Neue"/>
              </a:rPr>
              <a:t>related </a:t>
            </a:r>
            <a:r>
              <a:rPr lang="en-US" sz="2200" dirty="0" smtClean="0">
                <a:solidFill>
                  <a:schemeClr val="dk1"/>
                </a:solidFill>
                <a:latin typeface="Ubuntu" panose="020B0504030602030204" pitchFamily="34" charset="0"/>
                <a:ea typeface="Helvetica Neue"/>
                <a:cs typeface="Helvetica Neue"/>
                <a:sym typeface="Helvetica Neue"/>
              </a:rPr>
              <a:t>to:</a:t>
            </a:r>
            <a:endParaRPr lang="en-US" sz="2200" dirty="0">
              <a:solidFill>
                <a:schemeClr val="dk1"/>
              </a:solidFill>
              <a:latin typeface="Ubuntu" panose="020B0504030602030204" pitchFamily="34" charset="0"/>
              <a:ea typeface="Helvetica Neue"/>
              <a:cs typeface="Helvetica Neue"/>
              <a:sym typeface="Helvetica Neue"/>
            </a:endParaRPr>
          </a:p>
          <a:p>
            <a:pPr marL="342900" indent="-342900">
              <a:lnSpc>
                <a:spcPct val="150000"/>
              </a:lnSpc>
              <a:buClr>
                <a:schemeClr val="dk1"/>
              </a:buClr>
              <a:buSzPct val="100000"/>
              <a:buFont typeface="Arial" panose="020B0604020202020204" pitchFamily="34" charset="0"/>
              <a:buChar char="•"/>
            </a:pPr>
            <a:r>
              <a:rPr lang="en-US" sz="2200" dirty="0" smtClean="0">
                <a:solidFill>
                  <a:schemeClr val="dk1"/>
                </a:solidFill>
                <a:latin typeface="Ubuntu" panose="020B0504030602030204" pitchFamily="34" charset="0"/>
                <a:ea typeface="Helvetica Neue"/>
                <a:cs typeface="Helvetica Neue"/>
                <a:sym typeface="Helvetica Neue"/>
              </a:rPr>
              <a:t>Race, Ethnicity </a:t>
            </a:r>
            <a:r>
              <a:rPr lang="en-US" sz="2200" dirty="0">
                <a:solidFill>
                  <a:schemeClr val="dk1"/>
                </a:solidFill>
                <a:latin typeface="Ubuntu" panose="020B0504030602030204" pitchFamily="34" charset="0"/>
                <a:ea typeface="Helvetica Neue"/>
                <a:cs typeface="Helvetica Neue"/>
                <a:sym typeface="Helvetica Neue"/>
              </a:rPr>
              <a:t>and </a:t>
            </a:r>
            <a:r>
              <a:rPr lang="en-US" sz="2200" dirty="0" smtClean="0">
                <a:solidFill>
                  <a:schemeClr val="dk1"/>
                </a:solidFill>
                <a:latin typeface="Ubuntu" panose="020B0504030602030204" pitchFamily="34" charset="0"/>
                <a:ea typeface="Helvetica Neue"/>
                <a:cs typeface="Helvetica Neue"/>
                <a:sym typeface="Helvetica Neue"/>
              </a:rPr>
              <a:t>Culture</a:t>
            </a:r>
            <a:endParaRPr lang="en-US" sz="2200" dirty="0">
              <a:solidFill>
                <a:schemeClr val="dk1"/>
              </a:solidFill>
              <a:latin typeface="Ubuntu" panose="020B0504030602030204" pitchFamily="34" charset="0"/>
              <a:ea typeface="Helvetica Neue"/>
              <a:cs typeface="Helvetica Neue"/>
              <a:sym typeface="Helvetica Neue"/>
            </a:endParaRPr>
          </a:p>
          <a:p>
            <a:pPr marL="342900" indent="-342900">
              <a:lnSpc>
                <a:spcPct val="150000"/>
              </a:lnSpc>
              <a:buClr>
                <a:schemeClr val="dk1"/>
              </a:buClr>
              <a:buSzPct val="100000"/>
              <a:buFont typeface="Arial" panose="020B0604020202020204" pitchFamily="34" charset="0"/>
              <a:buChar char="•"/>
            </a:pPr>
            <a:r>
              <a:rPr lang="en-US" sz="2200" dirty="0" smtClean="0">
                <a:solidFill>
                  <a:schemeClr val="dk1"/>
                </a:solidFill>
                <a:latin typeface="Ubuntu" panose="020B0504030602030204" pitchFamily="34" charset="0"/>
                <a:ea typeface="Helvetica Neue"/>
                <a:cs typeface="Helvetica Neue"/>
                <a:sym typeface="Helvetica Neue"/>
              </a:rPr>
              <a:t>Gender</a:t>
            </a:r>
            <a:endParaRPr lang="en-US" sz="2200" dirty="0">
              <a:solidFill>
                <a:schemeClr val="dk1"/>
              </a:solidFill>
              <a:latin typeface="Ubuntu" panose="020B0504030602030204" pitchFamily="34" charset="0"/>
              <a:ea typeface="Helvetica Neue"/>
              <a:cs typeface="Helvetica Neue"/>
              <a:sym typeface="Helvetica Neue"/>
            </a:endParaRPr>
          </a:p>
          <a:p>
            <a:pPr marL="342900" indent="-342900">
              <a:lnSpc>
                <a:spcPct val="150000"/>
              </a:lnSpc>
              <a:buClr>
                <a:schemeClr val="dk1"/>
              </a:buClr>
              <a:buSzPct val="100000"/>
              <a:buFont typeface="Arial" panose="020B0604020202020204" pitchFamily="34" charset="0"/>
              <a:buChar char="•"/>
            </a:pPr>
            <a:r>
              <a:rPr lang="en-US" sz="2200" dirty="0">
                <a:solidFill>
                  <a:schemeClr val="dk1"/>
                </a:solidFill>
                <a:latin typeface="Ubuntu" panose="020B0504030602030204" pitchFamily="34" charset="0"/>
                <a:ea typeface="Helvetica Neue"/>
                <a:cs typeface="Helvetica Neue"/>
                <a:sym typeface="Helvetica Neue"/>
              </a:rPr>
              <a:t>Sexual Orientation</a:t>
            </a:r>
          </a:p>
          <a:p>
            <a:pPr marL="342900" indent="-342900">
              <a:lnSpc>
                <a:spcPct val="150000"/>
              </a:lnSpc>
              <a:buClr>
                <a:schemeClr val="dk1"/>
              </a:buClr>
              <a:buSzPct val="100000"/>
              <a:buFont typeface="Arial" panose="020B0604020202020204" pitchFamily="34" charset="0"/>
              <a:buChar char="•"/>
            </a:pPr>
            <a:r>
              <a:rPr lang="en-US" sz="2200" dirty="0">
                <a:solidFill>
                  <a:schemeClr val="dk1"/>
                </a:solidFill>
                <a:latin typeface="Ubuntu" panose="020B0504030602030204" pitchFamily="34" charset="0"/>
                <a:ea typeface="Helvetica Neue"/>
                <a:cs typeface="Helvetica Neue"/>
                <a:sym typeface="Helvetica Neue"/>
              </a:rPr>
              <a:t>Disabilities</a:t>
            </a:r>
          </a:p>
          <a:p>
            <a:pPr marL="342900" indent="-342900">
              <a:lnSpc>
                <a:spcPct val="150000"/>
              </a:lnSpc>
              <a:buClr>
                <a:schemeClr val="dk1"/>
              </a:buClr>
              <a:buSzPct val="100000"/>
              <a:buFont typeface="Arial" panose="020B0604020202020204" pitchFamily="34" charset="0"/>
              <a:buChar char="•"/>
            </a:pPr>
            <a:r>
              <a:rPr lang="en-US" sz="2200" dirty="0">
                <a:solidFill>
                  <a:schemeClr val="dk1"/>
                </a:solidFill>
                <a:latin typeface="Ubuntu" panose="020B0504030602030204" pitchFamily="34" charset="0"/>
                <a:ea typeface="Helvetica Neue"/>
                <a:cs typeface="Helvetica Neue"/>
                <a:sym typeface="Helvetica Neue"/>
              </a:rPr>
              <a:t>Etc.</a:t>
            </a:r>
          </a:p>
          <a:p>
            <a:pPr>
              <a:lnSpc>
                <a:spcPct val="150000"/>
              </a:lnSpc>
              <a:buClr>
                <a:schemeClr val="dk1"/>
              </a:buClr>
              <a:buSzPct val="100000"/>
            </a:pPr>
            <a:endParaRPr lang="en-US" sz="18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800" dirty="0">
                <a:solidFill>
                  <a:schemeClr val="dk1"/>
                </a:solidFill>
                <a:latin typeface="Ubuntu" panose="020B0504030602030204" pitchFamily="34" charset="0"/>
                <a:ea typeface="Helvetica Neue"/>
                <a:cs typeface="Helvetica Neue"/>
                <a:sym typeface="Helvetica Neue"/>
              </a:rPr>
              <a:t> </a:t>
            </a:r>
          </a:p>
          <a:p>
            <a:pPr>
              <a:lnSpc>
                <a:spcPct val="150000"/>
              </a:lnSpc>
              <a:buClr>
                <a:schemeClr val="dk1"/>
              </a:buClr>
              <a:buSzPct val="100000"/>
            </a:pPr>
            <a:endParaRPr lang="en-US" sz="18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800" dirty="0">
                <a:solidFill>
                  <a:schemeClr val="dk1"/>
                </a:solidFill>
                <a:latin typeface="Ubuntu" panose="020B0504030602030204" pitchFamily="34" charset="0"/>
                <a:ea typeface="Helvetica Neue"/>
                <a:cs typeface="Helvetica Neue"/>
                <a:sym typeface="Wingdings" panose="05000000000000000000" pitchFamily="2" charset="2"/>
              </a:rPr>
              <a:t> </a:t>
            </a:r>
            <a:endParaRPr lang="en-US" sz="18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18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007657990"/>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965659" y="2134630"/>
            <a:ext cx="8818537" cy="5107952"/>
          </a:xfrm>
          <a:prstGeom prst="rect">
            <a:avLst/>
          </a:prstGeom>
          <a:noFill/>
          <a:ln>
            <a:noFill/>
          </a:ln>
        </p:spPr>
        <p:txBody>
          <a:bodyPr lIns="22275" tIns="22275" rIns="22275" bIns="22275" anchor="t" anchorCtr="0">
            <a:noAutofit/>
          </a:bodyPr>
          <a:lstStyle/>
          <a:p>
            <a:pPr marL="342900" indent="-342900">
              <a:lnSpc>
                <a:spcPct val="150000"/>
              </a:lnSpc>
              <a:buClr>
                <a:schemeClr val="dk1"/>
              </a:buClr>
              <a:buSzPct val="100000"/>
              <a:buFont typeface="+mj-lt"/>
              <a:buAutoNum type="arabicPeriod"/>
            </a:pPr>
            <a:r>
              <a:rPr lang="en-US" sz="2200" dirty="0">
                <a:solidFill>
                  <a:schemeClr val="dk1"/>
                </a:solidFill>
                <a:latin typeface="Ubuntu" panose="020B0504030602030204" pitchFamily="34" charset="0"/>
                <a:ea typeface="Helvetica Neue"/>
                <a:cs typeface="Helvetica Neue"/>
                <a:sym typeface="Helvetica Neue"/>
              </a:rPr>
              <a:t>Actively Challenge Stereotypes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sym typeface="Helvetica Neue"/>
              </a:rPr>
              <a:t>Actively target girls, but design for boys and girls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sym typeface="Helvetica Neue"/>
              </a:rPr>
              <a:t>Address </a:t>
            </a:r>
            <a:r>
              <a:rPr lang="en-US" sz="2200" kern="1200" dirty="0" smtClean="0">
                <a:solidFill>
                  <a:schemeClr val="dk1"/>
                </a:solidFill>
                <a:latin typeface="Ubuntu" panose="020B0504030602030204" pitchFamily="34" charset="0"/>
                <a:sym typeface="Helvetica Neue"/>
              </a:rPr>
              <a:t>women and minorities </a:t>
            </a:r>
            <a:r>
              <a:rPr lang="en-US" sz="2200" kern="1200" dirty="0">
                <a:solidFill>
                  <a:schemeClr val="dk1"/>
                </a:solidFill>
                <a:latin typeface="Ubuntu" panose="020B0504030602030204" pitchFamily="34" charset="0"/>
                <a:sym typeface="Helvetica Neue"/>
              </a:rPr>
              <a:t>invisibility in science: highlight women scientists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sym typeface="Helvetica Neue"/>
              </a:rPr>
              <a:t>Promote “mentors” and provide “role models”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sym typeface="Helvetica Neue"/>
              </a:rPr>
              <a:t>Target parents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sym typeface="Helvetica Neue"/>
              </a:rPr>
              <a:t>Adopt participatory design approaches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sym typeface="Helvetica Neue"/>
              </a:rPr>
              <a:t>Mirror your own </a:t>
            </a:r>
            <a:r>
              <a:rPr lang="en-US" sz="2200" kern="1200" dirty="0" smtClean="0">
                <a:solidFill>
                  <a:schemeClr val="dk1"/>
                </a:solidFill>
                <a:latin typeface="Ubuntu" panose="020B0504030602030204" pitchFamily="34" charset="0"/>
                <a:sym typeface="Helvetica Neue"/>
              </a:rPr>
              <a:t>profile and </a:t>
            </a:r>
            <a:r>
              <a:rPr lang="en-US" sz="2200" kern="1200" dirty="0">
                <a:solidFill>
                  <a:schemeClr val="dk1"/>
                </a:solidFill>
                <a:latin typeface="Ubuntu" panose="020B0504030602030204" pitchFamily="34" charset="0"/>
                <a:sym typeface="Helvetica Neue"/>
              </a:rPr>
              <a:t>of your own institution</a:t>
            </a:r>
          </a:p>
          <a:p>
            <a:pPr>
              <a:lnSpc>
                <a:spcPct val="150000"/>
              </a:lnSpc>
              <a:buClr>
                <a:schemeClr val="dk1"/>
              </a:buClr>
              <a:buSzPct val="100000"/>
            </a:pPr>
            <a:endParaRPr lang="en-US" sz="800" b="1" kern="1200" dirty="0">
              <a:solidFill>
                <a:schemeClr val="tx1"/>
              </a:solidFill>
            </a:endParaRPr>
          </a:p>
          <a:p>
            <a:pPr>
              <a:lnSpc>
                <a:spcPct val="150000"/>
              </a:lnSpc>
              <a:buClr>
                <a:schemeClr val="dk1"/>
              </a:buClr>
              <a:buSzPct val="100000"/>
            </a:pPr>
            <a:endParaRPr lang="en-US" sz="800" b="1" kern="1200" dirty="0">
              <a:solidFill>
                <a:schemeClr val="tx1"/>
              </a:solidFill>
            </a:endParaRPr>
          </a:p>
          <a:p>
            <a:pPr>
              <a:lnSpc>
                <a:spcPct val="150000"/>
              </a:lnSpc>
              <a:buClr>
                <a:schemeClr val="dk1"/>
              </a:buClr>
              <a:buSzPct val="100000"/>
            </a:pPr>
            <a:r>
              <a:rPr lang="en-US" sz="1000" b="1" kern="1200" dirty="0">
                <a:solidFill>
                  <a:schemeClr val="tx1"/>
                </a:solidFill>
              </a:rPr>
              <a:t>*These guidelines were adapted from the following projects: TWIST; @mindset; </a:t>
            </a:r>
            <a:r>
              <a:rPr lang="en-US" sz="1000" b="1" kern="1200" dirty="0" err="1">
                <a:solidFill>
                  <a:schemeClr val="tx1"/>
                </a:solidFill>
              </a:rPr>
              <a:t>Hypatia</a:t>
            </a:r>
            <a:endParaRPr lang="en-US" sz="1000" b="1" kern="1200" dirty="0">
              <a:solidFill>
                <a:schemeClr val="tx1"/>
              </a:solidFill>
            </a:endParaRPr>
          </a:p>
          <a:p>
            <a:pPr>
              <a:lnSpc>
                <a:spcPct val="150000"/>
              </a:lnSpc>
              <a:buClr>
                <a:schemeClr val="dk1"/>
              </a:buClr>
              <a:buSzPct val="100000"/>
            </a:pPr>
            <a:endParaRPr lang="en-US" sz="2400" kern="1200" dirty="0">
              <a:solidFill>
                <a:schemeClr val="dk1"/>
              </a:solidFill>
              <a:latin typeface="Ubuntu" panose="020B0504030602030204" pitchFamily="34" charset="0"/>
              <a:sym typeface="Helvetica Neue"/>
            </a:endParaRPr>
          </a:p>
          <a:p>
            <a:pPr>
              <a:lnSpc>
                <a:spcPct val="150000"/>
              </a:lnSpc>
              <a:buClr>
                <a:schemeClr val="dk1"/>
              </a:buClr>
              <a:buSzPct val="100000"/>
            </a:pPr>
            <a:endParaRPr lang="en-US" sz="1100" kern="1200" dirty="0">
              <a:solidFill>
                <a:schemeClr val="tx1"/>
              </a:solidFill>
            </a:endParaRPr>
          </a:p>
          <a:p>
            <a:pPr marL="342900" indent="-342900">
              <a:lnSpc>
                <a:spcPct val="150000"/>
              </a:lnSpc>
              <a:buClr>
                <a:schemeClr val="dk1"/>
              </a:buClr>
              <a:buSzPct val="100000"/>
              <a:buFont typeface="+mj-lt"/>
              <a:buAutoNum type="arabicPeriod"/>
            </a:pP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2400" dirty="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965659" y="1146891"/>
            <a:ext cx="7368175" cy="1002357"/>
          </a:xfrm>
          <a:prstGeom prst="rect">
            <a:avLst/>
          </a:prstGeom>
          <a:noFill/>
          <a:ln>
            <a:noFill/>
          </a:ln>
        </p:spPr>
        <p:txBody>
          <a:bodyPr lIns="0" tIns="0" rIns="0" bIns="0" anchor="ctr" anchorCtr="0">
            <a:noAutofit/>
          </a:bodyPr>
          <a:lstStyle/>
          <a:p>
            <a:pPr algn="l">
              <a:buSzPct val="25000"/>
            </a:pPr>
            <a:r>
              <a:rPr lang="en-US" sz="4000" b="1" spc="300" dirty="0" smtClean="0">
                <a:solidFill>
                  <a:srgbClr val="3D5FDC"/>
                </a:solidFill>
                <a:latin typeface="Miso" charset="0"/>
                <a:ea typeface="Miso" charset="0"/>
                <a:cs typeface="Miso" charset="0"/>
                <a:sym typeface="Helvetica Neue"/>
              </a:rPr>
              <a:t>GENERAL GUIDELINES*</a:t>
            </a:r>
            <a:endParaRPr lang="nl-NL" sz="4000" b="1" spc="300" dirty="0">
              <a:solidFill>
                <a:srgbClr val="3D5FDC"/>
              </a:solidFill>
              <a:latin typeface="Miso" charset="0"/>
              <a:ea typeface="Miso" charset="0"/>
              <a:cs typeface="Miso" charset="0"/>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405127215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836559" y="2199632"/>
            <a:ext cx="9604226" cy="4968016"/>
          </a:xfrm>
          <a:prstGeom prst="rect">
            <a:avLst/>
          </a:prstGeom>
          <a:noFill/>
          <a:ln>
            <a:noFill/>
          </a:ln>
        </p:spPr>
        <p:txBody>
          <a:bodyPr lIns="22275" tIns="22275" rIns="22275" bIns="22275" anchor="t" anchorCtr="0">
            <a:noAutofit/>
          </a:bodyPr>
          <a:lstStyle/>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rPr>
              <a:t>Create inclusive activities adapted to a gender and culturally diverse classroom</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rPr>
              <a:t>Make sure that the activity can be completed by all students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rPr>
              <a:t>Consider at which point of an activity the teacher might need to confront potential issues of discrimination and manage it</a:t>
            </a:r>
            <a:r>
              <a:rPr lang="en-US" sz="2200" kern="1200" dirty="0" smtClean="0">
                <a:solidFill>
                  <a:schemeClr val="dk1"/>
                </a:solidFill>
                <a:latin typeface="Ubuntu" panose="020B0504030602030204" pitchFamily="34" charset="0"/>
              </a:rPr>
              <a:t>.</a:t>
            </a:r>
          </a:p>
          <a:p>
            <a:pPr marL="342900" indent="-342900">
              <a:lnSpc>
                <a:spcPct val="150000"/>
              </a:lnSpc>
              <a:buClr>
                <a:schemeClr val="dk1"/>
              </a:buClr>
              <a:buSzPct val="100000"/>
              <a:buFont typeface="+mj-lt"/>
              <a:buAutoNum type="arabicPeriod"/>
            </a:pPr>
            <a:r>
              <a:rPr lang="en-US" sz="2200" kern="1200" dirty="0" smtClean="0">
                <a:solidFill>
                  <a:schemeClr val="dk1"/>
                </a:solidFill>
                <a:latin typeface="Ubuntu" panose="020B0504030602030204" pitchFamily="34" charset="0"/>
              </a:rPr>
              <a:t>Teachers </a:t>
            </a:r>
            <a:r>
              <a:rPr lang="en-US" sz="2200" kern="1200" dirty="0">
                <a:solidFill>
                  <a:schemeClr val="dk1"/>
                </a:solidFill>
                <a:latin typeface="Ubuntu" panose="020B0504030602030204" pitchFamily="34" charset="0"/>
              </a:rPr>
              <a:t>should be prepared to confront situations where students might raise controversial issues.</a:t>
            </a:r>
          </a:p>
          <a:p>
            <a:pPr marL="342900" indent="-342900">
              <a:lnSpc>
                <a:spcPct val="150000"/>
              </a:lnSpc>
              <a:buClr>
                <a:schemeClr val="dk1"/>
              </a:buClr>
              <a:buSzPct val="100000"/>
              <a:buFont typeface="+mj-lt"/>
              <a:buAutoNum type="arabicPeriod"/>
            </a:pPr>
            <a:r>
              <a:rPr lang="en-US" sz="2200" kern="1200" dirty="0">
                <a:solidFill>
                  <a:schemeClr val="dk1"/>
                </a:solidFill>
                <a:latin typeface="Ubuntu" panose="020B0504030602030204" pitchFamily="34" charset="0"/>
              </a:rPr>
              <a:t>Teachers should challenge their own racial and cultural biases. </a:t>
            </a:r>
          </a:p>
          <a:p>
            <a:pPr marL="457200" indent="-457200">
              <a:lnSpc>
                <a:spcPct val="150000"/>
              </a:lnSpc>
              <a:buClr>
                <a:schemeClr val="dk1"/>
              </a:buClr>
              <a:buSzPct val="100000"/>
              <a:buAutoNum type="arabicPeriod"/>
            </a:pPr>
            <a:endParaRPr lang="en-US" sz="22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200" kern="1200" dirty="0">
              <a:solidFill>
                <a:schemeClr val="dk1"/>
              </a:solidFill>
              <a:latin typeface="Ubuntu" panose="020B0504030602030204" pitchFamily="34" charset="0"/>
              <a:sym typeface="Helvetica Neue"/>
            </a:endParaRPr>
          </a:p>
          <a:p>
            <a:pPr>
              <a:lnSpc>
                <a:spcPct val="150000"/>
              </a:lnSpc>
              <a:buClr>
                <a:schemeClr val="dk1"/>
              </a:buClr>
              <a:buSzPct val="100000"/>
            </a:pPr>
            <a:endParaRPr lang="en-US" sz="2200" kern="1200" dirty="0">
              <a:solidFill>
                <a:schemeClr val="tx1"/>
              </a:solidFill>
              <a:latin typeface="Ubuntu" panose="020B0504030602030204" pitchFamily="34" charset="0"/>
            </a:endParaRPr>
          </a:p>
          <a:p>
            <a:pPr marL="342900" indent="-342900">
              <a:lnSpc>
                <a:spcPct val="150000"/>
              </a:lnSpc>
              <a:buClr>
                <a:schemeClr val="dk1"/>
              </a:buClr>
              <a:buSzPct val="100000"/>
              <a:buFont typeface="+mj-lt"/>
              <a:buAutoNum type="arabicPeriod"/>
            </a:pPr>
            <a:endParaRPr lang="en-US" sz="22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2200" dirty="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836559" y="1197275"/>
            <a:ext cx="7368175" cy="1002357"/>
          </a:xfrm>
          <a:prstGeom prst="rect">
            <a:avLst/>
          </a:prstGeom>
          <a:noFill/>
          <a:ln>
            <a:noFill/>
          </a:ln>
        </p:spPr>
        <p:txBody>
          <a:bodyPr lIns="0" tIns="0" rIns="0" bIns="0" anchor="ctr" anchorCtr="0">
            <a:noAutofit/>
          </a:bodyPr>
          <a:lstStyle/>
          <a:p>
            <a:pPr algn="l">
              <a:buSzPct val="25000"/>
            </a:pPr>
            <a:r>
              <a:rPr lang="en-US" sz="4000" b="1" spc="300" dirty="0" smtClean="0">
                <a:solidFill>
                  <a:srgbClr val="3D5FDC"/>
                </a:solidFill>
                <a:latin typeface="Miso" charset="0"/>
                <a:ea typeface="Miso" charset="0"/>
                <a:cs typeface="Miso" charset="0"/>
                <a:sym typeface="Helvetica Neue"/>
              </a:rPr>
              <a:t>WHAT YOU CAN DO</a:t>
            </a:r>
            <a:endParaRPr lang="nl-NL" sz="4000" b="1" spc="300" dirty="0">
              <a:solidFill>
                <a:srgbClr val="3D5FDC"/>
              </a:solidFill>
              <a:latin typeface="Miso" charset="0"/>
              <a:ea typeface="Miso" charset="0"/>
              <a:cs typeface="Miso" charset="0"/>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186426884"/>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694851" y="268516"/>
            <a:ext cx="10150693" cy="7559675"/>
          </a:xfrm>
          <a:prstGeom prst="rect">
            <a:avLst/>
          </a:prstGeom>
        </p:spPr>
      </p:pic>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
        <p:nvSpPr>
          <p:cNvPr id="9" name="Shape 71"/>
          <p:cNvSpPr txBox="1">
            <a:spLocks/>
          </p:cNvSpPr>
          <p:nvPr/>
        </p:nvSpPr>
        <p:spPr>
          <a:xfrm>
            <a:off x="694851" y="3489973"/>
            <a:ext cx="9463302" cy="1361947"/>
          </a:xfrm>
          <a:prstGeom prst="rect">
            <a:avLst/>
          </a:prstGeom>
          <a:no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buSzPct val="25000"/>
            </a:pPr>
            <a:r>
              <a:rPr lang="en-US" sz="3600" b="1" spc="300" dirty="0" smtClean="0">
                <a:solidFill>
                  <a:srgbClr val="3D5FDC"/>
                </a:solidFill>
                <a:latin typeface="Miso" pitchFamily="2" charset="0"/>
                <a:ea typeface="Miso" charset="0"/>
                <a:cs typeface="Miso" charset="0"/>
                <a:sym typeface="Helvetica Neue"/>
              </a:rPr>
              <a:t>WHY USE SPACE TO MANAGE GENDER BALANCE </a:t>
            </a:r>
            <a:br>
              <a:rPr lang="en-US" sz="3600" b="1" spc="300" dirty="0" smtClean="0">
                <a:solidFill>
                  <a:srgbClr val="3D5FDC"/>
                </a:solidFill>
                <a:latin typeface="Miso" pitchFamily="2" charset="0"/>
                <a:ea typeface="Miso" charset="0"/>
                <a:cs typeface="Miso" charset="0"/>
                <a:sym typeface="Helvetica Neue"/>
              </a:rPr>
            </a:br>
            <a:r>
              <a:rPr lang="en-US" sz="3600" b="1" spc="300" dirty="0" smtClean="0">
                <a:solidFill>
                  <a:srgbClr val="3D5FDC"/>
                </a:solidFill>
                <a:latin typeface="Miso" pitchFamily="2" charset="0"/>
                <a:ea typeface="Miso" charset="0"/>
                <a:cs typeface="Miso" charset="0"/>
                <a:sym typeface="Helvetica Neue"/>
              </a:rPr>
              <a:t>AND DIVERSITY IN EDUCATION? </a:t>
            </a:r>
            <a:endParaRPr lang="en-US" sz="3600" b="1" spc="300" dirty="0">
              <a:solidFill>
                <a:srgbClr val="3D5FDC"/>
              </a:solidFill>
              <a:latin typeface="Miso" pitchFamily="2" charset="0"/>
              <a:ea typeface="Miso" charset="0"/>
              <a:cs typeface="Miso" charset="0"/>
              <a:sym typeface="Helvetica Neue"/>
            </a:endParaRPr>
          </a:p>
        </p:txBody>
      </p:sp>
    </p:spTree>
    <p:extLst>
      <p:ext uri="{BB962C8B-B14F-4D97-AF65-F5344CB8AC3E}">
        <p14:creationId xmlns:p14="http://schemas.microsoft.com/office/powerpoint/2010/main" val="4231965900"/>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620427" y="2024530"/>
            <a:ext cx="9537726" cy="4838007"/>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600" b="1" dirty="0" smtClean="0">
                <a:solidFill>
                  <a:srgbClr val="3D5FDC"/>
                </a:solidFill>
                <a:latin typeface="Miso" pitchFamily="2" charset="0"/>
                <a:ea typeface="Helvetica Neue"/>
                <a:cs typeface="Helvetica Neue"/>
                <a:sym typeface="Helvetica Neue"/>
              </a:rPr>
              <a:t>WHY SHOULD WE USE SPACE TOPICS?</a:t>
            </a:r>
          </a:p>
          <a:p>
            <a:pPr>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a:p>
            <a:pPr marL="342900" indent="-342900">
              <a:lnSpc>
                <a:spcPct val="150000"/>
              </a:lnSpc>
              <a:buClr>
                <a:schemeClr val="dk1"/>
              </a:buClr>
              <a:buSzPct val="100000"/>
              <a:buFont typeface="+mj-lt"/>
              <a:buAutoNum type="arabicPeriod"/>
            </a:pPr>
            <a:r>
              <a:rPr lang="en-US" sz="2200" dirty="0">
                <a:solidFill>
                  <a:schemeClr val="dk1"/>
                </a:solidFill>
                <a:latin typeface="Ubuntu" panose="020B0504030602030204" pitchFamily="34" charset="0"/>
                <a:ea typeface="Helvetica Neue"/>
                <a:cs typeface="Helvetica Neue"/>
                <a:sym typeface="Helvetica Neue"/>
              </a:rPr>
              <a:t>Astronomy is inspirational for both boys and girls </a:t>
            </a:r>
          </a:p>
          <a:p>
            <a:pPr marL="342900" indent="-342900">
              <a:lnSpc>
                <a:spcPct val="150000"/>
              </a:lnSpc>
              <a:buClr>
                <a:schemeClr val="dk1"/>
              </a:buClr>
              <a:buSzPct val="100000"/>
              <a:buFont typeface="+mj-lt"/>
              <a:buAutoNum type="arabicPeriod"/>
            </a:pPr>
            <a:r>
              <a:rPr lang="en-US" sz="2200" dirty="0">
                <a:solidFill>
                  <a:schemeClr val="dk1"/>
                </a:solidFill>
                <a:latin typeface="Ubuntu" panose="020B0504030602030204" pitchFamily="34" charset="0"/>
                <a:ea typeface="Helvetica Neue"/>
                <a:cs typeface="Helvetica Neue"/>
                <a:sym typeface="Helvetica Neue"/>
              </a:rPr>
              <a:t>Is related to our everyday </a:t>
            </a:r>
            <a:r>
              <a:rPr lang="en-US" sz="2200" dirty="0" smtClean="0">
                <a:solidFill>
                  <a:schemeClr val="dk1"/>
                </a:solidFill>
                <a:latin typeface="Ubuntu" panose="020B0504030602030204" pitchFamily="34" charset="0"/>
                <a:ea typeface="Helvetica Neue"/>
                <a:cs typeface="Helvetica Neue"/>
                <a:sym typeface="Helvetica Neue"/>
              </a:rPr>
              <a:t>lives</a:t>
            </a:r>
            <a:endParaRPr lang="en-US" sz="2200" dirty="0">
              <a:solidFill>
                <a:schemeClr val="dk1"/>
              </a:solidFill>
              <a:latin typeface="Ubuntu" panose="020B0504030602030204" pitchFamily="34" charset="0"/>
              <a:ea typeface="Helvetica Neue"/>
              <a:cs typeface="Helvetica Neue"/>
              <a:sym typeface="Helvetica Neue"/>
            </a:endParaRPr>
          </a:p>
          <a:p>
            <a:pPr marL="342900" indent="-342900">
              <a:lnSpc>
                <a:spcPct val="150000"/>
              </a:lnSpc>
              <a:buClr>
                <a:schemeClr val="dk1"/>
              </a:buClr>
              <a:buSzPct val="100000"/>
              <a:buFont typeface="+mj-lt"/>
              <a:buAutoNum type="arabicPeriod"/>
            </a:pPr>
            <a:r>
              <a:rPr lang="en-US" sz="2200" dirty="0" smtClean="0">
                <a:solidFill>
                  <a:schemeClr val="dk1"/>
                </a:solidFill>
                <a:latin typeface="Ubuntu" panose="020B0504030602030204" pitchFamily="34" charset="0"/>
                <a:ea typeface="Helvetica Neue"/>
                <a:cs typeface="Helvetica Neue"/>
                <a:sym typeface="Helvetica Neue"/>
              </a:rPr>
              <a:t>Offers a unique combination of sciences, techniques, and cultures</a:t>
            </a:r>
          </a:p>
          <a:p>
            <a:pPr marL="342900" indent="-342900">
              <a:lnSpc>
                <a:spcPct val="150000"/>
              </a:lnSpc>
              <a:buClr>
                <a:schemeClr val="dk1"/>
              </a:buClr>
              <a:buSzPct val="100000"/>
              <a:buFont typeface="+mj-lt"/>
              <a:buAutoNum type="arabicPeriod"/>
            </a:pPr>
            <a:r>
              <a:rPr lang="en-US" sz="2200" dirty="0" smtClean="0">
                <a:solidFill>
                  <a:schemeClr val="dk1"/>
                </a:solidFill>
                <a:latin typeface="Ubuntu" panose="020B0504030602030204" pitchFamily="34" charset="0"/>
                <a:ea typeface="Helvetica Neue"/>
                <a:cs typeface="Helvetica Neue"/>
                <a:sym typeface="Helvetica Neue"/>
              </a:rPr>
              <a:t>Fosters </a:t>
            </a:r>
            <a:r>
              <a:rPr lang="en-US" sz="2200" dirty="0">
                <a:solidFill>
                  <a:schemeClr val="dk1"/>
                </a:solidFill>
                <a:latin typeface="Ubuntu" panose="020B0504030602030204" pitchFamily="34" charset="0"/>
                <a:ea typeface="Helvetica Neue"/>
                <a:cs typeface="Helvetica Neue"/>
                <a:sym typeface="Helvetica Neue"/>
              </a:rPr>
              <a:t>Global Citizenship</a:t>
            </a:r>
          </a:p>
          <a:p>
            <a:pPr marL="342900" indent="-342900">
              <a:lnSpc>
                <a:spcPct val="150000"/>
              </a:lnSpc>
              <a:buClr>
                <a:schemeClr val="dk1"/>
              </a:buClr>
              <a:buSzPct val="100000"/>
              <a:buFont typeface="+mj-lt"/>
              <a:buAutoNum type="arabicPeriod"/>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marL="342900" indent="-342900">
              <a:lnSpc>
                <a:spcPct val="150000"/>
              </a:lnSpc>
              <a:buClr>
                <a:schemeClr val="dk1"/>
              </a:buClr>
              <a:buSzPct val="100000"/>
              <a:buFont typeface="+mj-lt"/>
              <a:buAutoNum type="arabicPeriod"/>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400" dirty="0">
                <a:solidFill>
                  <a:schemeClr val="dk1"/>
                </a:solidFill>
                <a:latin typeface="Ubuntu" panose="020B0504030602030204" pitchFamily="34" charset="0"/>
                <a:ea typeface="Helvetica Neue"/>
                <a:cs typeface="Helvetica Neue"/>
                <a:sym typeface="Wingdings" panose="05000000000000000000" pitchFamily="2" charset="2"/>
              </a:rPr>
              <a:t> </a:t>
            </a: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1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115725127"/>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pic>
        <p:nvPicPr>
          <p:cNvPr id="10" name="Imagen 9"/>
          <p:cNvPicPr>
            <a:picLocks noChangeAspect="1"/>
          </p:cNvPicPr>
          <p:nvPr/>
        </p:nvPicPr>
        <p:blipFill>
          <a:blip r:embed="rId4"/>
          <a:stretch>
            <a:fillRect/>
          </a:stretch>
        </p:blipFill>
        <p:spPr>
          <a:xfrm>
            <a:off x="4649747" y="256469"/>
            <a:ext cx="1497054" cy="672290"/>
          </a:xfrm>
          <a:prstGeom prst="rect">
            <a:avLst/>
          </a:prstGeom>
        </p:spPr>
      </p:pic>
      <p:pic>
        <p:nvPicPr>
          <p:cNvPr id="8" name="Imagem 7"/>
          <p:cNvPicPr>
            <a:picLocks noChangeAspect="1"/>
          </p:cNvPicPr>
          <p:nvPr/>
        </p:nvPicPr>
        <p:blipFill>
          <a:blip r:embed="rId5"/>
          <a:stretch>
            <a:fillRect/>
          </a:stretch>
        </p:blipFill>
        <p:spPr>
          <a:xfrm>
            <a:off x="2532032" y="2463521"/>
            <a:ext cx="6109973" cy="4574347"/>
          </a:xfrm>
          <a:prstGeom prst="rect">
            <a:avLst/>
          </a:prstGeom>
        </p:spPr>
      </p:pic>
      <p:sp>
        <p:nvSpPr>
          <p:cNvPr id="7" name="Shape 70"/>
          <p:cNvSpPr/>
          <p:nvPr/>
        </p:nvSpPr>
        <p:spPr>
          <a:xfrm>
            <a:off x="836559" y="910325"/>
            <a:ext cx="8818537" cy="5519651"/>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600" b="1" dirty="0" smtClean="0">
                <a:solidFill>
                  <a:srgbClr val="3D5FDC"/>
                </a:solidFill>
                <a:latin typeface="Miso" pitchFamily="2" charset="0"/>
                <a:ea typeface="Helvetica Neue"/>
                <a:cs typeface="Helvetica Neue"/>
                <a:sym typeface="Helvetica Neue"/>
              </a:rPr>
              <a:t>1. SPACE: THE FAVORITE TOPIC FOR BOTH BOYS AND GIRLS!</a:t>
            </a:r>
            <a:endParaRPr lang="en-US" sz="1400" dirty="0" smtClean="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marL="342900" indent="-342900">
              <a:lnSpc>
                <a:spcPct val="150000"/>
              </a:lnSpc>
              <a:buClr>
                <a:schemeClr val="dk1"/>
              </a:buClr>
              <a:buSzPct val="100000"/>
              <a:buFont typeface="+mj-lt"/>
              <a:buAutoNum type="arabicPeriod"/>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400" dirty="0">
                <a:solidFill>
                  <a:schemeClr val="dk1"/>
                </a:solidFill>
                <a:latin typeface="Ubuntu" panose="020B0504030602030204" pitchFamily="34" charset="0"/>
                <a:ea typeface="Helvetica Neue"/>
                <a:cs typeface="Helvetica Neue"/>
                <a:sym typeface="Wingdings" panose="05000000000000000000" pitchFamily="2" charset="2"/>
              </a:rPr>
              <a:t> </a:t>
            </a: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1400"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3569223449"/>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749131" y="2614734"/>
            <a:ext cx="9298286" cy="3657598"/>
          </a:xfrm>
          <a:prstGeom prst="rect">
            <a:avLst/>
          </a:prstGeom>
          <a:noFill/>
          <a:ln>
            <a:noFill/>
          </a:ln>
        </p:spPr>
        <p:txBody>
          <a:bodyPr lIns="22275" tIns="22275" rIns="22275" bIns="22275" anchor="t" anchorCtr="0">
            <a:noAutofit/>
          </a:bodyPr>
          <a:lstStyle/>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1189488" y="1709241"/>
            <a:ext cx="8417572" cy="4329404"/>
          </a:xfrm>
          <a:prstGeom prst="rect">
            <a:avLst/>
          </a:prstGeom>
          <a:noFill/>
          <a:ln>
            <a:noFill/>
          </a:ln>
        </p:spPr>
        <p:txBody>
          <a:bodyPr lIns="0" tIns="0" rIns="0" bIns="0" anchor="ctr" anchorCtr="0">
            <a:noAutofit/>
          </a:bodyPr>
          <a:lstStyle/>
          <a:p>
            <a:pPr>
              <a:buSzPct val="25000"/>
            </a:pPr>
            <a:r>
              <a:rPr lang="nl-NL" sz="2800" dirty="0" smtClean="0">
                <a:latin typeface="Ubuntu" panose="020B0504030602030204" pitchFamily="34" charset="0"/>
              </a:rPr>
              <a:t>Join the survey on kahoot.it </a:t>
            </a:r>
            <a:br>
              <a:rPr lang="nl-NL" sz="2800" dirty="0" smtClean="0">
                <a:latin typeface="Ubuntu" panose="020B0504030602030204" pitchFamily="34" charset="0"/>
              </a:rPr>
            </a:br>
            <a:r>
              <a:rPr lang="nl-NL" sz="2800" dirty="0" smtClean="0">
                <a:latin typeface="Ubuntu" panose="020B0504030602030204" pitchFamily="34" charset="0"/>
              </a:rPr>
              <a:t/>
            </a:r>
            <a:br>
              <a:rPr lang="nl-NL" sz="2800" dirty="0" smtClean="0">
                <a:latin typeface="Ubuntu" panose="020B0504030602030204" pitchFamily="34" charset="0"/>
              </a:rPr>
            </a:br>
            <a:r>
              <a:rPr lang="nl-NL" sz="2800" dirty="0">
                <a:latin typeface="Ubuntu" panose="020B0504030602030204" pitchFamily="34" charset="0"/>
              </a:rPr>
              <a:t>A</a:t>
            </a:r>
            <a:r>
              <a:rPr lang="nl-NL" sz="2800" dirty="0" smtClean="0">
                <a:latin typeface="Ubuntu" panose="020B0504030602030204" pitchFamily="34" charset="0"/>
              </a:rPr>
              <a:t>nswer simple questions and discuss the results </a:t>
            </a:r>
            <a:endParaRPr lang="en-US" sz="6000" b="1" spc="300" dirty="0">
              <a:solidFill>
                <a:schemeClr val="tx1"/>
              </a:solidFill>
              <a:latin typeface="Ubuntu" panose="020B0504030602030204" pitchFamily="34" charset="0"/>
              <a:ea typeface="Miso" charset="0"/>
              <a:cs typeface="Miso" charset="0"/>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1499643597"/>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689265" y="1625003"/>
            <a:ext cx="9349279" cy="5238427"/>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600" b="1" dirty="0" smtClean="0">
                <a:solidFill>
                  <a:srgbClr val="3D5FDC"/>
                </a:solidFill>
                <a:latin typeface="Miso" pitchFamily="2" charset="0"/>
                <a:ea typeface="Helvetica Neue"/>
                <a:cs typeface="Helvetica Neue"/>
                <a:sym typeface="Helvetica Neue"/>
              </a:rPr>
              <a:t>2. SPACE IS RELATED TO OUR EVERYDAY LIFE</a:t>
            </a:r>
          </a:p>
          <a:p>
            <a:pPr>
              <a:lnSpc>
                <a:spcPct val="150000"/>
              </a:lnSpc>
              <a:buClr>
                <a:schemeClr val="dk1"/>
              </a:buClr>
              <a:buSzPct val="100000"/>
            </a:pPr>
            <a:r>
              <a:rPr lang="en-US" sz="2400" b="1" dirty="0" smtClean="0">
                <a:solidFill>
                  <a:schemeClr val="dk1"/>
                </a:solidFill>
                <a:latin typeface="Ubuntu" panose="020B0504030602030204" pitchFamily="34" charset="0"/>
                <a:ea typeface="Helvetica Neue"/>
                <a:cs typeface="Helvetica Neue"/>
                <a:sym typeface="Helvetica Neue"/>
              </a:rPr>
              <a:t>Few examples</a:t>
            </a:r>
          </a:p>
          <a:p>
            <a:pPr marL="342900" indent="-342900">
              <a:lnSpc>
                <a:spcPct val="150000"/>
              </a:lnSpc>
              <a:buClr>
                <a:schemeClr val="dk1"/>
              </a:buClr>
              <a:buSzPct val="100000"/>
              <a:buFont typeface="Arial" panose="020B0604020202020204" pitchFamily="34" charset="0"/>
              <a:buChar char="•"/>
            </a:pPr>
            <a:r>
              <a:rPr lang="en-US" sz="2000" dirty="0" smtClean="0">
                <a:solidFill>
                  <a:schemeClr val="dk1"/>
                </a:solidFill>
                <a:latin typeface="Ubuntu" panose="020B0504030602030204" pitchFamily="34" charset="0"/>
                <a:ea typeface="Helvetica Neue"/>
                <a:cs typeface="Helvetica Neue"/>
                <a:sym typeface="Helvetica Neue"/>
              </a:rPr>
              <a:t>Transport and mobility: navigation, </a:t>
            </a:r>
            <a:r>
              <a:rPr lang="en-US" sz="2000" dirty="0" err="1" smtClean="0">
                <a:solidFill>
                  <a:schemeClr val="dk1"/>
                </a:solidFill>
                <a:latin typeface="Ubuntu" panose="020B0504030602030204" pitchFamily="34" charset="0"/>
                <a:ea typeface="Helvetica Neue"/>
                <a:cs typeface="Helvetica Neue"/>
                <a:sym typeface="Helvetica Neue"/>
              </a:rPr>
              <a:t>localisation</a:t>
            </a:r>
            <a:r>
              <a:rPr lang="en-US" sz="2000" dirty="0" smtClean="0">
                <a:solidFill>
                  <a:schemeClr val="dk1"/>
                </a:solidFill>
                <a:latin typeface="Ubuntu" panose="020B0504030602030204" pitchFamily="34" charset="0"/>
                <a:ea typeface="Helvetica Neue"/>
                <a:cs typeface="Helvetica Neue"/>
                <a:sym typeface="Helvetica Neue"/>
              </a:rPr>
              <a:t>, urban design… </a:t>
            </a:r>
          </a:p>
          <a:p>
            <a:pPr marL="342900" indent="-342900">
              <a:lnSpc>
                <a:spcPct val="150000"/>
              </a:lnSpc>
              <a:buClr>
                <a:schemeClr val="dk1"/>
              </a:buClr>
              <a:buSzPct val="100000"/>
              <a:buFont typeface="Arial" panose="020B0604020202020204" pitchFamily="34" charset="0"/>
              <a:buChar char="•"/>
            </a:pPr>
            <a:r>
              <a:rPr lang="en-US" sz="2000" dirty="0" smtClean="0">
                <a:solidFill>
                  <a:schemeClr val="dk1"/>
                </a:solidFill>
                <a:latin typeface="Ubuntu" panose="020B0504030602030204" pitchFamily="34" charset="0"/>
                <a:ea typeface="Helvetica Neue"/>
                <a:cs typeface="Helvetica Neue"/>
                <a:sym typeface="Helvetica Neue"/>
              </a:rPr>
              <a:t>Health and safety: emergency situations, technology transfer… </a:t>
            </a:r>
          </a:p>
          <a:p>
            <a:pPr marL="342900" indent="-342900">
              <a:lnSpc>
                <a:spcPct val="150000"/>
              </a:lnSpc>
              <a:buClr>
                <a:schemeClr val="dk1"/>
              </a:buClr>
              <a:buSzPct val="100000"/>
              <a:buFont typeface="Arial" panose="020B0604020202020204" pitchFamily="34" charset="0"/>
              <a:buChar char="•"/>
            </a:pPr>
            <a:r>
              <a:rPr lang="en-US" sz="2000" dirty="0" smtClean="0">
                <a:solidFill>
                  <a:schemeClr val="dk1"/>
                </a:solidFill>
                <a:latin typeface="Ubuntu" panose="020B0504030602030204" pitchFamily="34" charset="0"/>
                <a:ea typeface="Helvetica Neue"/>
                <a:cs typeface="Helvetica Neue"/>
                <a:sym typeface="Helvetica Neue"/>
              </a:rPr>
              <a:t>Agriculture and food: virtual fencing, drought monitoring. guidance systems </a:t>
            </a:r>
          </a:p>
          <a:p>
            <a:pPr marL="342900" indent="-342900">
              <a:lnSpc>
                <a:spcPct val="150000"/>
              </a:lnSpc>
              <a:buClr>
                <a:schemeClr val="dk1"/>
              </a:buClr>
              <a:buSzPct val="100000"/>
              <a:buFont typeface="Arial" panose="020B0604020202020204" pitchFamily="34" charset="0"/>
              <a:buChar char="•"/>
            </a:pPr>
            <a:r>
              <a:rPr lang="en-US" sz="2000" dirty="0" smtClean="0">
                <a:solidFill>
                  <a:schemeClr val="dk1"/>
                </a:solidFill>
                <a:latin typeface="Ubuntu" panose="020B0504030602030204" pitchFamily="34" charset="0"/>
                <a:ea typeface="Helvetica Neue"/>
                <a:cs typeface="Helvetica Neue"/>
                <a:sym typeface="Helvetica Neue"/>
              </a:rPr>
              <a:t>Earth monitoring: weather, climate, pollution (atmosphere, light…), natural disasters, oceans… </a:t>
            </a:r>
          </a:p>
          <a:p>
            <a:pPr marL="342900" indent="-342900">
              <a:lnSpc>
                <a:spcPct val="150000"/>
              </a:lnSpc>
              <a:buClr>
                <a:schemeClr val="dk1"/>
              </a:buClr>
              <a:buSzPct val="100000"/>
              <a:buFont typeface="Arial" panose="020B0604020202020204" pitchFamily="34" charset="0"/>
              <a:buChar char="•"/>
            </a:pPr>
            <a:r>
              <a:rPr lang="en-US" sz="2000" dirty="0" smtClean="0">
                <a:solidFill>
                  <a:schemeClr val="dk1"/>
                </a:solidFill>
                <a:latin typeface="Ubuntu" panose="020B0504030602030204" pitchFamily="34" charset="0"/>
                <a:ea typeface="Helvetica Neue"/>
                <a:cs typeface="Helvetica Neue"/>
                <a:sym typeface="Helvetica Neue"/>
              </a:rPr>
              <a:t>Energy: maintenance of installations (offshore, </a:t>
            </a:r>
            <a:r>
              <a:rPr lang="en-US" sz="2000" dirty="0" err="1" smtClean="0">
                <a:solidFill>
                  <a:schemeClr val="dk1"/>
                </a:solidFill>
                <a:latin typeface="Ubuntu" panose="020B0504030602030204" pitchFamily="34" charset="0"/>
                <a:ea typeface="Helvetica Neue"/>
                <a:cs typeface="Helvetica Neue"/>
                <a:sym typeface="Helvetica Neue"/>
              </a:rPr>
              <a:t>windparks</a:t>
            </a:r>
            <a:r>
              <a:rPr lang="en-US" sz="2000" dirty="0" smtClean="0">
                <a:solidFill>
                  <a:schemeClr val="dk1"/>
                </a:solidFill>
                <a:latin typeface="Ubuntu" panose="020B0504030602030204" pitchFamily="34" charset="0"/>
                <a:ea typeface="Helvetica Neue"/>
                <a:cs typeface="Helvetica Neue"/>
                <a:sym typeface="Helvetica Neue"/>
              </a:rPr>
              <a:t>), wind monitoring, technology transfer… </a:t>
            </a: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1100" dirty="0" smtClean="0">
                <a:solidFill>
                  <a:schemeClr val="dk1"/>
                </a:solidFill>
                <a:latin typeface="Ubuntu" panose="020B0504030602030204" pitchFamily="34" charset="0"/>
                <a:ea typeface="Helvetica Neue"/>
                <a:cs typeface="Helvetica Neue"/>
                <a:sym typeface="Helvetica Neue"/>
              </a:rPr>
              <a:t>Rosenberg</a:t>
            </a:r>
            <a:r>
              <a:rPr lang="en-US" sz="1100" dirty="0">
                <a:solidFill>
                  <a:schemeClr val="dk1"/>
                </a:solidFill>
                <a:latin typeface="Ubuntu" panose="020B0504030602030204" pitchFamily="34" charset="0"/>
                <a:ea typeface="Helvetica Neue"/>
                <a:cs typeface="Helvetica Neue"/>
                <a:sym typeface="Helvetica Neue"/>
              </a:rPr>
              <a:t>, M., Russo, P., </a:t>
            </a:r>
            <a:r>
              <a:rPr lang="en-US" sz="1100" dirty="0" err="1">
                <a:solidFill>
                  <a:schemeClr val="dk1"/>
                </a:solidFill>
                <a:latin typeface="Ubuntu" panose="020B0504030602030204" pitchFamily="34" charset="0"/>
                <a:ea typeface="Helvetica Neue"/>
                <a:cs typeface="Helvetica Neue"/>
                <a:sym typeface="Helvetica Neue"/>
              </a:rPr>
              <a:t>Bladon</a:t>
            </a:r>
            <a:r>
              <a:rPr lang="en-US" sz="1100" dirty="0">
                <a:solidFill>
                  <a:schemeClr val="dk1"/>
                </a:solidFill>
                <a:latin typeface="Ubuntu" panose="020B0504030602030204" pitchFamily="34" charset="0"/>
                <a:ea typeface="Helvetica Neue"/>
                <a:cs typeface="Helvetica Neue"/>
                <a:sym typeface="Helvetica Neue"/>
              </a:rPr>
              <a:t>, G., &amp; Christensen, L. L. (2014)</a:t>
            </a:r>
            <a:endParaRPr lang="nl-NL" sz="11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216093339"/>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228539" y="-1"/>
            <a:ext cx="10150693" cy="7559675"/>
          </a:xfrm>
          <a:prstGeom prst="rect">
            <a:avLst/>
          </a:prstGeom>
        </p:spPr>
      </p:pic>
      <p:sp>
        <p:nvSpPr>
          <p:cNvPr id="70" name="Shape 70"/>
          <p:cNvSpPr/>
          <p:nvPr/>
        </p:nvSpPr>
        <p:spPr>
          <a:xfrm>
            <a:off x="591156" y="1014400"/>
            <a:ext cx="10100657" cy="930778"/>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200" b="1" dirty="0" smtClean="0">
                <a:solidFill>
                  <a:srgbClr val="3D5FDC"/>
                </a:solidFill>
                <a:latin typeface="Miso" pitchFamily="2" charset="0"/>
                <a:ea typeface="Helvetica Neue"/>
                <a:cs typeface="Helvetica Neue"/>
                <a:sym typeface="Helvetica Neue"/>
              </a:rPr>
              <a:t>2. SPACE OFFERS A COMBINATION OF SCIENCES, TECHNIQUES, AND CULTURES</a:t>
            </a: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graphicFrame>
        <p:nvGraphicFramePr>
          <p:cNvPr id="7" name="Diagram 6"/>
          <p:cNvGraphicFramePr>
            <a:graphicFrameLocks noChangeAspect="1"/>
          </p:cNvGraphicFramePr>
          <p:nvPr>
            <p:extLst>
              <p:ext uri="{D42A27DB-BD31-4B8C-83A1-F6EECF244321}">
                <p14:modId xmlns:p14="http://schemas.microsoft.com/office/powerpoint/2010/main" val="1958604539"/>
              </p:ext>
            </p:extLst>
          </p:nvPr>
        </p:nvGraphicFramePr>
        <p:xfrm>
          <a:off x="3017155" y="2560206"/>
          <a:ext cx="4827195" cy="4793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8155394" y="2443360"/>
            <a:ext cx="1492464" cy="646206"/>
          </a:xfrm>
          <a:prstGeom prst="rect">
            <a:avLst/>
          </a:prstGeom>
          <a:solidFill>
            <a:schemeClr val="bg1"/>
          </a:solidFill>
          <a:ln w="25400">
            <a:solidFill>
              <a:srgbClr val="00B050"/>
            </a:solidFill>
          </a:ln>
        </p:spPr>
        <p:txBody>
          <a:bodyPr wrap="none" lIns="91315" tIns="45658" rIns="91315" bIns="45658" rtlCol="0">
            <a:spAutoFit/>
          </a:bodyPr>
          <a:lstStyle/>
          <a:p>
            <a:pPr algn="ctr" eaLnBrk="0" hangingPunct="0"/>
            <a:r>
              <a:rPr lang="en-US" sz="1800" dirty="0">
                <a:solidFill>
                  <a:srgbClr val="009900"/>
                </a:solidFill>
                <a:latin typeface="Calibri" pitchFamily="34" charset="0"/>
                <a:ea typeface="+mn-ea"/>
                <a:cs typeface="+mn-cs"/>
              </a:rPr>
              <a:t>TECHNOLOGY </a:t>
            </a:r>
          </a:p>
          <a:p>
            <a:pPr algn="ctr" eaLnBrk="0" hangingPunct="0"/>
            <a:r>
              <a:rPr lang="en-US" sz="1800" dirty="0">
                <a:solidFill>
                  <a:srgbClr val="009900"/>
                </a:solidFill>
                <a:latin typeface="Calibri" pitchFamily="34" charset="0"/>
                <a:ea typeface="+mn-ea"/>
                <a:cs typeface="+mn-cs"/>
              </a:rPr>
              <a:t>AND SKILLS</a:t>
            </a:r>
          </a:p>
        </p:txBody>
      </p:sp>
      <p:sp>
        <p:nvSpPr>
          <p:cNvPr id="9" name="TextBox 8"/>
          <p:cNvSpPr txBox="1"/>
          <p:nvPr/>
        </p:nvSpPr>
        <p:spPr>
          <a:xfrm>
            <a:off x="8010084" y="6724640"/>
            <a:ext cx="1498876" cy="646206"/>
          </a:xfrm>
          <a:prstGeom prst="rect">
            <a:avLst/>
          </a:prstGeom>
          <a:solidFill>
            <a:schemeClr val="bg1"/>
          </a:solidFill>
          <a:ln w="25400">
            <a:solidFill>
              <a:srgbClr val="3D5FDC"/>
            </a:solidFill>
          </a:ln>
        </p:spPr>
        <p:txBody>
          <a:bodyPr wrap="none" lIns="91315" tIns="45658" rIns="91315" bIns="45658" rtlCol="0">
            <a:spAutoFit/>
          </a:bodyPr>
          <a:lstStyle/>
          <a:p>
            <a:pPr algn="ctr" eaLnBrk="0" hangingPunct="0"/>
            <a:r>
              <a:rPr lang="en-US" sz="1800" dirty="0">
                <a:solidFill>
                  <a:srgbClr val="3D5FDC"/>
                </a:solidFill>
                <a:latin typeface="Calibri" pitchFamily="34" charset="0"/>
                <a:ea typeface="+mn-ea"/>
                <a:cs typeface="+mn-cs"/>
              </a:rPr>
              <a:t>SCIENCE AND </a:t>
            </a:r>
          </a:p>
          <a:p>
            <a:pPr algn="ctr" eaLnBrk="0" hangingPunct="0"/>
            <a:r>
              <a:rPr lang="en-US" sz="1800" dirty="0">
                <a:solidFill>
                  <a:srgbClr val="3D5FDC"/>
                </a:solidFill>
                <a:latin typeface="Calibri" pitchFamily="34" charset="0"/>
                <a:ea typeface="+mn-ea"/>
                <a:cs typeface="+mn-cs"/>
              </a:rPr>
              <a:t>RESEARCH</a:t>
            </a:r>
          </a:p>
        </p:txBody>
      </p:sp>
      <p:sp>
        <p:nvSpPr>
          <p:cNvPr id="11" name="TextBox 10"/>
          <p:cNvSpPr txBox="1"/>
          <p:nvPr/>
        </p:nvSpPr>
        <p:spPr>
          <a:xfrm>
            <a:off x="675936" y="3133506"/>
            <a:ext cx="1479892" cy="646331"/>
          </a:xfrm>
          <a:prstGeom prst="rect">
            <a:avLst/>
          </a:prstGeom>
          <a:solidFill>
            <a:schemeClr val="bg1"/>
          </a:solidFill>
          <a:ln w="25400">
            <a:solidFill>
              <a:srgbClr val="C00000"/>
            </a:solidFill>
          </a:ln>
        </p:spPr>
        <p:txBody>
          <a:bodyPr wrap="none" lIns="91315" tIns="45658" rIns="91315" bIns="45658" rtlCol="0">
            <a:spAutoFit/>
          </a:bodyPr>
          <a:lstStyle/>
          <a:p>
            <a:pPr algn="ctr" eaLnBrk="0" hangingPunct="0"/>
            <a:r>
              <a:rPr lang="en-US" sz="1800" dirty="0">
                <a:solidFill>
                  <a:srgbClr val="C00000"/>
                </a:solidFill>
                <a:latin typeface="Calibri" pitchFamily="34" charset="0"/>
                <a:ea typeface="+mn-ea"/>
                <a:cs typeface="+mn-cs"/>
              </a:rPr>
              <a:t>CULTURE </a:t>
            </a:r>
          </a:p>
          <a:p>
            <a:pPr algn="ctr" eaLnBrk="0" hangingPunct="0"/>
            <a:r>
              <a:rPr lang="en-US" sz="1800" dirty="0">
                <a:solidFill>
                  <a:srgbClr val="C00000"/>
                </a:solidFill>
                <a:latin typeface="Calibri" pitchFamily="34" charset="0"/>
                <a:ea typeface="+mn-ea"/>
                <a:cs typeface="+mn-cs"/>
              </a:rPr>
              <a:t>AND SOCIETY</a:t>
            </a:r>
          </a:p>
        </p:txBody>
      </p:sp>
    </p:spTree>
    <p:extLst>
      <p:ext uri="{BB962C8B-B14F-4D97-AF65-F5344CB8AC3E}">
        <p14:creationId xmlns:p14="http://schemas.microsoft.com/office/powerpoint/2010/main" val="3421881409"/>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591156" y="1625004"/>
            <a:ext cx="10100657" cy="5238426"/>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200" b="1" dirty="0" smtClean="0">
                <a:solidFill>
                  <a:srgbClr val="3D5FDC"/>
                </a:solidFill>
                <a:latin typeface="Miso" pitchFamily="2" charset="0"/>
                <a:ea typeface="Helvetica Neue"/>
                <a:cs typeface="Helvetica Neue"/>
                <a:sym typeface="Helvetica Neue"/>
              </a:rPr>
              <a:t>2. SPACE OFFERS A COMBINATION OF SCIENCES, TECHNIQUES, AND CULTURES</a:t>
            </a: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
        <p:nvSpPr>
          <p:cNvPr id="12" name="Shape 70"/>
          <p:cNvSpPr/>
          <p:nvPr/>
        </p:nvSpPr>
        <p:spPr>
          <a:xfrm>
            <a:off x="710606" y="2553763"/>
            <a:ext cx="8989861" cy="4106661"/>
          </a:xfrm>
          <a:prstGeom prst="rect">
            <a:avLst/>
          </a:prstGeom>
          <a:noFill/>
          <a:ln>
            <a:noFill/>
          </a:ln>
        </p:spPr>
        <p:txBody>
          <a:bodyPr lIns="22275" tIns="22275" rIns="22275" bIns="22275" anchor="t" anchorCtr="0">
            <a:noAutofit/>
          </a:bodyPr>
          <a:lstStyle/>
          <a:p>
            <a:pPr>
              <a:lnSpc>
                <a:spcPct val="150000"/>
              </a:lnSpc>
              <a:buClr>
                <a:schemeClr val="dk1"/>
              </a:buClr>
              <a:buSzPct val="100000"/>
            </a:pPr>
            <a:endParaRPr lang="en-US" sz="2200" dirty="0" smtClean="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r>
              <a:rPr lang="en-US" sz="2200" dirty="0" smtClean="0">
                <a:solidFill>
                  <a:schemeClr val="dk1"/>
                </a:solidFill>
                <a:latin typeface="Ubuntu" panose="020B0504030602030204" pitchFamily="34" charset="0"/>
                <a:ea typeface="Helvetica Neue"/>
                <a:cs typeface="Helvetica Neue"/>
                <a:sym typeface="Helvetica Neue"/>
              </a:rPr>
              <a:t>As such, space has </a:t>
            </a:r>
            <a:r>
              <a:rPr lang="en-US" sz="2200" dirty="0">
                <a:solidFill>
                  <a:schemeClr val="dk1"/>
                </a:solidFill>
                <a:latin typeface="Ubuntu" panose="020B0504030602030204" pitchFamily="34" charset="0"/>
                <a:ea typeface="Helvetica Neue"/>
                <a:cs typeface="Helvetica Neue"/>
                <a:sym typeface="Helvetica Neue"/>
              </a:rPr>
              <a:t>to do with STEM subjects, but </a:t>
            </a:r>
            <a:r>
              <a:rPr lang="en-US" sz="2200" dirty="0" smtClean="0">
                <a:solidFill>
                  <a:schemeClr val="dk1"/>
                </a:solidFill>
                <a:latin typeface="Ubuntu" panose="020B0504030602030204" pitchFamily="34" charset="0"/>
                <a:ea typeface="Helvetica Neue"/>
                <a:cs typeface="Helvetica Neue"/>
                <a:sym typeface="Helvetica Neue"/>
              </a:rPr>
              <a:t>also:</a:t>
            </a:r>
          </a:p>
          <a:p>
            <a:pPr marL="342900" indent="-342900">
              <a:lnSpc>
                <a:spcPct val="150000"/>
              </a:lnSpc>
              <a:buClr>
                <a:schemeClr val="dk1"/>
              </a:buClr>
              <a:buSzPct val="100000"/>
              <a:buFont typeface="Arial" panose="020B0604020202020204" pitchFamily="34" charset="0"/>
              <a:buChar char="•"/>
            </a:pPr>
            <a:r>
              <a:rPr lang="en-US" sz="2200" dirty="0" smtClean="0">
                <a:solidFill>
                  <a:schemeClr val="dk1"/>
                </a:solidFill>
                <a:latin typeface="Ubuntu" panose="020B0504030602030204" pitchFamily="34" charset="0"/>
                <a:ea typeface="Helvetica Neue"/>
                <a:cs typeface="Helvetica Neue"/>
                <a:sym typeface="Helvetica Neue"/>
              </a:rPr>
              <a:t>History: space has been observed and studied from early ages</a:t>
            </a:r>
          </a:p>
          <a:p>
            <a:pPr marL="342900" indent="-342900">
              <a:lnSpc>
                <a:spcPct val="150000"/>
              </a:lnSpc>
              <a:buClr>
                <a:schemeClr val="dk1"/>
              </a:buClr>
              <a:buSzPct val="100000"/>
              <a:buFont typeface="Arial" panose="020B0604020202020204" pitchFamily="34" charset="0"/>
              <a:buChar char="•"/>
            </a:pPr>
            <a:r>
              <a:rPr lang="en-US" sz="2200" dirty="0" smtClean="0">
                <a:solidFill>
                  <a:schemeClr val="dk1"/>
                </a:solidFill>
                <a:latin typeface="Ubuntu" panose="020B0504030602030204" pitchFamily="34" charset="0"/>
                <a:ea typeface="Helvetica Neue"/>
                <a:cs typeface="Helvetica Neue"/>
                <a:sym typeface="Helvetica Neue"/>
              </a:rPr>
              <a:t>Language: space sciences need international cooperation</a:t>
            </a:r>
          </a:p>
          <a:p>
            <a:pPr marL="342900" indent="-342900">
              <a:lnSpc>
                <a:spcPct val="150000"/>
              </a:lnSpc>
              <a:buClr>
                <a:schemeClr val="dk1"/>
              </a:buClr>
              <a:buSzPct val="100000"/>
              <a:buFont typeface="Arial" panose="020B0604020202020204" pitchFamily="34" charset="0"/>
              <a:buChar char="•"/>
            </a:pPr>
            <a:r>
              <a:rPr lang="en-US" sz="2200" dirty="0" smtClean="0">
                <a:solidFill>
                  <a:schemeClr val="dk1"/>
                </a:solidFill>
                <a:latin typeface="Ubuntu" panose="020B0504030602030204" pitchFamily="34" charset="0"/>
                <a:ea typeface="Helvetica Neue"/>
                <a:cs typeface="Helvetica Neue"/>
                <a:sym typeface="Helvetica Neue"/>
              </a:rPr>
              <a:t>Philosophy: the enormity of the Universe and our place</a:t>
            </a:r>
          </a:p>
          <a:p>
            <a:pPr marL="342900" indent="-342900">
              <a:lnSpc>
                <a:spcPct val="150000"/>
              </a:lnSpc>
              <a:buClr>
                <a:schemeClr val="dk1"/>
              </a:buClr>
              <a:buSzPct val="100000"/>
              <a:buFont typeface="Arial" panose="020B0604020202020204" pitchFamily="34" charset="0"/>
              <a:buChar char="•"/>
            </a:pPr>
            <a:r>
              <a:rPr lang="en-US" sz="2200" dirty="0" smtClean="0">
                <a:solidFill>
                  <a:schemeClr val="dk1"/>
                </a:solidFill>
                <a:latin typeface="Ubuntu" panose="020B0504030602030204" pitchFamily="34" charset="0"/>
                <a:ea typeface="Helvetica Neue"/>
                <a:cs typeface="Helvetica Neue"/>
                <a:sym typeface="Helvetica Neue"/>
              </a:rPr>
              <a:t>Art: space is a source of inspiration and raise imagination </a:t>
            </a:r>
          </a:p>
          <a:p>
            <a:pPr marL="342900" indent="-342900">
              <a:lnSpc>
                <a:spcPct val="150000"/>
              </a:lnSpc>
              <a:buClr>
                <a:schemeClr val="dk1"/>
              </a:buClr>
              <a:buSzPct val="100000"/>
              <a:buFont typeface="Arial" panose="020B0604020202020204" pitchFamily="34" charset="0"/>
              <a:buChar char="•"/>
            </a:pPr>
            <a:r>
              <a:rPr lang="en-US" sz="2200" dirty="0" smtClean="0">
                <a:solidFill>
                  <a:schemeClr val="dk1"/>
                </a:solidFill>
                <a:latin typeface="Ubuntu" panose="020B0504030602030204" pitchFamily="34" charset="0"/>
                <a:ea typeface="Helvetica Neue"/>
                <a:cs typeface="Helvetica Neue"/>
                <a:sym typeface="Helvetica Neue"/>
              </a:rPr>
              <a:t>Geography: through navigation for example</a:t>
            </a:r>
          </a:p>
          <a:p>
            <a:pPr marL="342900" indent="-342900">
              <a:lnSpc>
                <a:spcPct val="150000"/>
              </a:lnSpc>
              <a:buClr>
                <a:schemeClr val="dk1"/>
              </a:buClr>
              <a:buSzPct val="100000"/>
              <a:buFont typeface="Arial" panose="020B0604020202020204" pitchFamily="34" charset="0"/>
              <a:buChar char="•"/>
            </a:pPr>
            <a:r>
              <a:rPr lang="en-US" sz="2200" dirty="0" err="1" smtClean="0">
                <a:solidFill>
                  <a:schemeClr val="dk1"/>
                </a:solidFill>
                <a:latin typeface="Ubuntu" panose="020B0504030602030204" pitchFamily="34" charset="0"/>
                <a:ea typeface="Helvetica Neue"/>
                <a:cs typeface="Helvetica Neue"/>
                <a:sym typeface="Helvetica Neue"/>
              </a:rPr>
              <a:t>Etc</a:t>
            </a:r>
            <a:r>
              <a:rPr lang="en-US" sz="2200" dirty="0">
                <a:solidFill>
                  <a:schemeClr val="dk1"/>
                </a:solidFill>
                <a:latin typeface="Ubuntu" panose="020B0504030602030204" pitchFamily="34" charset="0"/>
                <a:ea typeface="Helvetica Neue"/>
                <a:cs typeface="Helvetica Neue"/>
                <a:sym typeface="Helvetica Neue"/>
              </a:rPr>
              <a:t>… </a:t>
            </a:r>
          </a:p>
          <a:p>
            <a:pPr>
              <a:lnSpc>
                <a:spcPct val="150000"/>
              </a:lnSpc>
              <a:buClr>
                <a:schemeClr val="dk1"/>
              </a:buClr>
              <a:buSzPct val="100000"/>
            </a:pPr>
            <a:endParaRPr lang="en-US" sz="22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200"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405459291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8"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665577" y="1197275"/>
            <a:ext cx="9754194" cy="4757146"/>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600" b="1" dirty="0" smtClean="0">
                <a:solidFill>
                  <a:srgbClr val="3D5FDC"/>
                </a:solidFill>
                <a:latin typeface="Miso" pitchFamily="2" charset="0"/>
                <a:ea typeface="Helvetica Neue"/>
                <a:cs typeface="Helvetica Neue"/>
                <a:sym typeface="Helvetica Neue"/>
              </a:rPr>
              <a:t>4. SPACE IS A UNIQUE TOOL TO FOSTERS GLOBAL CITIZENSHIP </a:t>
            </a:r>
            <a:endParaRPr lang="en-US" sz="1400" dirty="0">
              <a:solidFill>
                <a:schemeClr val="dk1"/>
              </a:solidFill>
              <a:latin typeface="Ubuntu" panose="020B0504030602030204" pitchFamily="34" charset="0"/>
              <a:ea typeface="Helvetica Neue"/>
              <a:cs typeface="Helvetica Neue"/>
              <a:sym typeface="Helvetica Neue"/>
            </a:endParaRPr>
          </a:p>
          <a:p>
            <a:pPr>
              <a:buClr>
                <a:schemeClr val="dk1"/>
              </a:buClr>
              <a:buSzPct val="100000"/>
            </a:pPr>
            <a:r>
              <a:rPr lang="en-US" sz="2500" dirty="0" smtClean="0">
                <a:solidFill>
                  <a:schemeClr val="dk1"/>
                </a:solidFill>
                <a:latin typeface="Ubuntu" panose="020B0504030602030204" pitchFamily="34" charset="0"/>
                <a:ea typeface="Helvetica Neue"/>
                <a:cs typeface="Helvetica Neue"/>
                <a:sym typeface="Helvetica Neue"/>
              </a:rPr>
              <a:t>Space sciences address several </a:t>
            </a:r>
            <a:r>
              <a:rPr lang="en-US" sz="2500" dirty="0">
                <a:solidFill>
                  <a:schemeClr val="dk1"/>
                </a:solidFill>
                <a:latin typeface="Ubuntu" panose="020B0504030602030204" pitchFamily="34" charset="0"/>
                <a:ea typeface="Helvetica Neue"/>
                <a:cs typeface="Helvetica Neue"/>
                <a:sym typeface="Helvetica Neue"/>
              </a:rPr>
              <a:t>UN Sustainable Development Goals</a:t>
            </a: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
        <p:nvSpPr>
          <p:cNvPr id="4" name="AutoShape 2" descr="Resultado de imagem para earth from spa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 name="AutoShape 6" descr="data:image/jpeg;base64,/9j/4AAQSkZJRgABAQAAAQABAAD/2wCEAAkGBxISEhUTExMWFhUWGBkZGBgYGRcdHhkaHhgYHRkYFxoYHyggGR8lGxoXITEjJikrLi4uGh8/ODMuNyguLisBCgoKDg0OGxAQGi4lHyUtLy0tLzUtLy0tLy0tLS01LS0tLS0tLS0tNS83LS8tLS0tLS0tLS0tLS0tLS0tLS0tLf/AABEIAOMA3gMBIgACEQEDEQH/xAAcAAEAAgMBAQEAAAAAAAAAAAAABQYDBAcCAQj/xAA+EAACAQMDAgQFAQYEBgEFAAABAhEAAyEEEjEFQQYiUWETMnGBkaEUQrHB0fAHI1JiFTNykuHxghYkQ0RT/8QAGQEBAAMBAQAAAAAAAAAAAAAAAAECAwQF/8QAKREAAgICAgIBBAICAwAAAAAAAAECEQMhEjFBUQQFEyLwYeGxwTKBkf/aAAwDAQACEQMRAD8A4nSlKAUpSgFKUoBSlKAUpSgFKUoBSvoU1ntaG63y23b6KT/CpUW/BFo16Vu/8I1H/wDC7/2N/SsN7R3E+a2y/UEfxqeEvQtezBSvpU+lfKqSKUpQClKUApSlAKUpQClKUApSlAKUpQClKUApSvdu2WMASaLYPFbOh0F28wS0jOx4Cgk/pVm8OeDzd8947bQMMeST/pRZlmx9BXZfDHT7Nhf8qw9otwHC7oAyGgn0nNWpLsrd9HKNB/hpen/7m4tton4SAvd+hVcKfqavfQv8OtGiy2iv3GE+a60D/tUgEfUGr7rFdU2WbiWBty4VGM95DCKpviz9rtWtx1jX1B8wELHEEhO0kCPcYqsptbQeuzd1C/si/wCX0tAvE2xbBJiZOwbv771HXfFGpuHyaW8ogGSnlUdoxP6fmoDp/id1dS5DBeQy7+fZj/Aj61ku6ldRq0vWFFtw4L7WYSmQQSCIJ7DPYe1ZLMn3ZXnHwWXpuqup5rmy5IB2kWt3uPMqER71mvdbu7ZOlFu1AOXVScnsDH5zXzReG3vecrcScgviO/mDEmf1qXPQLSW5vFCBzuTcI7/MCTxSEpNW1Rq0kVbqGq6Rd2i6lklsbgEO09w5skEfXPFV7rngTR3L629NthwYIvgy0fKoZZn6n19CBcNTc6UbRFmzpyoQsRCKwE/OARu5IjEZqudH6gHNoB7lhHdkFixatqWZeZbkMfmgED9a6FJ9FKRSuqf4c6u3u2LvCzIwDA5IgkH6Ak+1VG/p2QlXUqRyCIr9BXfE9u266e3ZfeW2lWCsGj5juUmCff1HE1VvEmke5LanSMtqCA8qdpnENJKyOxJAj0pp9jaOQ0qxdX8N7BvstvXuIhl+o/nVeZY5qrjRKdnylKVBIpSlAKUpQClKUApSlAKUqV8NdBu62+tm0MnJJ4VRyx/v0qUrDZ46F0S9q7nw7SzGWY4VF/1Mewq4arpOn0u21p2+NcIzciBu/wBvoPrnFb3iE/sCHRaZgLcD4jDD3Gg7i5UzA7LwJ781h8J9NO4u2WFtWUSMS2PfAzj2pmyxwY+bKpOcuJZelp8BFAZQoKsw3QTAAyBBCnvJz3mpHqXUne9uB3BVkbW8oIiY4k5juMROBUFfJK7gs7PMcKS+YHPCjB9z9JrZ6Mly6HuXWJYwAIwI7LP4+1eVP5DlH/s6IwUZUbvU9TcIGpYEpxEgT2aBOeTMYrR6l4uutp3sraQbxsNwDzbMiIiJIJyZ59c1I9Z6iw0z22uKN0IqqqTEhmZsSJwPf81Sw3mnkD8V08qWn2cWabUqR68NeG/2rUbZKqgDM3mkycKDMAnPP4rpg0X/AA/Tkoto7dxQmdzcSfdiBwPTtxVI6JeBcw5TjC98/r35NSHWnckBWd2ACgEkmOAoAwM9hnM1ZZYrXktBVHkeNT42uqRuHmJM7eIyDEyCc+4wMdql9L4k013Q3E1D3EkMoYpEkGP8tUyQu5eeZ5OYpV3wzqtU222gS2mblwttTImS3cBcdzM1F9b6naLolv8AzLVoBSY2F4PA5KqIxGYOc114cUpjk12Z/DGhOrvBVvKnwQoRbu7zW5ZmQBWnaG5zgN2irb/9F3ADqP2gj4dwQjcbVkjzE+p5yMH1xzexq/hXviWwQAxKhjJjOCR3jvU/qPF11rfwwxXiByMRt5+gHvXRL47T0RGSout/pbtfDWWa3fKFVcZUDeAZUxBkTIP7oMetg611I6cJavFWDQrMcAmIziM4OfWudeGPGxs3EN4sysYaTME/vCeB6/Wav/WNUmo0l1lKXLYEmCpwOTn5WAn+tYzg4umaJpnPuvWtPa/zLRhDBNsqQVnM2mxI9uMj7QWo6EmpVrlshYBO44HPDHiff9K89Yu3Lf8Alud1tsq23DjBlT2Inme5nmtP9oUAlS4BxzBgiAMHtHPGParcWiOyuaiwyMVYQQSPxWKrPqNN8ZHuFeIJYfuwBJP+0yM9v4Vy9aKmDWckWTMdKUqpIpSlAKUpQClKUBl09hnYKokkwK6n4eNvSWRbtgG424XH3QWMCFjkLnB7zj1qo+G9F8NRcYeZhuHAKopy0ngmCB9D61ffBHwbnxbYQNeJJFxhuUgFwGUYI+k8gHk1uoVG2Z3bNTQeEW1F1QSSGDuQCNzBBIQTAUEwJJ71O9P6ZbSzd+I9vchKbrbEk7QA0AxKhpWYAwe9RHUdfd0mmLhSt1wybyRBliztbUf7jk8TETEiM0t4Lbti2VuNe0zJuUMCroxfYV/1QzAt3OfeuD6lilkgl/P+Ns1xTUG2WfSWmayJC4nzcQMkq3AAJBz/AEqX0ttEUsY2r8oGAYGIkYFQPhpl+CmZhQ8Hndkn77v0ArYbWr8B2Y72tglgxHoW2gieBjNeTkuUuCX7++TpTXDkY/Emu+ICAvzc+v8A3ckfpVau/KAAcck/T+VQOr63fusCzlY4VZAHHpk1t6TT6nV+U3FVACQbpKoex2wCXOQIUEyRXt4vpU4RXJpI8vI3OVk90q/tMiJPBj+laHUutPdvi2kIqEh3MywWdwAAmMEe/sOPOl0On02oUXdTuA3btiwQduMMcebsfMcQsZqa11rSWrN62La6jUXDuY7ZFmVO0lxDRIBgEyWz7aR+NDHk/LerX/pZWlTZWOs+JNVdt/CN1zYBIVSNoPcb4+YxGCTGIqBIjPas7rcZtp3EyTBnkwCY/GfYVm1fTHtqXBR0DbSyEcwGB2mGggqZiMxM4r1o8YqkV29mlxn1/vFeXasjap2AVixAmAcxPME8cCsZIxjP2/pUg8E1mt33AIUkSIMEwfqO/wB6xshHYj+/evhY8VWSssSrF7ulIIlbBJJx5d0bQwPzE7W4mATMA1E3CChMAEQDE+Ydj6fj2pc1DlRb3HYDO0cbv9RHc9pOaxWUJMAx7nAA9T7d6wcC1m90zqpt98jse+IOe2O/9nW1Si85VAB8xUewE7R9AD+vtWG5Lktnnn27fypb3WmV4giGE8H/AMGsJx8rsumRzCK+VLdd0YVyV4n9OR+kVE1zJpq0X60KUpUgUpSgFbXTNN8S4qkwJyfQdzWrVg8O2gFZmAO6Ez2k8j3wfzWmONyKzdIteg8P3L9twkMfhbkRSJjcpAJ4JicD2H1mOj+FNQiXXuItpSjXC5K8AjyKBwJmZAwI75j9UuoZjf0tq5b+GF3FSDMALLJzsEc54MxWp1XxhqtSgtXWGwiIQACO0ZyRzH8K6YqctIo6RL2/DN7U3SdSbrWrYVV+FBZiVDBLYPlAAMExAJHaSLZ1Lw9pEVBdttbNtNtvYQSjYIaFHmeROZmDg1n8Ba97+ktGQAAbZCgDhlBKn12g++RX3xz1W3prcWlPxPmECSNpBI+5nHs3pWE3KUlF+C6SqylKrae+6MAUAwwiCGG4cezcVCdWDOGKyd7IpAAHO0ACPUgAetXW5bXUi2LbfDc22hWjOxZA9oUiPt7A1/p6bkuC9cUDbJIjAkMo8vY8/f7VxRx/ayqdeSJW1VlRF2AqwWG4EqSYPoMQ2J7HvVgN5ktFkW0CE2MHLO07mYsC4gMSxgCYCz70/wCGafeDZ3XMd5gejKM/r3it/wATXFtjTWrYDW1YO4tgliTGLrEFS8cBcDHtXpT+Ssk1GHXmzFJorD61HdnuliSZhTgZMBcziTE1u6HWr8NktkLuBBVgvmmDlhnBEg5g1u+NGuXzburat27TD/KC2jbY+syo3n0gnjtVUUgHzCf41q8SyQ5Rbv1/RWSN7XaV8M6fDB+Uj5SAYbaBO4gkcEcHFaV9iS3n3dt2cgcHOYgDBrJb1RXgCe3IjEHAIBkRXq/ri8yq54mZH0M1pH7kaVa9/wBf2DUvH0Aj9fz/AH7QMV5UMBPY4n8f1FSL3dO6iFZGHJ37p+XgbREksR7CPQnS1CSAZnEA+kYircvDVFjyoJ4zWGD6GpTX6e4p86Nb3ruUEgnbmMCAcdsQK0XcgfNkjME++D2/91XkTRrsK8GvYNeDVZA2NQTsTC+YNAHMAkT65JMT/pq1Wen2NTd01tXtk3E3EoCYgbSrAwV+XAIxu7xNVFLR2ltwG3jJk+sRWXourezft3LZCsrAyeD5hhp7HANc84miZYfEfSzbG1iMKse8YMe4Mz9Ko11IJHpXS+p6w6m0zOmxplh/uM59gYn6kzmqB1a1DT61ww/GTibPas0KUpWhUUpSgPoFXLw+tkj4bzO+yZBjyB4uz/8AFifopqp6K3udR6kVL3WhiVwCTGf5/pXX8aHJMym9lh8Y6/br7hsOR8PaqsrYEKJCxjaCOOKy6Lw/qNTbOrtKJD+ZQQDICk3FXECSD5Qe8cRUJqbCpDSBIHlAOARkScSBgn1kDgmum/4cdWVkS25JufJbJwu2ZnsGKwcn6c87zf24JxKrb2Q3QusnQtdkXQzSQjZRnkgsHY+UxEyCcfYb/hbrN5tVee8i3Nlu40NMAeUkbuNoCjMGSRHJrW8cW1TWlrgZkU7gqlQMhSwwTjGSPXtGfmm6supY2Vi3YAJFtDtLvH+WhknfHmbPlESTmsXHkuVd9l+nRDtfuazeQWFywt+4WGJG9TbUAfLicD/T7GoDqF5rpBKqsKqwqwDtECIHO2Mnmup9F6Dbs6O4rqE1D23e5uYEjcpW2stxE7z/ALlPO0Vze3oLj3EG5bcgXLW8wpBXfIYjjHJ9hzitcM1brpFJJ0SHS9LqLCSYhxK243nfMLIUzb3AETzlcZxL9J6w+mulLqorgA7HhiZmJ9wY7QftWm/7Wg3rqGN+yQzWGg+QKP8AMAHlYAKNwORzJM1uaPxJq9avn0iakIT8P4dtV2OVJUSoLdjgRxkxisMuBTuer99Ep1o3vGzX/wBlth3iF8ifCB3gs0gOBAIhT+szXN7dvcCRyokz6ex9fauiaPrNxFtpqtPcRSRlk2KVAIguymD/AKoAPOBNaV7o66n4t1NOQiOBuGQRjgDI8skH6VGLP9lcZL9/2JRvaKVZ0zt8oJ94x9ycCtvU6HUWlM/IGjcuVJABkGMgevEg1ZIUgWbJI2/ut2EiQ3aTJ/WtsaTc3w2VmVSZkDcW4IxBUDgD2zOIwn9TldqOiFArHSeuLbn4qC55HUfEW3cgshWVLANb4XI3ccGoTcIIztn6njE/3/SrvqOi2EO4kKWmFIBwSVkfrmBFRPULVqDZAiG3bgZk7RE5xg9o/MzaH1DHJ/8AEhprsgbupuOPO7NCwAxYwJGBnHb8d6yahbIQbWbfIkFREQczuJncOI4IMiYH1kNpxKgxBhhKkdpHDD2P39K1b0kye/oB/Ku1TjLoIw14YVsq4GCAR+D9j/fFYru3G3dxmY5+1S2SYjWXRxuBb5R+J7H7HNfdPY3T5lBAkBjG7IwDwPXNYXuExkx2GcfQdqykWRIWtZdDNaJJwY/+AJk//Gf0rQ1hJBB55qT6R0e7fD3FH/LZRJHJaSRnvtBb1MV667oSoRzkuJnPEBRz6xPsSR2Fck1+Vl9lYpX018qpYUpSgJPw5Y+JqLaSBJiW4Hufaug9K6OljStduOgv3bDXbSMV8o3fMN3cqOPrXPvDrRfUmR9In9cVZ/ENx7twr8NU+EEDBSSBhdoJI5DOQe0k+grqxW414Mpd2aZ1ZDot2WCnzccQJUDjBHOZj7Vn0HiBrD7rSKoPIzLDEgtyMYxAyTExGpd0c2/iK+8/vAcrzO4fjP1960sRxn1/l/frXdCEZaM22T3Ueo3dVcUsBthVRV8qIDiTE7QWlmJkyDnFZuq6JLVyyqmFEFS8j0ywyVlgexMBYqH0b7lZSTgY+nBHtM/r715th3uSJLEzBxxkzPsKhR3S6Qs7j0XVafV2yu8XNoC3D2MjH/ST5sSSBA5rz17pGmdUV9n+UDsW4wCFZIYMTJAknvyBXKbPX7uni1buLtIBJABG9lHfnAx9Se5msPWdcblsS7E5GRAI+IzmI/3EH7njArlXxpctOkac1RY+ndK1P7Zdu2rYv+Z7YYABAyxB2loYFeAcEHI9NW7o+oC9cYXXsTdKW0RiisCxBFtFIUhVzmPl+4r+n6nf+A9pbhCKwukAwWbCCTOYkECOfpWx0fXk3hdv3HJ3bhLcncoMzxyR+frW7hJW9euito6d0C2tjT3NP1C2XtllYLcJZs83PMcKPJle7Ee1WazZ0g0z/DgISACVzJB2jaY7NEehrmY/xBY6wtZUQ/kBO4wCAZAc/MWA9B9ZJNsVm+GQhLNtl5Y7VIUTtAjJYr7nzfbz8ycX+XbNY0+iDXpdtWvX4UMQrJu9TyYjspGOAfqKw3LrfDARWKg7mee7cmAI9cz6YFb2l6YwQvd2G42RvztBLMxwCBAkY98dq89Q0TWrW5XUC40gWw0Be0NJjBGPpxNcGSF7BWeq3Xc79olCIAjChCCJjOSzQQcHnFQ1vTm9JwGAGQQJ54AGc/wHrU/c0obaJAiSZnPt7doz9M1o6i1bAhBM9/pWUdKkZzflkd8QhV3QY4McfmtbU2VuDAAbnHB7n6YBrZuDBA/sV90QIhjIic+h7R7/ANK6IyadozK7fSPrWA1dvEWltX2N22IJAJUxzAmP1qoXdMQc4r0sOZTjfkua5NGb2pcSK8EYq7LImdD1+7agM+9CG3IeAdrBWEdxuwa1Nb1DciLzCiIPywzYI9SIP4qNatvrGhFr4UGfiW1eD+7IB2/aueaRdEZc5rzXu5zXis32WQpSlQCU8NKG1NtTgMY/OK3rl11NxSSNx849YYMCfuMfWojpV/4d62/+llP4M1ZbvTrlxyCw3AeZsnkmDPft+R6Guz47SWzKa2RSt/f9/Ws1pl4I7ieJicwTwec0CiI2kn19/b7fyrZtIpbzp5eSbYMquPNwQQY7j1rvsyPAf4b70+XMTmM4n9P0rM15LhO5cnMhjukCDljDExuifp6VrMm0gqSZyuCJHcfUY7RWMpnGB2JI/XODijSYJDT2LdxiikAyShZsHHBkc7hjgn8V50toD/m79hBLRyDxOfRiP15rxeus0bkhyB5xjcCCCXBwT/uwcHmtvQJZZWR9y3EmCzwk54YDDcwDgnvk1VvRJt9K8O3LismQzRAIgSN2JIM4KtiOe/NaXUOh3bYJYGQciDP2nn/weYqzeHNfaUhHugFfk5iCREZmYJ7+sEVK6DX6UPdbVvu3PCbY+7hgB9/oIiBXO8s1Jl+Ko5307S/EdLe4KGdAXESJaJHfEk/au89E0yC2dx86Eq27MQJVhAEsTsjA+nrW+peHtPqLZ1PT9qvb8ygHb5uGU9xgDv29zUV4R6y722S6x+Ip2mNpYqe5JEyohfsBzMcXym5yWRdLTXnfn/RpjSWi73mS9Z/5i2nViF7fL+6ynvIAzzNU/rd5zc+Gysu0CAZ7jdIjESScY/Fev2pbhcOpPmOWaN5USo4JmJ5Izz6HQ1uvuvgmcRLAYAM7QY/h61wSzKWmJ6NW9tEkHceCIOByDJFYGdDPl/NZFB3Q3b+HoY4mvOs0ksCsiTkHO2SeO5HP/aarSZjTNK9c28SsenP3PNYFIJMyT3J9fT9a37Old5XEjmcfU578/ivXTLZnKmSQBA7wYOfSJn+xDlSsmEG2jxqLLoZgkfyI/StLYtzcWAhQew7AmATVo1OlVrVy7vO1TtVArS5UARu4WZ3ZMkTULdRVRliAZ+g4MjHPbjFFJ8Uzf7f5UipdT6Yy+fG0/kfbvyPzUVEjjj+H8KsvV9Wp2gDcOSp7+bIgZEwMj1qFu2QnmidvzLI7/T0P8PbPpYJylC5FZJJ6I80vX2eNxJgQJ9K3E0Yc+Vi0zGM+0+/r94rQ25irN7IMT815r63NfKyZdClKVAPoMVadN1Da6XG9BmBJWff0YfcEjFVWrF0PSm/YuBc3LIDgDkpIDfWJU1vgatpmc15JrS662qyFEy8HiAcgjn2XtWDUkFPKJ3BpJImRHmJbvtPv6CoazcPHBG4ehgiCD/T61ntaggA/9Xb1GB78cV2pVszs93LpIIMkNmJgDmCfXk85z7Vkt2zztBxwSvt/qEAe38cill5JLbTuJYk+pzP6QBxzis9vSY3AsB+oPGRwI/h6Vfl4IoWNcbYKMCBniBg8FWHB49RjjAj1fvb13cngmEhhEwQgHm7ww7YOM6l+7wQdw5jmDn2/n71hUEHcsDPEz3kA/pmleRZu/toGCOAIPJmJP6+tbIdWG4ny+uTntP4/QVoKFuEiIfML+pBJ9uPX9axWWKt78QZGff0o4k2WromrNrcqFgXhSySTtmQAMR9c4n1qzdO6NeC/tT3BAklgpO4bTIbaARic5g8gVRdH1FrJDIAAe3Md5n9avvhbxQGb4d5GUGZIJYEQcMI9JIPf0xnkzRfaLxZ61WmtvLDII8xQGQTDA4MFWGYzEMO1Rmo0bWVZjlAZlckCP3wOCM8Y+lWLqlvT2C7N8T4AXytZ3OyQDJPI2GPp6RNR93Tv5EuBgriV3KVLqQDturicT3yRiJryMuPjuXXs34qXXZHDRoVLLcg8x68en1r0WW7b2qxDAwfpPYnH2P2qG1enOleBvhmIOQwxAAXuTImD2g96l7jBVgAR3IGe/ftzFckuUPNloQ5Oqr3/ACaqaZyX2MCQIXiDPIkemfzX3S6dkIUnMSR2U85JiOc/UVl07gyZxj2nPB7RNYBgkDt3JmciBntAkZ9aOUpOn0aRxRjtGxr2toWSfiKConIBIWSRGRk1h1HRLt+3duWZc2lDBFjLEkMSOZgcD1Nagts9wKINwwqiO5ML953fp6Y6d0zTHR6T4Yuo14nPyJE92bJgSckGSeM124o8n/BlJ0fnO5cYMZkMCQQZkH0NY7t8kyTmuv8AXPBh1JL3H09xmkhrB2MM5kGFcT7A5781zDxF0C5pbjITuAzMQYPEj+legpRqjGqNfpnUfhEn8DPfB+sio93ks31rGaXMD61R+yTFSlKzLClKUAqV8M9WbS6hLoggGGB4ZTgg+xBqKpUp07IatHb08F6bX2viWD8K7JI7q3GCOQe4jBBqm9R8LajTs6uh28Y9YlCPqRH1x3FavhDxNe07B7bZVdrIZhlHy/QieR7V2nwz1/S9Rsxs8y5dGiVnv7qT34x610LJOHW0UpM4XcUwpyAQ3HIUMQOeJJIj2r7bvlSIM8SPN7RHoecj1rpPjHwQQWuWF3CGbackNHzL+OO5+9cvR9p44HPvmCfyP0rqx5FNFJKjY1N0QCVWT+9Jkj3BPvzisVq2ThWgn6ifpSBuHIX89vb69683bGN3v8sjjHHrz+K0vwQWHpPiC/pHR2tW7gQG2NyKRG4MdpI+adp3c8T2qP6rpb1xm1Atn4bAN5RIVe3rjBqO0zlCYJBHpkfcf+DVt654pF3SG0lxVYwrbLYHxLZBBVh5tsY7j2ic5O4y0ie1sgdDp1d0BaB5RPbPMkTGf4/i62ujvZQXVhrZgja04JmPY/L6jjBgVzVH25HOYicT9M8Y+9b+l1l4Jhyq4ByYPpgew4PYGqzi35JTOp9I6gFkTuBBBVwSQO6meSR6GPpMDe6zci3Z2NuVQLlsk7oBBO0zloIYEmce9cls9cu257yBzPoQTGIxn/zNdC6O9q3olN6Vc29yp3LMSwUKf+oY7Z7CvL+fBqKj5b/xs3wvdkD1/UtcuBVgB3ZyuBsEBZHoDB8vt7V83jic+n86wXLQN13B7/g+np/H9a2OldJuam8UtnO0nJgY+x9a4kuVInJJphtarMUBEE8D7CPwJ+5++3aa1MlxAI3Ekcn1/j9Biaw6jwZrLZzbJ3ZMHIE8HsZIHf0qs9X+JYBDnbcGIETBDbt0T7CPf8WfxHOldEx+RJdotGj6jp9PfS9durALNE+adsAhR2n9QBHMQXirx9d1RCW0CWgZAIlu3JH0mqc3vXgsa9LFgjjVdmcpuTslbPWb5dN924VDDAYgDM+UDAqe6t1e24bdBDHvEqCGPl+pAxxVJaRXh2J5q0kQgy5rHcaTXtjA9zWGqyfgIUpSqFhSlKAUpSgNjQ6prTh15B/PsauGi1b2Sms0rRJiJkT3tvH9nFUepXoPV/2dzuG+02HQ9x6j0I7GtISrTKSXk/QfgnxTZ1yEbdl0YuWyeD/qHqpz/Oqp/iX4LKD4+mSQPnUAkx7esccen3quuUWymr0rkejJ6RJ3e47g4MGeJa4eC/8AEkk/C1iyScMq4I+k8iRxz7d7U4vlEXemcoZ++BmtvSpME9ziIBMf+R/ea6R4m/w3t3ANTom32nYsQDOGYYHEbZOOfxXPF6bdBZthK2jFwAEEKDBcj0ic+oPpXUsqktFHGjM+mXbuZQRPzqSCJzzPmj+vPbB+xB4KmcZDEgiJ7kYH1/8AVz8Uae0+p22pXT27abfKdqhh847Hcxkk8zHavF7whf8AgrdtxfTsbYBInswA7Hmf5VRZdE8SmronB7QOYZSAO8meIn9a86lGSMDMxAIkY9z2z35qT1WkInfaCmQskExkzBGAQf4e1aT22EhSRk4JEEAHO047D3q3IiiO1Fz90DnsPvx3rpvUkV7OkJxvt3ZEmdytbAjvBXHtVR8KdPF7W2t0ROIgif3Qew5mfUetXPr6G5fBXatu2GW2AD5lXvJHqe2K8n6jJVv9/aOn462QFzWyY5CrAkRLHliPwB6Cax2OsfBbcobcCBuDFcTJBjmfSa+atVByJJbaAOT9PxWLTdBuay9+yKRYvQGAvBlFxJyUP70YMR6+hjLBC6aRXNycjrHhzxeL9onaykELLOHBJEn5fkjHMcj3ql/4g9LV2YmTdOVUAA7ZgkAeu0ZJ/AWo7pnhXX9Mv23IFxCy7xZaTAILdpI5Hb3irVrx8U3Lzn/LKeUblRQFkkNcBZjJJkQO+B37uipyB+jMiG6xAUYPJyR8q4y3PsIOajrqZwZ9/aI+1WLVXLl0/DUsyzuARiQwPDRGMHGODUH1ez8No7+np9RV7Io07prGfU8CgE1iuPP0qOtg+O0mvNKVmWFKUoBSlKAUpSgFKUoCX6B119MxEb7bfMhMT7qf3WHqP1GKtv8AwlLtsavR3dyoZZCpZrbxKhlWSFYgqf3feJ287rc6X1O7p3Fyy5RhiR3B5BBwQfQ4q8Z+yrida8DeItSr77aFbdx1W7aYlkknzPaM7gdvIM8ryKsXjLpraXUW9ZYyoI+IuYZeCj8yDkT2hZBjHOuh+JtNdMXFGnuMRuKz8O4R3YcoZ7j3yOK6rouvwwQL8Sy3yja57CIcSHxyfbvR6dhEd0N+kpdPwmax8XmxcJ+EeZCqZQZMRI5qR6t0C1p1Oot3EsDd/p2AjsoawUYe07voa9N4a0d+R8NiHmQSTtJYkhTIIM/avOm8Nulr9mZlOnmT8RnlP9qk/MJH0gnmosk006bqbgW4zo6O3/5V3GOx321Rp4PmmKj+oeGEZv8AkvPZ1BKHiCSiggdsK0faprxR4tsWLYtLcs/EAgHcIXEEmcRk881DdPd7KfFt3blonzM729isY4XfO/8AhRNgabw4NO5ubH3qIkZUmCF292Enk8wRUD1DxJc0qfDdCCsqBtkq0QSx4EEsP5Hta08S3NUvwfKdQpG1rePiKJMQZVWnsWg+taPWvD17XELdsXbDqJDC0j27h77grg/yHvWE4OU1svF0jk/Sx8e7BYKeU3NtQMMyzEkKPfgTXRuh9V1NtgNSn7RtAdC2278NjuO9GtlmZM4ByIHesVzwimnBY6cWjAAuPfRUPYkIxuc5kN2PrUYvSrin/JuiGnFpLzT38jwikzEQADj610aMyc6t4we4ibraTKneGuFpHO21tKqZyJJjntFQ7ddt3LZtG4CHfdsLfEgzgAPkLjJn7cVravo9tBN5nvseTO1bYEkAlZLN7BmqO1d/Sra2DT2iRMuEIJAOJJJn1Jge1QSebmu+EpYXpxIDbYBxjYBnAG3zY+tVPVXjcZnbEmf/AFXzU3RJPJ9B/M1qu5PNW0uyO+j7cuTgcf3zWOlKo3ZZKhSlKgClKUApSlAKUpQClKUApSlAKl+i+JdVpD/k3WUHlZlT9VOKiKVKbRDVnWOi/wCKtpiP2q06tEG5ZYiRkZEgj7E/SrWuu6Vrk2rqPiMRCpevvb+20gA/rX58r6DU2vQpndemeHNbZY/ATS2kBG021N5iPc4WY9ifT1qw/wD0695gL124zf7lgDnKqFxz3ntX500nVL9r/l3bif8ASzD+BqVs+OOorxq7p/6mLfq01OvZGzvz+GkSBAEGd+1VPbvH9a27uktsysb17y9hcZViO6DB+9fn0/4g9TP/AO1c/T+lR+p8Uay5O/UXDPI3tH4mKil7Jt+j9Datun2Ja58Pd3+IxJ+sRzHeO9U/qnj/AElncti2pGQIwv4IH8Iri76pzyxrETT8SNlp634ue8e5HYdhVd1Gsd+Tj0rXpTl6J4+xSlKqSKUpQClKUApSlAKUpQClKUApSlAKUpQClKUApSlAKUpQClKUApSlAKUpQClKUApSlAKUpQClKUApSlAKUpQClKUApSlAKUpQClKUApSlAKUpQClKUApSlAKUpQClKUApSlAKUpQH/9k="/>
          <p:cNvSpPr>
            <a:spLocks noChangeAspect="1" noChangeArrowheads="1"/>
          </p:cNvSpPr>
          <p:nvPr/>
        </p:nvSpPr>
        <p:spPr bwMode="auto">
          <a:xfrm>
            <a:off x="3936014" y="938860"/>
            <a:ext cx="3648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77" y="2864133"/>
            <a:ext cx="9465394" cy="4243692"/>
          </a:xfrm>
          <a:prstGeom prst="rect">
            <a:avLst/>
          </a:prstGeom>
        </p:spPr>
      </p:pic>
    </p:spTree>
    <p:extLst>
      <p:ext uri="{BB962C8B-B14F-4D97-AF65-F5344CB8AC3E}">
        <p14:creationId xmlns:p14="http://schemas.microsoft.com/office/powerpoint/2010/main" val="384145537"/>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p:nvPr/>
        </p:nvSpPr>
        <p:spPr>
          <a:xfrm>
            <a:off x="971896" y="1329362"/>
            <a:ext cx="9468889" cy="1000134"/>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600" b="1" dirty="0" smtClean="0">
                <a:solidFill>
                  <a:srgbClr val="3D5FDC"/>
                </a:solidFill>
                <a:latin typeface="Miso" pitchFamily="2" charset="0"/>
                <a:ea typeface="Helvetica Neue"/>
                <a:cs typeface="Helvetica Neue"/>
                <a:sym typeface="Helvetica Neue"/>
              </a:rPr>
              <a:t>4. </a:t>
            </a:r>
            <a:r>
              <a:rPr lang="en-US" sz="3600" b="1" dirty="0">
                <a:solidFill>
                  <a:srgbClr val="3D5FDC"/>
                </a:solidFill>
                <a:latin typeface="Miso" pitchFamily="2" charset="0"/>
                <a:ea typeface="Helvetica Neue"/>
                <a:cs typeface="Helvetica Neue"/>
                <a:sym typeface="Helvetica Neue"/>
              </a:rPr>
              <a:t>SPACE IS A UNIQUE TOOL TO </a:t>
            </a:r>
            <a:r>
              <a:rPr lang="en-US" sz="3600" b="1" dirty="0" smtClean="0">
                <a:solidFill>
                  <a:srgbClr val="3D5FDC"/>
                </a:solidFill>
                <a:latin typeface="Miso" pitchFamily="2" charset="0"/>
                <a:ea typeface="Helvetica Neue"/>
                <a:cs typeface="Helvetica Neue"/>
                <a:sym typeface="Helvetica Neue"/>
              </a:rPr>
              <a:t>FOSTERS </a:t>
            </a:r>
            <a:r>
              <a:rPr lang="en-US" sz="3600" b="1" dirty="0">
                <a:solidFill>
                  <a:srgbClr val="3D5FDC"/>
                </a:solidFill>
                <a:latin typeface="Miso" pitchFamily="2" charset="0"/>
                <a:ea typeface="Helvetica Neue"/>
                <a:cs typeface="Helvetica Neue"/>
                <a:sym typeface="Helvetica Neue"/>
              </a:rPr>
              <a:t>GLOBAL CITIZENSHIP </a:t>
            </a:r>
            <a:endParaRPr lang="en-US" sz="1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3"/>
          <a:stretch>
            <a:fillRect/>
          </a:stretch>
        </p:blipFill>
        <p:spPr>
          <a:xfrm>
            <a:off x="4649747" y="256469"/>
            <a:ext cx="1497054" cy="672290"/>
          </a:xfrm>
          <a:prstGeom prst="rect">
            <a:avLst/>
          </a:prstGeom>
        </p:spPr>
      </p:pic>
      <p:sp>
        <p:nvSpPr>
          <p:cNvPr id="4" name="AutoShape 2" descr="Resultado de imagem para earth from spa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 name="AutoShape 6" descr="data:image/jpeg;base64,/9j/4AAQSkZJRgABAQAAAQABAAD/2wCEAAkGBxISEhUTExMWFhUWGBkZGBgYGRcdHhkaHhgYHRkYFxoYHyggGR8lGxoXITEjJikrLi4uGh8/ODMuNyguLisBCgoKDg0OGxAQGi4lHyUtLy0tLzUtLy0tLy0tLS01LS0tLS0tLS0tNS83LS8tLS0tLS0tLS0tLS0tLS0tLS0tLf/AABEIAOMA3gMBIgACEQEDEQH/xAAcAAEAAgMBAQEAAAAAAAAAAAAABQYDBAcCAQj/xAA+EAACAQMDAgQFAQYEBgEFAAABAhEAAyEEEjEFQQYiUWETMnGBkaEUQrHB0fAHI1JiFTNykuHxghYkQ0RT/8QAGQEBAAMBAQAAAAAAAAAAAAAAAAECAwQF/8QAKREAAgICAgIBBAICAwAAAAAAAAECEQMhEjFBUQQFEyLwYeGxwTKBkf/aAAwDAQACEQMRAD8A4nSlKAUpSgFKUoBSlKAUpSgFKUoBSvoU1ntaG63y23b6KT/CpUW/BFo16Vu/8I1H/wDC7/2N/SsN7R3E+a2y/UEfxqeEvQtezBSvpU+lfKqSKUpQClKUApSlAKUpQClKUApSlAKUpQClKUApSvdu2WMASaLYPFbOh0F28wS0jOx4Cgk/pVm8OeDzd8947bQMMeST/pRZlmx9BXZfDHT7Nhf8qw9otwHC7oAyGgn0nNWpLsrd9HKNB/hpen/7m4tton4SAvd+hVcKfqavfQv8OtGiy2iv3GE+a60D/tUgEfUGr7rFdU2WbiWBty4VGM95DCKpviz9rtWtx1jX1B8wELHEEhO0kCPcYqsptbQeuzd1C/si/wCX0tAvE2xbBJiZOwbv771HXfFGpuHyaW8ogGSnlUdoxP6fmoDp/id1dS5DBeQy7+fZj/Aj61ku6ldRq0vWFFtw4L7WYSmQQSCIJ7DPYe1ZLMn3ZXnHwWXpuqup5rmy5IB2kWt3uPMqER71mvdbu7ZOlFu1AOXVScnsDH5zXzReG3vecrcScgviO/mDEmf1qXPQLSW5vFCBzuTcI7/MCTxSEpNW1Rq0kVbqGq6Rd2i6lklsbgEO09w5skEfXPFV7rngTR3L629NthwYIvgy0fKoZZn6n19CBcNTc6UbRFmzpyoQsRCKwE/OARu5IjEZqudH6gHNoB7lhHdkFixatqWZeZbkMfmgED9a6FJ9FKRSuqf4c6u3u2LvCzIwDA5IgkH6Ak+1VG/p2QlXUqRyCIr9BXfE9u266e3ZfeW2lWCsGj5juUmCff1HE1VvEmke5LanSMtqCA8qdpnENJKyOxJAj0pp9jaOQ0qxdX8N7BvstvXuIhl+o/nVeZY5qrjRKdnylKVBIpSlAKUpQClKUApSlAKUqV8NdBu62+tm0MnJJ4VRyx/v0qUrDZ46F0S9q7nw7SzGWY4VF/1Mewq4arpOn0u21p2+NcIzciBu/wBvoPrnFb3iE/sCHRaZgLcD4jDD3Gg7i5UzA7LwJ781h8J9NO4u2WFtWUSMS2PfAzj2pmyxwY+bKpOcuJZelp8BFAZQoKsw3QTAAyBBCnvJz3mpHqXUne9uB3BVkbW8oIiY4k5juMROBUFfJK7gs7PMcKS+YHPCjB9z9JrZ6Mly6HuXWJYwAIwI7LP4+1eVP5DlH/s6IwUZUbvU9TcIGpYEpxEgT2aBOeTMYrR6l4uutp3sraQbxsNwDzbMiIiJIJyZ59c1I9Z6iw0z22uKN0IqqqTEhmZsSJwPf81Sw3mnkD8V08qWn2cWabUqR68NeG/2rUbZKqgDM3mkycKDMAnPP4rpg0X/AA/Tkoto7dxQmdzcSfdiBwPTtxVI6JeBcw5TjC98/r35NSHWnckBWd2ACgEkmOAoAwM9hnM1ZZYrXktBVHkeNT42uqRuHmJM7eIyDEyCc+4wMdql9L4k013Q3E1D3EkMoYpEkGP8tUyQu5eeZ5OYpV3wzqtU222gS2mblwttTImS3cBcdzM1F9b6naLolv8AzLVoBSY2F4PA5KqIxGYOc114cUpjk12Z/DGhOrvBVvKnwQoRbu7zW5ZmQBWnaG5zgN2irb/9F3ADqP2gj4dwQjcbVkjzE+p5yMH1xzexq/hXviWwQAxKhjJjOCR3jvU/qPF11rfwwxXiByMRt5+gHvXRL47T0RGSout/pbtfDWWa3fKFVcZUDeAZUxBkTIP7oMetg611I6cJavFWDQrMcAmIziM4OfWudeGPGxs3EN4sysYaTME/vCeB6/Wav/WNUmo0l1lKXLYEmCpwOTn5WAn+tYzg4umaJpnPuvWtPa/zLRhDBNsqQVnM2mxI9uMj7QWo6EmpVrlshYBO44HPDHiff9K89Yu3Lf8Alud1tsq23DjBlT2Inme5nmtP9oUAlS4BxzBgiAMHtHPGParcWiOyuaiwyMVYQQSPxWKrPqNN8ZHuFeIJYfuwBJP+0yM9v4Vy9aKmDWckWTMdKUqpIpSlAKUpQClKUBl09hnYKokkwK6n4eNvSWRbtgG424XH3QWMCFjkLnB7zj1qo+G9F8NRcYeZhuHAKopy0ngmCB9D61ffBHwbnxbYQNeJJFxhuUgFwGUYI+k8gHk1uoVG2Z3bNTQeEW1F1QSSGDuQCNzBBIQTAUEwJJ71O9P6ZbSzd+I9vchKbrbEk7QA0AxKhpWYAwe9RHUdfd0mmLhSt1wybyRBliztbUf7jk8TETEiM0t4Lbti2VuNe0zJuUMCroxfYV/1QzAt3OfeuD6lilkgl/P+Ns1xTUG2WfSWmayJC4nzcQMkq3AAJBz/AEqX0ttEUsY2r8oGAYGIkYFQPhpl+CmZhQ8Hndkn77v0ArYbWr8B2Y72tglgxHoW2gieBjNeTkuUuCX7++TpTXDkY/Emu+ICAvzc+v8A3ckfpVau/KAAcck/T+VQOr63fusCzlY4VZAHHpk1t6TT6nV+U3FVACQbpKoex2wCXOQIUEyRXt4vpU4RXJpI8vI3OVk90q/tMiJPBj+laHUutPdvi2kIqEh3MywWdwAAmMEe/sOPOl0On02oUXdTuA3btiwQduMMcebsfMcQsZqa11rSWrN62La6jUXDuY7ZFmVO0lxDRIBgEyWz7aR+NDHk/LerX/pZWlTZWOs+JNVdt/CN1zYBIVSNoPcb4+YxGCTGIqBIjPas7rcZtp3EyTBnkwCY/GfYVm1fTHtqXBR0DbSyEcwGB2mGggqZiMxM4r1o8YqkV29mlxn1/vFeXasjap2AVixAmAcxPME8cCsZIxjP2/pUg8E1mt33AIUkSIMEwfqO/wB6xshHYj+/evhY8VWSssSrF7ulIIlbBJJx5d0bQwPzE7W4mATMA1E3CChMAEQDE+Ydj6fj2pc1DlRb3HYDO0cbv9RHc9pOaxWUJMAx7nAA9T7d6wcC1m90zqpt98jse+IOe2O/9nW1Si85VAB8xUewE7R9AD+vtWG5Lktnnn27fypb3WmV4giGE8H/AMGsJx8rsumRzCK+VLdd0YVyV4n9OR+kVE1zJpq0X60KUpUgUpSgFbXTNN8S4qkwJyfQdzWrVg8O2gFZmAO6Ez2k8j3wfzWmONyKzdIteg8P3L9twkMfhbkRSJjcpAJ4JicD2H1mOj+FNQiXXuItpSjXC5K8AjyKBwJmZAwI75j9UuoZjf0tq5b+GF3FSDMALLJzsEc54MxWp1XxhqtSgtXWGwiIQACO0ZyRzH8K6YqctIo6RL2/DN7U3SdSbrWrYVV+FBZiVDBLYPlAAMExAJHaSLZ1Lw9pEVBdttbNtNtvYQSjYIaFHmeROZmDg1n8Ba97+ktGQAAbZCgDhlBKn12g++RX3xz1W3prcWlPxPmECSNpBI+5nHs3pWE3KUlF+C6SqylKrae+6MAUAwwiCGG4cezcVCdWDOGKyd7IpAAHO0ACPUgAetXW5bXUi2LbfDc22hWjOxZA9oUiPt7A1/p6bkuC9cUDbJIjAkMo8vY8/f7VxRx/ayqdeSJW1VlRF2AqwWG4EqSYPoMQ2J7HvVgN5ktFkW0CE2MHLO07mYsC4gMSxgCYCz70/wCGafeDZ3XMd5gejKM/r3it/wATXFtjTWrYDW1YO4tgliTGLrEFS8cBcDHtXpT+Ssk1GHXmzFJorD61HdnuliSZhTgZMBcziTE1u6HWr8NktkLuBBVgvmmDlhnBEg5g1u+NGuXzburat27TD/KC2jbY+syo3n0gnjtVUUgHzCf41q8SyQ5Rbv1/RWSN7XaV8M6fDB+Uj5SAYbaBO4gkcEcHFaV9iS3n3dt2cgcHOYgDBrJb1RXgCe3IjEHAIBkRXq/ri8yq54mZH0M1pH7kaVa9/wBf2DUvH0Aj9fz/AH7QMV5UMBPY4n8f1FSL3dO6iFZGHJ37p+XgbREksR7CPQnS1CSAZnEA+kYircvDVFjyoJ4zWGD6GpTX6e4p86Nb3ruUEgnbmMCAcdsQK0XcgfNkjME++D2/91XkTRrsK8GvYNeDVZA2NQTsTC+YNAHMAkT65JMT/pq1Wen2NTd01tXtk3E3EoCYgbSrAwV+XAIxu7xNVFLR2ltwG3jJk+sRWXourezft3LZCsrAyeD5hhp7HANc84miZYfEfSzbG1iMKse8YMe4Mz9Ko11IJHpXS+p6w6m0zOmxplh/uM59gYn6kzmqB1a1DT61ww/GTibPas0KUpWhUUpSgPoFXLw+tkj4bzO+yZBjyB4uz/8AFifopqp6K3udR6kVL3WhiVwCTGf5/pXX8aHJMym9lh8Y6/br7hsOR8PaqsrYEKJCxjaCOOKy6Lw/qNTbOrtKJD+ZQQDICk3FXECSD5Qe8cRUJqbCpDSBIHlAOARkScSBgn1kDgmum/4cdWVkS25JufJbJwu2ZnsGKwcn6c87zf24JxKrb2Q3QusnQtdkXQzSQjZRnkgsHY+UxEyCcfYb/hbrN5tVee8i3Nlu40NMAeUkbuNoCjMGSRHJrW8cW1TWlrgZkU7gqlQMhSwwTjGSPXtGfmm6supY2Vi3YAJFtDtLvH+WhknfHmbPlESTmsXHkuVd9l+nRDtfuazeQWFywt+4WGJG9TbUAfLicD/T7GoDqF5rpBKqsKqwqwDtECIHO2Mnmup9F6Dbs6O4rqE1D23e5uYEjcpW2stxE7z/ALlPO0Vze3oLj3EG5bcgXLW8wpBXfIYjjHJ9hzitcM1brpFJJ0SHS9LqLCSYhxK243nfMLIUzb3AETzlcZxL9J6w+mulLqorgA7HhiZmJ9wY7QftWm/7Wg3rqGN+yQzWGg+QKP8AMAHlYAKNwORzJM1uaPxJq9avn0iakIT8P4dtV2OVJUSoLdjgRxkxisMuBTuer99Ep1o3vGzX/wBlth3iF8ifCB3gs0gOBAIhT+szXN7dvcCRyokz6ex9fauiaPrNxFtpqtPcRSRlk2KVAIguymD/AKoAPOBNaV7o66n4t1NOQiOBuGQRjgDI8skH6VGLP9lcZL9/2JRvaKVZ0zt8oJ94x9ycCtvU6HUWlM/IGjcuVJABkGMgevEg1ZIUgWbJI2/ut2EiQ3aTJ/WtsaTc3w2VmVSZkDcW4IxBUDgD2zOIwn9TldqOiFArHSeuLbn4qC55HUfEW3cgshWVLANb4XI3ccGoTcIIztn6njE/3/SrvqOi2EO4kKWmFIBwSVkfrmBFRPULVqDZAiG3bgZk7RE5xg9o/MzaH1DHJ/8AEhprsgbupuOPO7NCwAxYwJGBnHb8d6yahbIQbWbfIkFREQczuJncOI4IMiYH1kNpxKgxBhhKkdpHDD2P39K1b0kye/oB/Ku1TjLoIw14YVsq4GCAR+D9j/fFYru3G3dxmY5+1S2SYjWXRxuBb5R+J7H7HNfdPY3T5lBAkBjG7IwDwPXNYXuExkx2GcfQdqykWRIWtZdDNaJJwY/+AJk//Gf0rQ1hJBB55qT6R0e7fD3FH/LZRJHJaSRnvtBb1MV667oSoRzkuJnPEBRz6xPsSR2Fck1+Vl9lYpX018qpYUpSgJPw5Y+JqLaSBJiW4Hufaug9K6OljStduOgv3bDXbSMV8o3fMN3cqOPrXPvDrRfUmR9In9cVZ/ENx7twr8NU+EEDBSSBhdoJI5DOQe0k+grqxW414Mpd2aZ1ZDot2WCnzccQJUDjBHOZj7Vn0HiBrD7rSKoPIzLDEgtyMYxAyTExGpd0c2/iK+8/vAcrzO4fjP1960sRxn1/l/frXdCEZaM22T3Ueo3dVcUsBthVRV8qIDiTE7QWlmJkyDnFZuq6JLVyyqmFEFS8j0ywyVlgexMBYqH0b7lZSTgY+nBHtM/r715th3uSJLEzBxxkzPsKhR3S6Qs7j0XVafV2yu8XNoC3D2MjH/ST5sSSBA5rz17pGmdUV9n+UDsW4wCFZIYMTJAknvyBXKbPX7uni1buLtIBJABG9lHfnAx9Se5msPWdcblsS7E5GRAI+IzmI/3EH7njArlXxpctOkac1RY+ndK1P7Zdu2rYv+Z7YYABAyxB2loYFeAcEHI9NW7o+oC9cYXXsTdKW0RiisCxBFtFIUhVzmPl+4r+n6nf+A9pbhCKwukAwWbCCTOYkECOfpWx0fXk3hdv3HJ3bhLcncoMzxyR+frW7hJW9euito6d0C2tjT3NP1C2XtllYLcJZs83PMcKPJle7Ee1WazZ0g0z/DgISACVzJB2jaY7NEehrmY/xBY6wtZUQ/kBO4wCAZAc/MWA9B9ZJNsVm+GQhLNtl5Y7VIUTtAjJYr7nzfbz8ycX+XbNY0+iDXpdtWvX4UMQrJu9TyYjspGOAfqKw3LrfDARWKg7mee7cmAI9cz6YFb2l6YwQvd2G42RvztBLMxwCBAkY98dq89Q0TWrW5XUC40gWw0Be0NJjBGPpxNcGSF7BWeq3Xc79olCIAjChCCJjOSzQQcHnFQ1vTm9JwGAGQQJ54AGc/wHrU/c0obaJAiSZnPt7doz9M1o6i1bAhBM9/pWUdKkZzflkd8QhV3QY4McfmtbU2VuDAAbnHB7n6YBrZuDBA/sV90QIhjIic+h7R7/ANK6IyadozK7fSPrWA1dvEWltX2N22IJAJUxzAmP1qoXdMQc4r0sOZTjfkua5NGb2pcSK8EYq7LImdD1+7agM+9CG3IeAdrBWEdxuwa1Nb1DciLzCiIPywzYI9SIP4qNatvrGhFr4UGfiW1eD+7IB2/aueaRdEZc5rzXu5zXis32WQpSlQCU8NKG1NtTgMY/OK3rl11NxSSNx849YYMCfuMfWojpV/4d62/+llP4M1ZbvTrlxyCw3AeZsnkmDPft+R6Guz47SWzKa2RSt/f9/Ws1pl4I7ieJicwTwec0CiI2kn19/b7fyrZtIpbzp5eSbYMquPNwQQY7j1rvsyPAf4b70+XMTmM4n9P0rM15LhO5cnMhjukCDljDExuifp6VrMm0gqSZyuCJHcfUY7RWMpnGB2JI/XODijSYJDT2LdxiikAyShZsHHBkc7hjgn8V50toD/m79hBLRyDxOfRiP15rxeus0bkhyB5xjcCCCXBwT/uwcHmtvQJZZWR9y3EmCzwk54YDDcwDgnvk1VvRJt9K8O3LismQzRAIgSN2JIM4KtiOe/NaXUOh3bYJYGQciDP2nn/weYqzeHNfaUhHugFfk5iCREZmYJ7+sEVK6DX6UPdbVvu3PCbY+7hgB9/oIiBXO8s1Jl+Ko5307S/EdLe4KGdAXESJaJHfEk/au89E0yC2dx86Eq27MQJVhAEsTsjA+nrW+peHtPqLZ1PT9qvb8ygHb5uGU9xgDv29zUV4R6y722S6x+Ip2mNpYqe5JEyohfsBzMcXym5yWRdLTXnfn/RpjSWi73mS9Z/5i2nViF7fL+6ynvIAzzNU/rd5zc+Gysu0CAZ7jdIjESScY/Fev2pbhcOpPmOWaN5USo4JmJ5Izz6HQ1uvuvgmcRLAYAM7QY/h61wSzKWmJ6NW9tEkHceCIOByDJFYGdDPl/NZFB3Q3b+HoY4mvOs0ksCsiTkHO2SeO5HP/aarSZjTNK9c28SsenP3PNYFIJMyT3J9fT9a37Old5XEjmcfU578/ivXTLZnKmSQBA7wYOfSJn+xDlSsmEG2jxqLLoZgkfyI/StLYtzcWAhQew7AmATVo1OlVrVy7vO1TtVArS5UARu4WZ3ZMkTULdRVRliAZ+g4MjHPbjFFJ8Uzf7f5UipdT6Yy+fG0/kfbvyPzUVEjjj+H8KsvV9Wp2gDcOSp7+bIgZEwMj1qFu2QnmidvzLI7/T0P8PbPpYJylC5FZJJ6I80vX2eNxJgQJ9K3E0Yc+Vi0zGM+0+/r94rQ25irN7IMT815r63NfKyZdClKVAPoMVadN1Da6XG9BmBJWff0YfcEjFVWrF0PSm/YuBc3LIDgDkpIDfWJU1vgatpmc15JrS662qyFEy8HiAcgjn2XtWDUkFPKJ3BpJImRHmJbvtPv6CoazcPHBG4ehgiCD/T61ntaggA/9Xb1GB78cV2pVszs93LpIIMkNmJgDmCfXk85z7Vkt2zztBxwSvt/qEAe38cill5JLbTuJYk+pzP6QBxzis9vSY3AsB+oPGRwI/h6Vfl4IoWNcbYKMCBniBg8FWHB49RjjAj1fvb13cngmEhhEwQgHm7ww7YOM6l+7wQdw5jmDn2/n71hUEHcsDPEz3kA/pmleRZu/toGCOAIPJmJP6+tbIdWG4ny+uTntP4/QVoKFuEiIfML+pBJ9uPX9axWWKt78QZGff0o4k2WromrNrcqFgXhSySTtmQAMR9c4n1qzdO6NeC/tT3BAklgpO4bTIbaARic5g8gVRdH1FrJDIAAe3Md5n9avvhbxQGb4d5GUGZIJYEQcMI9JIPf0xnkzRfaLxZ61WmtvLDII8xQGQTDA4MFWGYzEMO1Rmo0bWVZjlAZlckCP3wOCM8Y+lWLqlvT2C7N8T4AXytZ3OyQDJPI2GPp6RNR93Tv5EuBgriV3KVLqQDturicT3yRiJryMuPjuXXs34qXXZHDRoVLLcg8x68en1r0WW7b2qxDAwfpPYnH2P2qG1enOleBvhmIOQwxAAXuTImD2g96l7jBVgAR3IGe/ftzFckuUPNloQ5Oqr3/ACaqaZyX2MCQIXiDPIkemfzX3S6dkIUnMSR2U85JiOc/UVl07gyZxj2nPB7RNYBgkDt3JmciBntAkZ9aOUpOn0aRxRjtGxr2toWSfiKConIBIWSRGRk1h1HRLt+3duWZc2lDBFjLEkMSOZgcD1Nagts9wKINwwqiO5ML953fp6Y6d0zTHR6T4Yuo14nPyJE92bJgSckGSeM124o8n/BlJ0fnO5cYMZkMCQQZkH0NY7t8kyTmuv8AXPBh1JL3H09xmkhrB2MM5kGFcT7A5781zDxF0C5pbjITuAzMQYPEj+legpRqjGqNfpnUfhEn8DPfB+sio93ks31rGaXMD61R+yTFSlKzLClKUAqV8M9WbS6hLoggGGB4ZTgg+xBqKpUp07IatHb08F6bX2viWD8K7JI7q3GCOQe4jBBqm9R8LajTs6uh28Y9YlCPqRH1x3FavhDxNe07B7bZVdrIZhlHy/QieR7V2nwz1/S9Rsxs8y5dGiVnv7qT34x610LJOHW0UpM4XcUwpyAQ3HIUMQOeJJIj2r7bvlSIM8SPN7RHoecj1rpPjHwQQWuWF3CGbackNHzL+OO5+9cvR9p44HPvmCfyP0rqx5FNFJKjY1N0QCVWT+9Jkj3BPvzisVq2ThWgn6ifpSBuHIX89vb69683bGN3v8sjjHHrz+K0vwQWHpPiC/pHR2tW7gQG2NyKRG4MdpI+adp3c8T2qP6rpb1xm1Atn4bAN5RIVe3rjBqO0zlCYJBHpkfcf+DVt654pF3SG0lxVYwrbLYHxLZBBVh5tsY7j2ic5O4y0ie1sgdDp1d0BaB5RPbPMkTGf4/i62ujvZQXVhrZgja04JmPY/L6jjBgVzVH25HOYicT9M8Y+9b+l1l4Jhyq4ByYPpgew4PYGqzi35JTOp9I6gFkTuBBBVwSQO6meSR6GPpMDe6zci3Z2NuVQLlsk7oBBO0zloIYEmce9cls9cu257yBzPoQTGIxn/zNdC6O9q3olN6Vc29yp3LMSwUKf+oY7Z7CvL+fBqKj5b/xs3wvdkD1/UtcuBVgB3ZyuBsEBZHoDB8vt7V83jic+n86wXLQN13B7/g+np/H9a2OldJuam8UtnO0nJgY+x9a4kuVInJJphtarMUBEE8D7CPwJ+5++3aa1MlxAI3Ekcn1/j9Biaw6jwZrLZzbJ3ZMHIE8HsZIHf0qs9X+JYBDnbcGIETBDbt0T7CPf8WfxHOldEx+RJdotGj6jp9PfS9durALNE+adsAhR2n9QBHMQXirx9d1RCW0CWgZAIlu3JH0mqc3vXgsa9LFgjjVdmcpuTslbPWb5dN924VDDAYgDM+UDAqe6t1e24bdBDHvEqCGPl+pAxxVJaRXh2J5q0kQgy5rHcaTXtjA9zWGqyfgIUpSqFhSlKAUpSgNjQ6prTh15B/PsauGi1b2Sms0rRJiJkT3tvH9nFUepXoPV/2dzuG+02HQ9x6j0I7GtISrTKSXk/QfgnxTZ1yEbdl0YuWyeD/qHqpz/Oqp/iX4LKD4+mSQPnUAkx7esccen3quuUWymr0rkejJ6RJ3e47g4MGeJa4eC/8AEkk/C1iyScMq4I+k8iRxz7d7U4vlEXemcoZ++BmtvSpME9ziIBMf+R/ea6R4m/w3t3ANTom32nYsQDOGYYHEbZOOfxXPF6bdBZthK2jFwAEEKDBcj0ic+oPpXUsqktFHGjM+mXbuZQRPzqSCJzzPmj+vPbB+xB4KmcZDEgiJ7kYH1/8AVz8Uae0+p22pXT27abfKdqhh847Hcxkk8zHavF7whf8AgrdtxfTsbYBInswA7Hmf5VRZdE8SmronB7QOYZSAO8meIn9a86lGSMDMxAIkY9z2z35qT1WkInfaCmQskExkzBGAQf4e1aT22EhSRk4JEEAHO047D3q3IiiO1Fz90DnsPvx3rpvUkV7OkJxvt3ZEmdytbAjvBXHtVR8KdPF7W2t0ROIgif3Qew5mfUetXPr6G5fBXatu2GW2AD5lXvJHqe2K8n6jJVv9/aOn462QFzWyY5CrAkRLHliPwB6Cax2OsfBbcobcCBuDFcTJBjmfSa+atVByJJbaAOT9PxWLTdBuay9+yKRYvQGAvBlFxJyUP70YMR6+hjLBC6aRXNycjrHhzxeL9onaykELLOHBJEn5fkjHMcj3ql/4g9LV2YmTdOVUAA7ZgkAeu0ZJ/AWo7pnhXX9Mv23IFxCy7xZaTAILdpI5Hb3irVrx8U3Lzn/LKeUblRQFkkNcBZjJJkQO+B37uipyB+jMiG6xAUYPJyR8q4y3PsIOajrqZwZ9/aI+1WLVXLl0/DUsyzuARiQwPDRGMHGODUH1ez8No7+np9RV7Io07prGfU8CgE1iuPP0qOtg+O0mvNKVmWFKUoBSlKAUpSgFKUoCX6B119MxEb7bfMhMT7qf3WHqP1GKtv8AwlLtsavR3dyoZZCpZrbxKhlWSFYgqf3feJ287rc6X1O7p3Fyy5RhiR3B5BBwQfQ4q8Z+yrida8DeItSr77aFbdx1W7aYlkknzPaM7gdvIM8ryKsXjLpraXUW9ZYyoI+IuYZeCj8yDkT2hZBjHOuh+JtNdMXFGnuMRuKz8O4R3YcoZ7j3yOK6rouvwwQL8Sy3yja57CIcSHxyfbvR6dhEd0N+kpdPwmax8XmxcJ+EeZCqZQZMRI5qR6t0C1p1Oot3EsDd/p2AjsoawUYe07voa9N4a0d+R8NiHmQSTtJYkhTIIM/avOm8Nulr9mZlOnmT8RnlP9qk/MJH0gnmosk006bqbgW4zo6O3/5V3GOx321Rp4PmmKj+oeGEZv8AkvPZ1BKHiCSiggdsK0faprxR4tsWLYtLcs/EAgHcIXEEmcRk881DdPd7KfFt3blonzM729isY4XfO/8AhRNgabw4NO5ubH3qIkZUmCF292Enk8wRUD1DxJc0qfDdCCsqBtkq0QSx4EEsP5Hta08S3NUvwfKdQpG1rePiKJMQZVWnsWg+taPWvD17XELdsXbDqJDC0j27h77grg/yHvWE4OU1svF0jk/Sx8e7BYKeU3NtQMMyzEkKPfgTXRuh9V1NtgNSn7RtAdC2278NjuO9GtlmZM4ByIHesVzwimnBY6cWjAAuPfRUPYkIxuc5kN2PrUYvSrin/JuiGnFpLzT38jwikzEQADj610aMyc6t4we4ibraTKneGuFpHO21tKqZyJJjntFQ7ddt3LZtG4CHfdsLfEgzgAPkLjJn7cVravo9tBN5nvseTO1bYEkAlZLN7BmqO1d/Sra2DT2iRMuEIJAOJJJn1Jge1QSebmu+EpYXpxIDbYBxjYBnAG3zY+tVPVXjcZnbEmf/AFXzU3RJPJ9B/M1qu5PNW0uyO+j7cuTgcf3zWOlKo3ZZKhSlKgClKUApSlAKUpQClKUApSlAKl+i+JdVpD/k3WUHlZlT9VOKiKVKbRDVnWOi/wCKtpiP2q06tEG5ZYiRkZEgj7E/SrWuu6Vrk2rqPiMRCpevvb+20gA/rX58r6DU2vQpndemeHNbZY/ATS2kBG021N5iPc4WY9ifT1qw/wD0695gL124zf7lgDnKqFxz3ntX500nVL9r/l3bif8ASzD+BqVs+OOorxq7p/6mLfq01OvZGzvz+GkSBAEGd+1VPbvH9a27uktsysb17y9hcZViO6DB+9fn0/4g9TP/AO1c/T+lR+p8Uay5O/UXDPI3tH4mKil7Jt+j9Datun2Ja58Pd3+IxJ+sRzHeO9U/qnj/AElncti2pGQIwv4IH8Iri76pzyxrETT8SNlp634ue8e5HYdhVd1Gsd+Tj0rXpTl6J4+xSlKqSKUpQClKUApSlAKUpQClKUApSlAKUpQClKUApSlAKUpQClKUApSlAKUpQClKUApSlAKUpQClKUApSlAKUpQClKUApSlAKUpQClKUApSlAKUpQClKUApSlAKUpQClKUApSlAKUpQH/9k="/>
          <p:cNvSpPr>
            <a:spLocks noChangeAspect="1" noChangeArrowheads="1"/>
          </p:cNvSpPr>
          <p:nvPr/>
        </p:nvSpPr>
        <p:spPr bwMode="auto">
          <a:xfrm>
            <a:off x="3936014" y="938860"/>
            <a:ext cx="3648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1" name="Picture 6" descr="http://www.nasa.gov/sites/default/files/1-bluemarble_w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342" y="4188088"/>
            <a:ext cx="3137128" cy="31371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1896" y="2722258"/>
            <a:ext cx="10231438" cy="1546001"/>
          </a:xfrm>
          <a:prstGeom prst="rect">
            <a:avLst/>
          </a:prstGeom>
        </p:spPr>
        <p:txBody>
          <a:bodyPr wrap="square">
            <a:spAutoFit/>
          </a:bodyPr>
          <a:lstStyle/>
          <a:p>
            <a:pPr marL="342900" indent="-342900">
              <a:lnSpc>
                <a:spcPct val="150000"/>
              </a:lnSpc>
              <a:buClr>
                <a:schemeClr val="dk1"/>
              </a:buClr>
              <a:buSzPct val="100000"/>
              <a:buFont typeface="Arial" panose="020B0604020202020204" pitchFamily="34" charset="0"/>
              <a:buChar char="•"/>
            </a:pPr>
            <a:r>
              <a:rPr lang="en-US" sz="2200" dirty="0">
                <a:solidFill>
                  <a:schemeClr val="dk1"/>
                </a:solidFill>
                <a:latin typeface="Ubuntu" panose="020B0504030602030204" pitchFamily="34" charset="0"/>
                <a:ea typeface="Helvetica Neue"/>
                <a:cs typeface="Helvetica Neue"/>
              </a:rPr>
              <a:t>From space, the Earth has no frontiers</a:t>
            </a:r>
          </a:p>
          <a:p>
            <a:pPr marL="342900" indent="-342900">
              <a:lnSpc>
                <a:spcPct val="150000"/>
              </a:lnSpc>
              <a:buClr>
                <a:schemeClr val="dk1"/>
              </a:buClr>
              <a:buSzPct val="100000"/>
              <a:buFont typeface="Arial" panose="020B0604020202020204" pitchFamily="34" charset="0"/>
              <a:buChar char="•"/>
            </a:pPr>
            <a:r>
              <a:rPr lang="en-US" sz="2200" dirty="0">
                <a:solidFill>
                  <a:schemeClr val="dk1"/>
                </a:solidFill>
                <a:latin typeface="Ubuntu" panose="020B0504030602030204" pitchFamily="34" charset="0"/>
                <a:ea typeface="Helvetica Neue"/>
                <a:cs typeface="Helvetica Neue"/>
              </a:rPr>
              <a:t>The Universe is enormous and we are not at the </a:t>
            </a:r>
            <a:r>
              <a:rPr lang="en-US" sz="2200" dirty="0" err="1">
                <a:solidFill>
                  <a:schemeClr val="dk1"/>
                </a:solidFill>
                <a:latin typeface="Ubuntu" panose="020B0504030602030204" pitchFamily="34" charset="0"/>
                <a:ea typeface="Helvetica Neue"/>
                <a:cs typeface="Helvetica Neue"/>
              </a:rPr>
              <a:t>centre</a:t>
            </a:r>
            <a:endParaRPr lang="nl-NL" sz="2200" dirty="0">
              <a:solidFill>
                <a:schemeClr val="dk1"/>
              </a:solidFill>
              <a:latin typeface="Ubuntu" panose="020B0504030602030204" pitchFamily="34" charset="0"/>
              <a:ea typeface="Helvetica Neue"/>
              <a:cs typeface="Helvetica Neue"/>
            </a:endParaRPr>
          </a:p>
          <a:p>
            <a:pPr marL="342900" indent="-342900">
              <a:lnSpc>
                <a:spcPct val="150000"/>
              </a:lnSpc>
              <a:buClr>
                <a:schemeClr val="dk1"/>
              </a:buClr>
              <a:buSzPct val="100000"/>
              <a:buFont typeface="Arial" panose="020B0604020202020204" pitchFamily="34" charset="0"/>
              <a:buChar char="•"/>
            </a:pPr>
            <a:r>
              <a:rPr lang="en-US" sz="2200" dirty="0">
                <a:solidFill>
                  <a:schemeClr val="dk1"/>
                </a:solidFill>
                <a:latin typeface="Ubuntu" panose="020B0504030602030204" pitchFamily="34" charset="0"/>
                <a:ea typeface="Helvetica Neue"/>
                <a:cs typeface="Helvetica Neue"/>
              </a:rPr>
              <a:t>We all share the same fragile and small planet</a:t>
            </a:r>
          </a:p>
        </p:txBody>
      </p:sp>
    </p:spTree>
    <p:extLst>
      <p:ext uri="{BB962C8B-B14F-4D97-AF65-F5344CB8AC3E}">
        <p14:creationId xmlns:p14="http://schemas.microsoft.com/office/powerpoint/2010/main" val="2416657954"/>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p:nvPr/>
        </p:nvSpPr>
        <p:spPr>
          <a:xfrm>
            <a:off x="852407" y="1304018"/>
            <a:ext cx="9372249" cy="857434"/>
          </a:xfrm>
          <a:prstGeom prst="rect">
            <a:avLst/>
          </a:prstGeom>
          <a:noFill/>
          <a:ln>
            <a:noFill/>
          </a:ln>
        </p:spPr>
        <p:txBody>
          <a:bodyPr lIns="22275" tIns="22275" rIns="22275" bIns="22275" anchor="t" anchorCtr="0">
            <a:noAutofit/>
          </a:bodyPr>
          <a:lstStyle/>
          <a:p>
            <a:pPr>
              <a:lnSpc>
                <a:spcPct val="150000"/>
              </a:lnSpc>
              <a:buClr>
                <a:schemeClr val="dk1"/>
              </a:buClr>
              <a:buSzPct val="100000"/>
            </a:pPr>
            <a:r>
              <a:rPr lang="en-US" sz="3600" b="1" dirty="0" smtClean="0">
                <a:solidFill>
                  <a:srgbClr val="3D5FDC"/>
                </a:solidFill>
                <a:latin typeface="Miso" pitchFamily="2" charset="0"/>
                <a:ea typeface="Helvetica Neue"/>
                <a:cs typeface="Helvetica Neue"/>
                <a:sym typeface="Helvetica Neue"/>
              </a:rPr>
              <a:t>4. </a:t>
            </a:r>
            <a:r>
              <a:rPr lang="en-US" sz="3600" b="1" dirty="0">
                <a:solidFill>
                  <a:srgbClr val="3D5FDC"/>
                </a:solidFill>
                <a:latin typeface="Miso" pitchFamily="2" charset="0"/>
                <a:ea typeface="Helvetica Neue"/>
                <a:cs typeface="Helvetica Neue"/>
                <a:sym typeface="Helvetica Neue"/>
              </a:rPr>
              <a:t>SPACE IS A UNIQUE TOOL TO FOSTERS GLOBAL CITIZENSHIP </a:t>
            </a:r>
            <a:endParaRPr lang="en-US" sz="1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3"/>
          <a:stretch>
            <a:fillRect/>
          </a:stretch>
        </p:blipFill>
        <p:spPr>
          <a:xfrm>
            <a:off x="4649747" y="256469"/>
            <a:ext cx="1497054" cy="672290"/>
          </a:xfrm>
          <a:prstGeom prst="rect">
            <a:avLst/>
          </a:prstGeom>
        </p:spPr>
      </p:pic>
      <p:sp>
        <p:nvSpPr>
          <p:cNvPr id="4" name="AutoShape 2" descr="Resultado de imagem para earth from spa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 name="AutoShape 6" descr="data:image/jpeg;base64,/9j/4AAQSkZJRgABAQAAAQABAAD/2wCEAAkGBxISEhUTExMWFhUWGBkZGBgYGRcdHhkaHhgYHRkYFxoYHyggGR8lGxoXITEjJikrLi4uGh8/ODMuNyguLisBCgoKDg0OGxAQGi4lHyUtLy0tLzUtLy0tLy0tLS01LS0tLS0tLS0tNS83LS8tLS0tLS0tLS0tLS0tLS0tLS0tLf/AABEIAOMA3gMBIgACEQEDEQH/xAAcAAEAAgMBAQEAAAAAAAAAAAAABQYDBAcCAQj/xAA+EAACAQMDAgQFAQYEBgEFAAABAhEAAyEEEjEFQQYiUWETMnGBkaEUQrHB0fAHI1JiFTNykuHxghYkQ0RT/8QAGQEBAAMBAQAAAAAAAAAAAAAAAAECAwQF/8QAKREAAgICAgIBBAICAwAAAAAAAAECEQMhEjFBUQQFEyLwYeGxwTKBkf/aAAwDAQACEQMRAD8A4nSlKAUpSgFKUoBSlKAUpSgFKUoBSvoU1ntaG63y23b6KT/CpUW/BFo16Vu/8I1H/wDC7/2N/SsN7R3E+a2y/UEfxqeEvQtezBSvpU+lfKqSKUpQClKUApSlAKUpQClKUApSlAKUpQClKUApSvdu2WMASaLYPFbOh0F28wS0jOx4Cgk/pVm8OeDzd8947bQMMeST/pRZlmx9BXZfDHT7Nhf8qw9otwHC7oAyGgn0nNWpLsrd9HKNB/hpen/7m4tton4SAvd+hVcKfqavfQv8OtGiy2iv3GE+a60D/tUgEfUGr7rFdU2WbiWBty4VGM95DCKpviz9rtWtx1jX1B8wELHEEhO0kCPcYqsptbQeuzd1C/si/wCX0tAvE2xbBJiZOwbv771HXfFGpuHyaW8ogGSnlUdoxP6fmoDp/id1dS5DBeQy7+fZj/Aj61ku6ldRq0vWFFtw4L7WYSmQQSCIJ7DPYe1ZLMn3ZXnHwWXpuqup5rmy5IB2kWt3uPMqER71mvdbu7ZOlFu1AOXVScnsDH5zXzReG3vecrcScgviO/mDEmf1qXPQLSW5vFCBzuTcI7/MCTxSEpNW1Rq0kVbqGq6Rd2i6lklsbgEO09w5skEfXPFV7rngTR3L629NthwYIvgy0fKoZZn6n19CBcNTc6UbRFmzpyoQsRCKwE/OARu5IjEZqudH6gHNoB7lhHdkFixatqWZeZbkMfmgED9a6FJ9FKRSuqf4c6u3u2LvCzIwDA5IgkH6Ak+1VG/p2QlXUqRyCIr9BXfE9u266e3ZfeW2lWCsGj5juUmCff1HE1VvEmke5LanSMtqCA8qdpnENJKyOxJAj0pp9jaOQ0qxdX8N7BvstvXuIhl+o/nVeZY5qrjRKdnylKVBIpSlAKUpQClKUApSlAKUqV8NdBu62+tm0MnJJ4VRyx/v0qUrDZ46F0S9q7nw7SzGWY4VF/1Mewq4arpOn0u21p2+NcIzciBu/wBvoPrnFb3iE/sCHRaZgLcD4jDD3Gg7i5UzA7LwJ781h8J9NO4u2WFtWUSMS2PfAzj2pmyxwY+bKpOcuJZelp8BFAZQoKsw3QTAAyBBCnvJz3mpHqXUne9uB3BVkbW8oIiY4k5juMROBUFfJK7gs7PMcKS+YHPCjB9z9JrZ6Mly6HuXWJYwAIwI7LP4+1eVP5DlH/s6IwUZUbvU9TcIGpYEpxEgT2aBOeTMYrR6l4uutp3sraQbxsNwDzbMiIiJIJyZ59c1I9Z6iw0z22uKN0IqqqTEhmZsSJwPf81Sw3mnkD8V08qWn2cWabUqR68NeG/2rUbZKqgDM3mkycKDMAnPP4rpg0X/AA/Tkoto7dxQmdzcSfdiBwPTtxVI6JeBcw5TjC98/r35NSHWnckBWd2ACgEkmOAoAwM9hnM1ZZYrXktBVHkeNT42uqRuHmJM7eIyDEyCc+4wMdql9L4k013Q3E1D3EkMoYpEkGP8tUyQu5eeZ5OYpV3wzqtU222gS2mblwttTImS3cBcdzM1F9b6naLolv8AzLVoBSY2F4PA5KqIxGYOc114cUpjk12Z/DGhOrvBVvKnwQoRbu7zW5ZmQBWnaG5zgN2irb/9F3ADqP2gj4dwQjcbVkjzE+p5yMH1xzexq/hXviWwQAxKhjJjOCR3jvU/qPF11rfwwxXiByMRt5+gHvXRL47T0RGSout/pbtfDWWa3fKFVcZUDeAZUxBkTIP7oMetg611I6cJavFWDQrMcAmIziM4OfWudeGPGxs3EN4sysYaTME/vCeB6/Wav/WNUmo0l1lKXLYEmCpwOTn5WAn+tYzg4umaJpnPuvWtPa/zLRhDBNsqQVnM2mxI9uMj7QWo6EmpVrlshYBO44HPDHiff9K89Yu3Lf8Alud1tsq23DjBlT2Inme5nmtP9oUAlS4BxzBgiAMHtHPGParcWiOyuaiwyMVYQQSPxWKrPqNN8ZHuFeIJYfuwBJP+0yM9v4Vy9aKmDWckWTMdKUqpIpSlAKUpQClKUBl09hnYKokkwK6n4eNvSWRbtgG424XH3QWMCFjkLnB7zj1qo+G9F8NRcYeZhuHAKopy0ngmCB9D61ffBHwbnxbYQNeJJFxhuUgFwGUYI+k8gHk1uoVG2Z3bNTQeEW1F1QSSGDuQCNzBBIQTAUEwJJ71O9P6ZbSzd+I9vchKbrbEk7QA0AxKhpWYAwe9RHUdfd0mmLhSt1wybyRBliztbUf7jk8TETEiM0t4Lbti2VuNe0zJuUMCroxfYV/1QzAt3OfeuD6lilkgl/P+Ns1xTUG2WfSWmayJC4nzcQMkq3AAJBz/AEqX0ttEUsY2r8oGAYGIkYFQPhpl+CmZhQ8Hndkn77v0ArYbWr8B2Y72tglgxHoW2gieBjNeTkuUuCX7++TpTXDkY/Emu+ICAvzc+v8A3ckfpVau/KAAcck/T+VQOr63fusCzlY4VZAHHpk1t6TT6nV+U3FVACQbpKoex2wCXOQIUEyRXt4vpU4RXJpI8vI3OVk90q/tMiJPBj+laHUutPdvi2kIqEh3MywWdwAAmMEe/sOPOl0On02oUXdTuA3btiwQduMMcebsfMcQsZqa11rSWrN62La6jUXDuY7ZFmVO0lxDRIBgEyWz7aR+NDHk/LerX/pZWlTZWOs+JNVdt/CN1zYBIVSNoPcb4+YxGCTGIqBIjPas7rcZtp3EyTBnkwCY/GfYVm1fTHtqXBR0DbSyEcwGB2mGggqZiMxM4r1o8YqkV29mlxn1/vFeXasjap2AVixAmAcxPME8cCsZIxjP2/pUg8E1mt33AIUkSIMEwfqO/wB6xshHYj+/evhY8VWSssSrF7ulIIlbBJJx5d0bQwPzE7W4mATMA1E3CChMAEQDE+Ydj6fj2pc1DlRb3HYDO0cbv9RHc9pOaxWUJMAx7nAA9T7d6wcC1m90zqpt98jse+IOe2O/9nW1Si85VAB8xUewE7R9AD+vtWG5Lktnnn27fypb3WmV4giGE8H/AMGsJx8rsumRzCK+VLdd0YVyV4n9OR+kVE1zJpq0X60KUpUgUpSgFbXTNN8S4qkwJyfQdzWrVg8O2gFZmAO6Ez2k8j3wfzWmONyKzdIteg8P3L9twkMfhbkRSJjcpAJ4JicD2H1mOj+FNQiXXuItpSjXC5K8AjyKBwJmZAwI75j9UuoZjf0tq5b+GF3FSDMALLJzsEc54MxWp1XxhqtSgtXWGwiIQACO0ZyRzH8K6YqctIo6RL2/DN7U3SdSbrWrYVV+FBZiVDBLYPlAAMExAJHaSLZ1Lw9pEVBdttbNtNtvYQSjYIaFHmeROZmDg1n8Ba97+ktGQAAbZCgDhlBKn12g++RX3xz1W3prcWlPxPmECSNpBI+5nHs3pWE3KUlF+C6SqylKrae+6MAUAwwiCGG4cezcVCdWDOGKyd7IpAAHO0ACPUgAetXW5bXUi2LbfDc22hWjOxZA9oUiPt7A1/p6bkuC9cUDbJIjAkMo8vY8/f7VxRx/ayqdeSJW1VlRF2AqwWG4EqSYPoMQ2J7HvVgN5ktFkW0CE2MHLO07mYsC4gMSxgCYCz70/wCGafeDZ3XMd5gejKM/r3it/wATXFtjTWrYDW1YO4tgliTGLrEFS8cBcDHtXpT+Ssk1GHXmzFJorD61HdnuliSZhTgZMBcziTE1u6HWr8NktkLuBBVgvmmDlhnBEg5g1u+NGuXzburat27TD/KC2jbY+syo3n0gnjtVUUgHzCf41q8SyQ5Rbv1/RWSN7XaV8M6fDB+Uj5SAYbaBO4gkcEcHFaV9iS3n3dt2cgcHOYgDBrJb1RXgCe3IjEHAIBkRXq/ri8yq54mZH0M1pH7kaVa9/wBf2DUvH0Aj9fz/AH7QMV5UMBPY4n8f1FSL3dO6iFZGHJ37p+XgbREksR7CPQnS1CSAZnEA+kYircvDVFjyoJ4zWGD6GpTX6e4p86Nb3ruUEgnbmMCAcdsQK0XcgfNkjME++D2/91XkTRrsK8GvYNeDVZA2NQTsTC+YNAHMAkT65JMT/pq1Wen2NTd01tXtk3E3EoCYgbSrAwV+XAIxu7xNVFLR2ltwG3jJk+sRWXourezft3LZCsrAyeD5hhp7HANc84miZYfEfSzbG1iMKse8YMe4Mz9Ko11IJHpXS+p6w6m0zOmxplh/uM59gYn6kzmqB1a1DT61ww/GTibPas0KUpWhUUpSgPoFXLw+tkj4bzO+yZBjyB4uz/8AFifopqp6K3udR6kVL3WhiVwCTGf5/pXX8aHJMym9lh8Y6/br7hsOR8PaqsrYEKJCxjaCOOKy6Lw/qNTbOrtKJD+ZQQDICk3FXECSD5Qe8cRUJqbCpDSBIHlAOARkScSBgn1kDgmum/4cdWVkS25JufJbJwu2ZnsGKwcn6c87zf24JxKrb2Q3QusnQtdkXQzSQjZRnkgsHY+UxEyCcfYb/hbrN5tVee8i3Nlu40NMAeUkbuNoCjMGSRHJrW8cW1TWlrgZkU7gqlQMhSwwTjGSPXtGfmm6supY2Vi3YAJFtDtLvH+WhknfHmbPlESTmsXHkuVd9l+nRDtfuazeQWFywt+4WGJG9TbUAfLicD/T7GoDqF5rpBKqsKqwqwDtECIHO2Mnmup9F6Dbs6O4rqE1D23e5uYEjcpW2stxE7z/ALlPO0Vze3oLj3EG5bcgXLW8wpBXfIYjjHJ9hzitcM1brpFJJ0SHS9LqLCSYhxK243nfMLIUzb3AETzlcZxL9J6w+mulLqorgA7HhiZmJ9wY7QftWm/7Wg3rqGN+yQzWGg+QKP8AMAHlYAKNwORzJM1uaPxJq9avn0iakIT8P4dtV2OVJUSoLdjgRxkxisMuBTuer99Ep1o3vGzX/wBlth3iF8ifCB3gs0gOBAIhT+szXN7dvcCRyokz6ex9fauiaPrNxFtpqtPcRSRlk2KVAIguymD/AKoAPOBNaV7o66n4t1NOQiOBuGQRjgDI8skH6VGLP9lcZL9/2JRvaKVZ0zt8oJ94x9ycCtvU6HUWlM/IGjcuVJABkGMgevEg1ZIUgWbJI2/ut2EiQ3aTJ/WtsaTc3w2VmVSZkDcW4IxBUDgD2zOIwn9TldqOiFArHSeuLbn4qC55HUfEW3cgshWVLANb4XI3ccGoTcIIztn6njE/3/SrvqOi2EO4kKWmFIBwSVkfrmBFRPULVqDZAiG3bgZk7RE5xg9o/MzaH1DHJ/8AEhprsgbupuOPO7NCwAxYwJGBnHb8d6yahbIQbWbfIkFREQczuJncOI4IMiYH1kNpxKgxBhhKkdpHDD2P39K1b0kye/oB/Ku1TjLoIw14YVsq4GCAR+D9j/fFYru3G3dxmY5+1S2SYjWXRxuBb5R+J7H7HNfdPY3T5lBAkBjG7IwDwPXNYXuExkx2GcfQdqykWRIWtZdDNaJJwY/+AJk//Gf0rQ1hJBB55qT6R0e7fD3FH/LZRJHJaSRnvtBb1MV667oSoRzkuJnPEBRz6xPsSR2Fck1+Vl9lYpX018qpYUpSgJPw5Y+JqLaSBJiW4Hufaug9K6OljStduOgv3bDXbSMV8o3fMN3cqOPrXPvDrRfUmR9In9cVZ/ENx7twr8NU+EEDBSSBhdoJI5DOQe0k+grqxW414Mpd2aZ1ZDot2WCnzccQJUDjBHOZj7Vn0HiBrD7rSKoPIzLDEgtyMYxAyTExGpd0c2/iK+8/vAcrzO4fjP1960sRxn1/l/frXdCEZaM22T3Ueo3dVcUsBthVRV8qIDiTE7QWlmJkyDnFZuq6JLVyyqmFEFS8j0ywyVlgexMBYqH0b7lZSTgY+nBHtM/r715th3uSJLEzBxxkzPsKhR3S6Qs7j0XVafV2yu8XNoC3D2MjH/ST5sSSBA5rz17pGmdUV9n+UDsW4wCFZIYMTJAknvyBXKbPX7uni1buLtIBJABG9lHfnAx9Se5msPWdcblsS7E5GRAI+IzmI/3EH7njArlXxpctOkac1RY+ndK1P7Zdu2rYv+Z7YYABAyxB2loYFeAcEHI9NW7o+oC9cYXXsTdKW0RiisCxBFtFIUhVzmPl+4r+n6nf+A9pbhCKwukAwWbCCTOYkECOfpWx0fXk3hdv3HJ3bhLcncoMzxyR+frW7hJW9euito6d0C2tjT3NP1C2XtllYLcJZs83PMcKPJle7Ee1WazZ0g0z/DgISACVzJB2jaY7NEehrmY/xBY6wtZUQ/kBO4wCAZAc/MWA9B9ZJNsVm+GQhLNtl5Y7VIUTtAjJYr7nzfbz8ycX+XbNY0+iDXpdtWvX4UMQrJu9TyYjspGOAfqKw3LrfDARWKg7mee7cmAI9cz6YFb2l6YwQvd2G42RvztBLMxwCBAkY98dq89Q0TWrW5XUC40gWw0Be0NJjBGPpxNcGSF7BWeq3Xc79olCIAjChCCJjOSzQQcHnFQ1vTm9JwGAGQQJ54AGc/wHrU/c0obaJAiSZnPt7doz9M1o6i1bAhBM9/pWUdKkZzflkd8QhV3QY4McfmtbU2VuDAAbnHB7n6YBrZuDBA/sV90QIhjIic+h7R7/ANK6IyadozK7fSPrWA1dvEWltX2N22IJAJUxzAmP1qoXdMQc4r0sOZTjfkua5NGb2pcSK8EYq7LImdD1+7agM+9CG3IeAdrBWEdxuwa1Nb1DciLzCiIPywzYI9SIP4qNatvrGhFr4UGfiW1eD+7IB2/aueaRdEZc5rzXu5zXis32WQpSlQCU8NKG1NtTgMY/OK3rl11NxSSNx849YYMCfuMfWojpV/4d62/+llP4M1ZbvTrlxyCw3AeZsnkmDPft+R6Guz47SWzKa2RSt/f9/Ws1pl4I7ieJicwTwec0CiI2kn19/b7fyrZtIpbzp5eSbYMquPNwQQY7j1rvsyPAf4b70+XMTmM4n9P0rM15LhO5cnMhjukCDljDExuifp6VrMm0gqSZyuCJHcfUY7RWMpnGB2JI/XODijSYJDT2LdxiikAyShZsHHBkc7hjgn8V50toD/m79hBLRyDxOfRiP15rxeus0bkhyB5xjcCCCXBwT/uwcHmtvQJZZWR9y3EmCzwk54YDDcwDgnvk1VvRJt9K8O3LismQzRAIgSN2JIM4KtiOe/NaXUOh3bYJYGQciDP2nn/weYqzeHNfaUhHugFfk5iCREZmYJ7+sEVK6DX6UPdbVvu3PCbY+7hgB9/oIiBXO8s1Jl+Ko5307S/EdLe4KGdAXESJaJHfEk/au89E0yC2dx86Eq27MQJVhAEsTsjA+nrW+peHtPqLZ1PT9qvb8ygHb5uGU9xgDv29zUV4R6y722S6x+Ip2mNpYqe5JEyohfsBzMcXym5yWRdLTXnfn/RpjSWi73mS9Z/5i2nViF7fL+6ynvIAzzNU/rd5zc+Gysu0CAZ7jdIjESScY/Fev2pbhcOpPmOWaN5USo4JmJ5Izz6HQ1uvuvgmcRLAYAM7QY/h61wSzKWmJ6NW9tEkHceCIOByDJFYGdDPl/NZFB3Q3b+HoY4mvOs0ksCsiTkHO2SeO5HP/aarSZjTNK9c28SsenP3PNYFIJMyT3J9fT9a37Old5XEjmcfU578/ivXTLZnKmSQBA7wYOfSJn+xDlSsmEG2jxqLLoZgkfyI/StLYtzcWAhQew7AmATVo1OlVrVy7vO1TtVArS5UARu4WZ3ZMkTULdRVRliAZ+g4MjHPbjFFJ8Uzf7f5UipdT6Yy+fG0/kfbvyPzUVEjjj+H8KsvV9Wp2gDcOSp7+bIgZEwMj1qFu2QnmidvzLI7/T0P8PbPpYJylC5FZJJ6I80vX2eNxJgQJ9K3E0Yc+Vi0zGM+0+/r94rQ25irN7IMT815r63NfKyZdClKVAPoMVadN1Da6XG9BmBJWff0YfcEjFVWrF0PSm/YuBc3LIDgDkpIDfWJU1vgatpmc15JrS662qyFEy8HiAcgjn2XtWDUkFPKJ3BpJImRHmJbvtPv6CoazcPHBG4ehgiCD/T61ntaggA/9Xb1GB78cV2pVszs93LpIIMkNmJgDmCfXk85z7Vkt2zztBxwSvt/qEAe38cill5JLbTuJYk+pzP6QBxzis9vSY3AsB+oPGRwI/h6Vfl4IoWNcbYKMCBniBg8FWHB49RjjAj1fvb13cngmEhhEwQgHm7ww7YOM6l+7wQdw5jmDn2/n71hUEHcsDPEz3kA/pmleRZu/toGCOAIPJmJP6+tbIdWG4ny+uTntP4/QVoKFuEiIfML+pBJ9uPX9axWWKt78QZGff0o4k2WromrNrcqFgXhSySTtmQAMR9c4n1qzdO6NeC/tT3BAklgpO4bTIbaARic5g8gVRdH1FrJDIAAe3Md5n9avvhbxQGb4d5GUGZIJYEQcMI9JIPf0xnkzRfaLxZ61WmtvLDII8xQGQTDA4MFWGYzEMO1Rmo0bWVZjlAZlckCP3wOCM8Y+lWLqlvT2C7N8T4AXytZ3OyQDJPI2GPp6RNR93Tv5EuBgriV3KVLqQDturicT3yRiJryMuPjuXXs34qXXZHDRoVLLcg8x68en1r0WW7b2qxDAwfpPYnH2P2qG1enOleBvhmIOQwxAAXuTImD2g96l7jBVgAR3IGe/ftzFckuUPNloQ5Oqr3/ACaqaZyX2MCQIXiDPIkemfzX3S6dkIUnMSR2U85JiOc/UVl07gyZxj2nPB7RNYBgkDt3JmciBntAkZ9aOUpOn0aRxRjtGxr2toWSfiKConIBIWSRGRk1h1HRLt+3duWZc2lDBFjLEkMSOZgcD1Nagts9wKINwwqiO5ML953fp6Y6d0zTHR6T4Yuo14nPyJE92bJgSckGSeM124o8n/BlJ0fnO5cYMZkMCQQZkH0NY7t8kyTmuv8AXPBh1JL3H09xmkhrB2MM5kGFcT7A5781zDxF0C5pbjITuAzMQYPEj+legpRqjGqNfpnUfhEn8DPfB+sio93ks31rGaXMD61R+yTFSlKzLClKUAqV8M9WbS6hLoggGGB4ZTgg+xBqKpUp07IatHb08F6bX2viWD8K7JI7q3GCOQe4jBBqm9R8LajTs6uh28Y9YlCPqRH1x3FavhDxNe07B7bZVdrIZhlHy/QieR7V2nwz1/S9Rsxs8y5dGiVnv7qT34x610LJOHW0UpM4XcUwpyAQ3HIUMQOeJJIj2r7bvlSIM8SPN7RHoecj1rpPjHwQQWuWF3CGbackNHzL+OO5+9cvR9p44HPvmCfyP0rqx5FNFJKjY1N0QCVWT+9Jkj3BPvzisVq2ThWgn6ifpSBuHIX89vb69683bGN3v8sjjHHrz+K0vwQWHpPiC/pHR2tW7gQG2NyKRG4MdpI+adp3c8T2qP6rpb1xm1Atn4bAN5RIVe3rjBqO0zlCYJBHpkfcf+DVt654pF3SG0lxVYwrbLYHxLZBBVh5tsY7j2ic5O4y0ie1sgdDp1d0BaB5RPbPMkTGf4/i62ujvZQXVhrZgja04JmPY/L6jjBgVzVH25HOYicT9M8Y+9b+l1l4Jhyq4ByYPpgew4PYGqzi35JTOp9I6gFkTuBBBVwSQO6meSR6GPpMDe6zci3Z2NuVQLlsk7oBBO0zloIYEmce9cls9cu257yBzPoQTGIxn/zNdC6O9q3olN6Vc29yp3LMSwUKf+oY7Z7CvL+fBqKj5b/xs3wvdkD1/UtcuBVgB3ZyuBsEBZHoDB8vt7V83jic+n86wXLQN13B7/g+np/H9a2OldJuam8UtnO0nJgY+x9a4kuVInJJphtarMUBEE8D7CPwJ+5++3aa1MlxAI3Ekcn1/j9Biaw6jwZrLZzbJ3ZMHIE8HsZIHf0qs9X+JYBDnbcGIETBDbt0T7CPf8WfxHOldEx+RJdotGj6jp9PfS9durALNE+adsAhR2n9QBHMQXirx9d1RCW0CWgZAIlu3JH0mqc3vXgsa9LFgjjVdmcpuTslbPWb5dN924VDDAYgDM+UDAqe6t1e24bdBDHvEqCGPl+pAxxVJaRXh2J5q0kQgy5rHcaTXtjA9zWGqyfgIUpSqFhSlKAUpSgNjQ6prTh15B/PsauGi1b2Sms0rRJiJkT3tvH9nFUepXoPV/2dzuG+02HQ9x6j0I7GtISrTKSXk/QfgnxTZ1yEbdl0YuWyeD/qHqpz/Oqp/iX4LKD4+mSQPnUAkx7esccen3quuUWymr0rkejJ6RJ3e47g4MGeJa4eC/8AEkk/C1iyScMq4I+k8iRxz7d7U4vlEXemcoZ++BmtvSpME9ziIBMf+R/ea6R4m/w3t3ANTom32nYsQDOGYYHEbZOOfxXPF6bdBZthK2jFwAEEKDBcj0ic+oPpXUsqktFHGjM+mXbuZQRPzqSCJzzPmj+vPbB+xB4KmcZDEgiJ7kYH1/8AVz8Uae0+p22pXT27abfKdqhh847Hcxkk8zHavF7whf8AgrdtxfTsbYBInswA7Hmf5VRZdE8SmronB7QOYZSAO8meIn9a86lGSMDMxAIkY9z2z35qT1WkInfaCmQskExkzBGAQf4e1aT22EhSRk4JEEAHO047D3q3IiiO1Fz90DnsPvx3rpvUkV7OkJxvt3ZEmdytbAjvBXHtVR8KdPF7W2t0ROIgif3Qew5mfUetXPr6G5fBXatu2GW2AD5lXvJHqe2K8n6jJVv9/aOn462QFzWyY5CrAkRLHliPwB6Cax2OsfBbcobcCBuDFcTJBjmfSa+atVByJJbaAOT9PxWLTdBuay9+yKRYvQGAvBlFxJyUP70YMR6+hjLBC6aRXNycjrHhzxeL9onaykELLOHBJEn5fkjHMcj3ql/4g9LV2YmTdOVUAA7ZgkAeu0ZJ/AWo7pnhXX9Mv23IFxCy7xZaTAILdpI5Hb3irVrx8U3Lzn/LKeUblRQFkkNcBZjJJkQO+B37uipyB+jMiG6xAUYPJyR8q4y3PsIOajrqZwZ9/aI+1WLVXLl0/DUsyzuARiQwPDRGMHGODUH1ez8No7+np9RV7Io07prGfU8CgE1iuPP0qOtg+O0mvNKVmWFKUoBSlKAUpSgFKUoCX6B119MxEb7bfMhMT7qf3WHqP1GKtv8AwlLtsavR3dyoZZCpZrbxKhlWSFYgqf3feJ287rc6X1O7p3Fyy5RhiR3B5BBwQfQ4q8Z+yrida8DeItSr77aFbdx1W7aYlkknzPaM7gdvIM8ryKsXjLpraXUW9ZYyoI+IuYZeCj8yDkT2hZBjHOuh+JtNdMXFGnuMRuKz8O4R3YcoZ7j3yOK6rouvwwQL8Sy3yja57CIcSHxyfbvR6dhEd0N+kpdPwmax8XmxcJ+EeZCqZQZMRI5qR6t0C1p1Oot3EsDd/p2AjsoawUYe07voa9N4a0d+R8NiHmQSTtJYkhTIIM/avOm8Nulr9mZlOnmT8RnlP9qk/MJH0gnmosk006bqbgW4zo6O3/5V3GOx321Rp4PmmKj+oeGEZv8AkvPZ1BKHiCSiggdsK0faprxR4tsWLYtLcs/EAgHcIXEEmcRk881DdPd7KfFt3blonzM729isY4XfO/8AhRNgabw4NO5ubH3qIkZUmCF292Enk8wRUD1DxJc0qfDdCCsqBtkq0QSx4EEsP5Hta08S3NUvwfKdQpG1rePiKJMQZVWnsWg+taPWvD17XELdsXbDqJDC0j27h77grg/yHvWE4OU1svF0jk/Sx8e7BYKeU3NtQMMyzEkKPfgTXRuh9V1NtgNSn7RtAdC2278NjuO9GtlmZM4ByIHesVzwimnBY6cWjAAuPfRUPYkIxuc5kN2PrUYvSrin/JuiGnFpLzT38jwikzEQADj610aMyc6t4we4ibraTKneGuFpHO21tKqZyJJjntFQ7ddt3LZtG4CHfdsLfEgzgAPkLjJn7cVravo9tBN5nvseTO1bYEkAlZLN7BmqO1d/Sra2DT2iRMuEIJAOJJJn1Jge1QSebmu+EpYXpxIDbYBxjYBnAG3zY+tVPVXjcZnbEmf/AFXzU3RJPJ9B/M1qu5PNW0uyO+j7cuTgcf3zWOlKo3ZZKhSlKgClKUApSlAKUpQClKUApSlAKl+i+JdVpD/k3WUHlZlT9VOKiKVKbRDVnWOi/wCKtpiP2q06tEG5ZYiRkZEgj7E/SrWuu6Vrk2rqPiMRCpevvb+20gA/rX58r6DU2vQpndemeHNbZY/ATS2kBG021N5iPc4WY9ifT1qw/wD0695gL124zf7lgDnKqFxz3ntX500nVL9r/l3bif8ASzD+BqVs+OOorxq7p/6mLfq01OvZGzvz+GkSBAEGd+1VPbvH9a27uktsysb17y9hcZViO6DB+9fn0/4g9TP/AO1c/T+lR+p8Uay5O/UXDPI3tH4mKil7Jt+j9Datun2Ja58Pd3+IxJ+sRzHeO9U/qnj/AElncti2pGQIwv4IH8Iri76pzyxrETT8SNlp634ue8e5HYdhVd1Gsd+Tj0rXpTl6J4+xSlKqSKUpQClKUApSlAKUpQClKUApSlAKUpQClKUApSlAKUpQClKUApSlAKUpQClKUApSlAKUpQClKUApSlAKUpQClKUApSlAKUpQClKUApSlAKUpQClKUApSlAKUpQClKUApSlAKUpQH/9k="/>
          <p:cNvSpPr>
            <a:spLocks noChangeAspect="1" noChangeArrowheads="1"/>
          </p:cNvSpPr>
          <p:nvPr/>
        </p:nvSpPr>
        <p:spPr bwMode="auto">
          <a:xfrm>
            <a:off x="3936014" y="938860"/>
            <a:ext cx="3648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 name="TextBox 1"/>
          <p:cNvSpPr txBox="1"/>
          <p:nvPr/>
        </p:nvSpPr>
        <p:spPr>
          <a:xfrm>
            <a:off x="1069202" y="2774507"/>
            <a:ext cx="8658144" cy="1361911"/>
          </a:xfrm>
          <a:prstGeom prst="rect">
            <a:avLst/>
          </a:prstGeom>
          <a:noFill/>
        </p:spPr>
        <p:txBody>
          <a:bodyPr wrap="square" rtlCol="0">
            <a:spAutoFit/>
          </a:bodyPr>
          <a:lstStyle/>
          <a:p>
            <a:pPr algn="ctr">
              <a:spcBef>
                <a:spcPts val="263"/>
              </a:spcBef>
              <a:buClr>
                <a:srgbClr val="000000"/>
              </a:buClr>
              <a:buSzPct val="25000"/>
            </a:pPr>
            <a:r>
              <a:rPr lang="en-US" sz="2000" dirty="0" smtClean="0">
                <a:solidFill>
                  <a:schemeClr val="tx1"/>
                </a:solidFill>
                <a:latin typeface="Ubuntu"/>
                <a:cs typeface="Ubuntu"/>
              </a:rPr>
              <a:t>"</a:t>
            </a:r>
            <a:r>
              <a:rPr lang="en-US" sz="2000" i="1" dirty="0">
                <a:solidFill>
                  <a:schemeClr val="tx1"/>
                </a:solidFill>
                <a:latin typeface="Ubuntu"/>
                <a:cs typeface="Ubuntu"/>
              </a:rPr>
              <a:t>Fanatic ethnic, religious or national identifications </a:t>
            </a:r>
            <a:r>
              <a:rPr lang="en-US" sz="2000" dirty="0">
                <a:solidFill>
                  <a:schemeClr val="tx1"/>
                </a:solidFill>
                <a:latin typeface="Ubuntu"/>
                <a:cs typeface="Ubuntu"/>
              </a:rPr>
              <a:t>are difficult to support when we see our planet as a fragile, blue crescent fading to become an inconspicuous point of light against the bastion and citadel of the stars. “     </a:t>
            </a:r>
            <a:endParaRPr lang="en-US" sz="2000" dirty="0" smtClean="0">
              <a:solidFill>
                <a:schemeClr val="tx1"/>
              </a:solidFill>
              <a:latin typeface="Ubuntu"/>
              <a:cs typeface="Ubuntu"/>
            </a:endParaRPr>
          </a:p>
          <a:p>
            <a:pPr algn="ctr">
              <a:spcBef>
                <a:spcPts val="263"/>
              </a:spcBef>
              <a:buClr>
                <a:srgbClr val="000000"/>
              </a:buClr>
              <a:buSzPct val="25000"/>
            </a:pPr>
            <a:r>
              <a:rPr lang="en-US" sz="2000" dirty="0" smtClean="0">
                <a:solidFill>
                  <a:schemeClr val="tx1"/>
                </a:solidFill>
                <a:latin typeface="Ubuntu"/>
                <a:cs typeface="Ubuntu"/>
              </a:rPr>
              <a:t> </a:t>
            </a:r>
            <a:r>
              <a:rPr lang="en-US" sz="2000" b="1" dirty="0">
                <a:solidFill>
                  <a:schemeClr val="tx1"/>
                </a:solidFill>
                <a:latin typeface="Ubuntu"/>
                <a:cs typeface="Ubuntu"/>
              </a:rPr>
              <a:t>CARL SAGAN    </a:t>
            </a:r>
            <a:endParaRPr lang="nl-NL" sz="1800" dirty="0">
              <a:solidFill>
                <a:schemeClr val="tx1"/>
              </a:solidFill>
            </a:endParaRPr>
          </a:p>
        </p:txBody>
      </p:sp>
      <p:pic>
        <p:nvPicPr>
          <p:cNvPr id="15" name="Picture 14"/>
          <p:cNvPicPr>
            <a:picLocks noChangeAspect="1"/>
          </p:cNvPicPr>
          <p:nvPr/>
        </p:nvPicPr>
        <p:blipFill>
          <a:blip r:embed="rId4"/>
          <a:stretch>
            <a:fillRect/>
          </a:stretch>
        </p:blipFill>
        <p:spPr>
          <a:xfrm>
            <a:off x="2462375" y="4136441"/>
            <a:ext cx="5767063" cy="3243972"/>
          </a:xfrm>
          <a:prstGeom prst="rect">
            <a:avLst/>
          </a:prstGeom>
        </p:spPr>
      </p:pic>
    </p:spTree>
    <p:extLst>
      <p:ext uri="{BB962C8B-B14F-4D97-AF65-F5344CB8AC3E}">
        <p14:creationId xmlns:p14="http://schemas.microsoft.com/office/powerpoint/2010/main" val="389933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694851" y="268516"/>
            <a:ext cx="10150693" cy="7559675"/>
          </a:xfrm>
          <a:prstGeom prst="rect">
            <a:avLst/>
          </a:prstGeom>
        </p:spPr>
      </p:pic>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
        <p:nvSpPr>
          <p:cNvPr id="9" name="Shape 71"/>
          <p:cNvSpPr txBox="1">
            <a:spLocks/>
          </p:cNvSpPr>
          <p:nvPr/>
        </p:nvSpPr>
        <p:spPr>
          <a:xfrm>
            <a:off x="694851" y="3489973"/>
            <a:ext cx="9463302" cy="1361947"/>
          </a:xfrm>
          <a:prstGeom prst="rect">
            <a:avLst/>
          </a:prstGeom>
          <a:no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buSzPct val="25000"/>
            </a:pPr>
            <a:r>
              <a:rPr lang="en-US" sz="4000" b="1" spc="300" dirty="0" smtClean="0">
                <a:solidFill>
                  <a:srgbClr val="3D5FDC"/>
                </a:solidFill>
                <a:latin typeface="Miso" pitchFamily="2" charset="0"/>
                <a:ea typeface="Miso" charset="0"/>
                <a:cs typeface="Miso" charset="0"/>
                <a:sym typeface="Helvetica Neue"/>
              </a:rPr>
              <a:t>THE IMPORTANCE OF ROLE MODELS</a:t>
            </a:r>
            <a:endParaRPr lang="en-US" sz="4000" b="1" spc="300" dirty="0">
              <a:solidFill>
                <a:srgbClr val="3D5FDC"/>
              </a:solidFill>
              <a:latin typeface="Miso" pitchFamily="2" charset="0"/>
              <a:ea typeface="Miso" charset="0"/>
              <a:cs typeface="Miso" charset="0"/>
              <a:sym typeface="Helvetica Neue"/>
            </a:endParaRPr>
          </a:p>
        </p:txBody>
      </p:sp>
    </p:spTree>
    <p:extLst>
      <p:ext uri="{BB962C8B-B14F-4D97-AF65-F5344CB8AC3E}">
        <p14:creationId xmlns:p14="http://schemas.microsoft.com/office/powerpoint/2010/main" val="974817861"/>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710606" y="2543927"/>
            <a:ext cx="9255092" cy="4754647"/>
          </a:xfrm>
          <a:prstGeom prst="rect">
            <a:avLst/>
          </a:prstGeom>
          <a:noFill/>
          <a:ln>
            <a:noFill/>
          </a:ln>
        </p:spPr>
        <p:txBody>
          <a:bodyPr lIns="22275" tIns="22275" rIns="22275" bIns="22275" anchor="t" anchorCtr="0">
            <a:noAutofit/>
          </a:bodyPr>
          <a:lstStyle/>
          <a:p>
            <a:pPr algn="ctr">
              <a:lnSpc>
                <a:spcPct val="150000"/>
              </a:lnSpc>
              <a:buClr>
                <a:schemeClr val="dk1"/>
              </a:buClr>
              <a:buSzPct val="100000"/>
            </a:pPr>
            <a:r>
              <a:rPr lang="en-US" sz="2500" b="1" dirty="0">
                <a:solidFill>
                  <a:schemeClr val="tx1"/>
                </a:solidFill>
                <a:latin typeface="Ubuntu" panose="020B0504030602030204" pitchFamily="34" charset="0"/>
                <a:ea typeface="Helvetica Neue"/>
                <a:cs typeface="Helvetica Neue"/>
                <a:sym typeface="Helvetica Neue"/>
              </a:rPr>
              <a:t>Europe’s knowledge economy developing and new technologies on the rise,</a:t>
            </a:r>
            <a:r>
              <a:rPr lang="en-US" sz="2500" dirty="0">
                <a:solidFill>
                  <a:schemeClr val="tx1"/>
                </a:solidFill>
                <a:latin typeface="Ubuntu" panose="020B0504030602030204" pitchFamily="34" charset="0"/>
                <a:ea typeface="Helvetica Neue"/>
                <a:cs typeface="Helvetica Neue"/>
                <a:sym typeface="Helvetica Neue"/>
              </a:rPr>
              <a:t> skills in science, technology, engineering and mathematics (STEM) will be </a:t>
            </a:r>
            <a:r>
              <a:rPr lang="en-US" sz="2500" dirty="0" smtClean="0">
                <a:solidFill>
                  <a:schemeClr val="tx1"/>
                </a:solidFill>
                <a:latin typeface="Ubuntu" panose="020B0504030602030204" pitchFamily="34" charset="0"/>
                <a:ea typeface="Helvetica Neue"/>
                <a:cs typeface="Helvetica Neue"/>
                <a:sym typeface="Helvetica Neue"/>
              </a:rPr>
              <a:t>needed.</a:t>
            </a:r>
          </a:p>
          <a:p>
            <a:pPr algn="ctr">
              <a:lnSpc>
                <a:spcPct val="150000"/>
              </a:lnSpc>
              <a:buClr>
                <a:schemeClr val="dk1"/>
              </a:buClr>
              <a:buSzPct val="100000"/>
            </a:pPr>
            <a:endParaRPr lang="en-US" sz="2500" dirty="0" smtClean="0">
              <a:solidFill>
                <a:schemeClr val="tx1"/>
              </a:solidFill>
              <a:latin typeface="Ubuntu" panose="020B0504030602030204" pitchFamily="34" charset="0"/>
              <a:ea typeface="Helvetica Neue"/>
              <a:cs typeface="Helvetica Neue"/>
              <a:sym typeface="Helvetica Neue"/>
            </a:endParaRPr>
          </a:p>
          <a:p>
            <a:pPr algn="ctr">
              <a:lnSpc>
                <a:spcPct val="150000"/>
              </a:lnSpc>
              <a:buClr>
                <a:schemeClr val="dk1"/>
              </a:buClr>
              <a:buSzPct val="100000"/>
            </a:pPr>
            <a:r>
              <a:rPr lang="en-US" sz="2500" dirty="0" smtClean="0">
                <a:solidFill>
                  <a:schemeClr val="tx1"/>
                </a:solidFill>
                <a:latin typeface="Ubuntu" panose="020B0504030602030204" pitchFamily="34" charset="0"/>
                <a:ea typeface="Helvetica Neue"/>
                <a:cs typeface="Helvetica Neue"/>
                <a:sym typeface="Helvetica Neue"/>
              </a:rPr>
              <a:t>Careers are available.</a:t>
            </a:r>
            <a:endParaRPr lang="en-US" sz="2500" dirty="0">
              <a:solidFill>
                <a:schemeClr val="tx1"/>
              </a:solidFill>
              <a:latin typeface="Ubuntu" panose="020B0504030602030204" pitchFamily="34" charset="0"/>
              <a:ea typeface="Helvetica Neue"/>
              <a:cs typeface="Helvetica Neue"/>
              <a:sym typeface="Helvetica Neue"/>
            </a:endParaRPr>
          </a:p>
          <a:p>
            <a:pPr algn="ctr">
              <a:lnSpc>
                <a:spcPct val="150000"/>
              </a:lnSpc>
              <a:buClr>
                <a:schemeClr val="dk1"/>
              </a:buClr>
              <a:buSzPct val="100000"/>
            </a:pPr>
            <a:r>
              <a:rPr lang="en-US" sz="2500" dirty="0">
                <a:solidFill>
                  <a:schemeClr val="tx1"/>
                </a:solidFill>
                <a:latin typeface="Ubuntu" panose="020B0504030602030204" pitchFamily="34" charset="0"/>
                <a:ea typeface="Helvetica Neue"/>
                <a:cs typeface="Helvetica Neue"/>
                <a:sym typeface="Helvetica Neue"/>
              </a:rPr>
              <a:t>Girls and ethnic minorities are </a:t>
            </a:r>
            <a:r>
              <a:rPr lang="en-US" sz="2500" b="1" dirty="0">
                <a:solidFill>
                  <a:srgbClr val="3D5FDC"/>
                </a:solidFill>
                <a:latin typeface="Ubuntu" panose="020B0504030602030204" pitchFamily="34" charset="0"/>
                <a:ea typeface="Helvetica Neue"/>
                <a:cs typeface="Helvetica Neue"/>
                <a:sym typeface="Helvetica Neue"/>
              </a:rPr>
              <a:t>underrepresented</a:t>
            </a:r>
            <a:r>
              <a:rPr lang="en-US" sz="2500" dirty="0">
                <a:solidFill>
                  <a:schemeClr val="tx1"/>
                </a:solidFill>
                <a:latin typeface="Ubuntu" panose="020B0504030602030204" pitchFamily="34" charset="0"/>
                <a:ea typeface="Helvetica Neue"/>
                <a:cs typeface="Helvetica Neue"/>
                <a:sym typeface="Helvetica Neue"/>
              </a:rPr>
              <a:t>. </a:t>
            </a:r>
          </a:p>
          <a:p>
            <a:pPr algn="ctr">
              <a:lnSpc>
                <a:spcPct val="150000"/>
              </a:lnSpc>
              <a:buClr>
                <a:schemeClr val="dk1"/>
              </a:buClr>
              <a:buSzPct val="100000"/>
            </a:pPr>
            <a:endParaRPr lang="en-US" sz="2500" dirty="0" smtClean="0">
              <a:solidFill>
                <a:schemeClr val="tx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5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5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5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25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953314655"/>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170482" y="0"/>
            <a:ext cx="10150693" cy="7559675"/>
          </a:xfrm>
          <a:prstGeom prst="rect">
            <a:avLst/>
          </a:prstGeom>
        </p:spPr>
      </p:pic>
      <p:sp>
        <p:nvSpPr>
          <p:cNvPr id="70" name="Shape 70"/>
          <p:cNvSpPr/>
          <p:nvPr/>
        </p:nvSpPr>
        <p:spPr>
          <a:xfrm>
            <a:off x="585409" y="2598486"/>
            <a:ext cx="9625730" cy="2892828"/>
          </a:xfrm>
          <a:prstGeom prst="rect">
            <a:avLst/>
          </a:prstGeom>
          <a:noFill/>
          <a:ln>
            <a:noFill/>
          </a:ln>
        </p:spPr>
        <p:txBody>
          <a:bodyPr lIns="22275" tIns="22275" rIns="22275" bIns="22275" anchor="t" anchorCtr="0">
            <a:noAutofit/>
          </a:bodyPr>
          <a:lstStyle/>
          <a:p>
            <a:pPr algn="ctr">
              <a:lnSpc>
                <a:spcPct val="150000"/>
              </a:lnSpc>
              <a:buClr>
                <a:schemeClr val="dk1"/>
              </a:buClr>
              <a:buSzPct val="100000"/>
            </a:pPr>
            <a:r>
              <a:rPr lang="en-US" sz="2400" dirty="0" smtClean="0">
                <a:solidFill>
                  <a:schemeClr val="tx1"/>
                </a:solidFill>
                <a:latin typeface="Ubuntu" panose="020B0504030602030204" pitchFamily="34" charset="0"/>
                <a:ea typeface="Helvetica Neue"/>
                <a:cs typeface="Helvetica Neue"/>
                <a:sym typeface="Helvetica Neue"/>
              </a:rPr>
              <a:t>“</a:t>
            </a:r>
            <a:r>
              <a:rPr lang="en-US" sz="2400" dirty="0">
                <a:solidFill>
                  <a:schemeClr val="tx1"/>
                </a:solidFill>
                <a:latin typeface="Ubuntu" panose="020B0504030602030204" pitchFamily="34" charset="0"/>
                <a:ea typeface="Helvetica Neue"/>
                <a:cs typeface="Helvetica Neue"/>
                <a:sym typeface="Helvetica Neue"/>
              </a:rPr>
              <a:t>Specific attention should be given to </a:t>
            </a:r>
            <a:r>
              <a:rPr lang="en-US" sz="2400" b="1" dirty="0">
                <a:solidFill>
                  <a:srgbClr val="3D5FDC"/>
                </a:solidFill>
                <a:latin typeface="Ubuntu" panose="020B0504030602030204" pitchFamily="34" charset="0"/>
                <a:ea typeface="Helvetica Neue"/>
                <a:cs typeface="Helvetica Neue"/>
                <a:sym typeface="Helvetica Neue"/>
              </a:rPr>
              <a:t>raising the </a:t>
            </a:r>
            <a:r>
              <a:rPr lang="en-US" sz="2400" b="1" dirty="0" smtClean="0">
                <a:solidFill>
                  <a:srgbClr val="3D5FDC"/>
                </a:solidFill>
                <a:latin typeface="Ubuntu" panose="020B0504030602030204" pitchFamily="34" charset="0"/>
                <a:ea typeface="Helvetica Neue"/>
                <a:cs typeface="Helvetica Neue"/>
                <a:sym typeface="Helvetica Neue"/>
              </a:rPr>
              <a:t>participation </a:t>
            </a:r>
            <a:r>
              <a:rPr lang="en-US" sz="2400" b="1" dirty="0">
                <a:solidFill>
                  <a:srgbClr val="3D5FDC"/>
                </a:solidFill>
                <a:latin typeface="Ubuntu" panose="020B0504030602030204" pitchFamily="34" charset="0"/>
                <a:ea typeface="Helvetica Neue"/>
                <a:cs typeface="Helvetica Neue"/>
                <a:sym typeface="Helvetica Neue"/>
              </a:rPr>
              <a:t>of girls</a:t>
            </a:r>
            <a:r>
              <a:rPr lang="en-US" sz="2400" dirty="0">
                <a:solidFill>
                  <a:schemeClr val="tx1"/>
                </a:solidFill>
                <a:latin typeface="Ubuntu" panose="020B0504030602030204" pitchFamily="34" charset="0"/>
                <a:ea typeface="Helvetica Neue"/>
                <a:cs typeface="Helvetica Neue"/>
                <a:sym typeface="Helvetica Neue"/>
              </a:rPr>
              <a:t> in key school science subjects and to increasing their self-confidence in science</a:t>
            </a:r>
            <a:r>
              <a:rPr lang="en-US" sz="2400" dirty="0" smtClean="0">
                <a:solidFill>
                  <a:schemeClr val="tx1"/>
                </a:solidFill>
                <a:latin typeface="Ubuntu" panose="020B0504030602030204" pitchFamily="34" charset="0"/>
                <a:ea typeface="Helvetica Neue"/>
                <a:cs typeface="Helvetica Neue"/>
                <a:sym typeface="Helvetica Neue"/>
              </a:rPr>
              <a:t>” - </a:t>
            </a:r>
            <a:r>
              <a:rPr lang="en-US" sz="2400" i="1" dirty="0" err="1" smtClean="0">
                <a:solidFill>
                  <a:schemeClr val="tx1"/>
                </a:solidFill>
                <a:latin typeface="Ubuntu" panose="020B0504030602030204" pitchFamily="34" charset="0"/>
                <a:ea typeface="Helvetica Neue"/>
                <a:cs typeface="Helvetica Neue"/>
                <a:sym typeface="Helvetica Neue"/>
              </a:rPr>
              <a:t>Rocard</a:t>
            </a:r>
            <a:r>
              <a:rPr lang="en-US" sz="2400" i="1" dirty="0" smtClean="0">
                <a:solidFill>
                  <a:schemeClr val="tx1"/>
                </a:solidFill>
                <a:latin typeface="Ubuntu" panose="020B0504030602030204" pitchFamily="34" charset="0"/>
                <a:ea typeface="Helvetica Neue"/>
                <a:cs typeface="Helvetica Neue"/>
                <a:sym typeface="Helvetica Neue"/>
              </a:rPr>
              <a:t> </a:t>
            </a:r>
            <a:r>
              <a:rPr lang="en-US" sz="2400" i="1" dirty="0">
                <a:solidFill>
                  <a:schemeClr val="tx1"/>
                </a:solidFill>
                <a:latin typeface="Ubuntu" panose="020B0504030602030204" pitchFamily="34" charset="0"/>
                <a:ea typeface="Helvetica Neue"/>
                <a:cs typeface="Helvetica Neue"/>
                <a:sym typeface="Helvetica Neue"/>
              </a:rPr>
              <a:t>Report (</a:t>
            </a:r>
            <a:r>
              <a:rPr lang="en-US" sz="2400" i="1" dirty="0" smtClean="0">
                <a:solidFill>
                  <a:schemeClr val="tx1"/>
                </a:solidFill>
                <a:latin typeface="Ubuntu" panose="020B0504030602030204" pitchFamily="34" charset="0"/>
                <a:ea typeface="Helvetica Neue"/>
                <a:cs typeface="Helvetica Neue"/>
                <a:sym typeface="Helvetica Neue"/>
              </a:rPr>
              <a:t>2007 - Recommendation </a:t>
            </a:r>
            <a:r>
              <a:rPr lang="en-US" sz="2400" i="1" dirty="0">
                <a:solidFill>
                  <a:schemeClr val="tx1"/>
                </a:solidFill>
                <a:latin typeface="Ubuntu" panose="020B0504030602030204" pitchFamily="34" charset="0"/>
                <a:ea typeface="Helvetica Neue"/>
                <a:cs typeface="Helvetica Neue"/>
                <a:sym typeface="Helvetica Neue"/>
              </a:rPr>
              <a:t>3</a:t>
            </a:r>
            <a:r>
              <a:rPr lang="en-US" sz="2400" i="1" dirty="0" smtClean="0">
                <a:solidFill>
                  <a:schemeClr val="tx1"/>
                </a:solidFill>
                <a:latin typeface="Ubuntu" panose="020B0504030602030204" pitchFamily="34" charset="0"/>
                <a:ea typeface="Helvetica Neue"/>
                <a:cs typeface="Helvetica Neue"/>
                <a:sym typeface="Helvetica Neue"/>
              </a:rPr>
              <a:t>)</a:t>
            </a:r>
          </a:p>
          <a:p>
            <a:pPr>
              <a:lnSpc>
                <a:spcPct val="150000"/>
              </a:lnSpc>
              <a:buClr>
                <a:schemeClr val="dk1"/>
              </a:buClr>
              <a:buSzPct val="100000"/>
            </a:pPr>
            <a:endParaRPr lang="en-US" sz="2400" i="1" dirty="0">
              <a:solidFill>
                <a:schemeClr val="tx1"/>
              </a:solidFill>
              <a:latin typeface="Ubuntu" panose="020B0504030602030204" pitchFamily="34" charset="0"/>
              <a:ea typeface="Helvetica Neue"/>
              <a:cs typeface="Helvetica Neue"/>
              <a:sym typeface="Helvetica Neue"/>
            </a:endParaRPr>
          </a:p>
          <a:p>
            <a:pPr algn="ctr">
              <a:lnSpc>
                <a:spcPct val="150000"/>
              </a:lnSpc>
              <a:buClr>
                <a:schemeClr val="dk1"/>
              </a:buClr>
              <a:buSzPct val="100000"/>
            </a:pPr>
            <a:r>
              <a:rPr lang="en-US" sz="2400" dirty="0" smtClean="0">
                <a:solidFill>
                  <a:schemeClr val="tx1"/>
                </a:solidFill>
                <a:latin typeface="Ubuntu" panose="020B0504030602030204" pitchFamily="34" charset="0"/>
                <a:ea typeface="Helvetica Neue"/>
                <a:cs typeface="Helvetica Neue"/>
                <a:sym typeface="Helvetica Neue"/>
              </a:rPr>
              <a:t>This is also true for </a:t>
            </a:r>
            <a:r>
              <a:rPr lang="en-US" sz="2400" b="1" dirty="0" smtClean="0">
                <a:solidFill>
                  <a:srgbClr val="3D5FDC"/>
                </a:solidFill>
                <a:latin typeface="Ubuntu" panose="020B0504030602030204" pitchFamily="34" charset="0"/>
                <a:ea typeface="Helvetica Neue"/>
                <a:cs typeface="Helvetica Neue"/>
                <a:sym typeface="Helvetica Neue"/>
              </a:rPr>
              <a:t>minorities</a:t>
            </a:r>
            <a:r>
              <a:rPr lang="en-US" sz="2400" dirty="0" smtClean="0">
                <a:solidFill>
                  <a:schemeClr val="tx1"/>
                </a:solidFill>
                <a:latin typeface="Ubuntu" panose="020B0504030602030204" pitchFamily="34" charset="0"/>
                <a:ea typeface="Helvetica Neue"/>
                <a:cs typeface="Helvetica Neue"/>
                <a:sym typeface="Helvetica Neue"/>
              </a:rPr>
              <a:t>.  </a:t>
            </a:r>
            <a:endParaRPr lang="en-US" sz="2400" dirty="0">
              <a:solidFill>
                <a:schemeClr val="tx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2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1840639377"/>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
        <p:nvSpPr>
          <p:cNvPr id="7" name="Shape 70"/>
          <p:cNvSpPr/>
          <p:nvPr/>
        </p:nvSpPr>
        <p:spPr>
          <a:xfrm>
            <a:off x="971896" y="3435236"/>
            <a:ext cx="9625730" cy="2016594"/>
          </a:xfrm>
          <a:prstGeom prst="rect">
            <a:avLst/>
          </a:prstGeom>
          <a:noFill/>
          <a:ln>
            <a:noFill/>
          </a:ln>
        </p:spPr>
        <p:txBody>
          <a:bodyPr lIns="22275" tIns="22275" rIns="22275" bIns="22275" anchor="t" anchorCtr="0">
            <a:noAutofit/>
          </a:bodyPr>
          <a:lstStyle/>
          <a:p>
            <a:pPr algn="ctr">
              <a:lnSpc>
                <a:spcPct val="150000"/>
              </a:lnSpc>
              <a:buClr>
                <a:schemeClr val="dk1"/>
              </a:buClr>
              <a:buSzPct val="100000"/>
            </a:pPr>
            <a:r>
              <a:rPr lang="en-US" sz="2800" dirty="0" smtClean="0">
                <a:hlinkClick r:id="rId5"/>
              </a:rPr>
              <a:t>Video: </a:t>
            </a:r>
            <a:r>
              <a:rPr lang="en-US" sz="2800" u="sng" dirty="0" smtClean="0">
                <a:hlinkClick r:id="rId5"/>
              </a:rPr>
              <a:t>Inspiring </a:t>
            </a:r>
            <a:r>
              <a:rPr lang="en-US" sz="2800" u="sng" dirty="0">
                <a:hlinkClick r:id="rId5"/>
              </a:rPr>
              <a:t>The Future - Redraw The Balance</a:t>
            </a:r>
            <a:endParaRPr lang="en-US" sz="25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6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en-US" sz="1600" dirty="0">
              <a:solidFill>
                <a:schemeClr val="dk1"/>
              </a:solidFill>
              <a:latin typeface="Ubuntu" panose="020B0504030602030204" pitchFamily="34" charset="0"/>
              <a:ea typeface="Helvetica Neue"/>
              <a:cs typeface="Helvetica Neue"/>
              <a:sym typeface="Helvetica Neue"/>
            </a:endParaRPr>
          </a:p>
          <a:p>
            <a:pPr>
              <a:lnSpc>
                <a:spcPct val="150000"/>
              </a:lnSpc>
              <a:buClr>
                <a:schemeClr val="dk1"/>
              </a:buClr>
              <a:buSzPct val="100000"/>
            </a:pPr>
            <a:endParaRPr lang="nl-NL" sz="1600"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231353063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749131" y="2614734"/>
            <a:ext cx="9298286" cy="3657598"/>
          </a:xfrm>
          <a:prstGeom prst="rect">
            <a:avLst/>
          </a:prstGeom>
          <a:noFill/>
          <a:ln>
            <a:noFill/>
          </a:ln>
        </p:spPr>
        <p:txBody>
          <a:bodyPr lIns="22275" tIns="22275" rIns="22275" bIns="22275" anchor="t" anchorCtr="0">
            <a:noAutofit/>
          </a:bodyPr>
          <a:lstStyle/>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1189488" y="1709241"/>
            <a:ext cx="8417572" cy="4329404"/>
          </a:xfrm>
          <a:prstGeom prst="rect">
            <a:avLst/>
          </a:prstGeom>
          <a:noFill/>
          <a:ln>
            <a:noFill/>
          </a:ln>
        </p:spPr>
        <p:txBody>
          <a:bodyPr lIns="0" tIns="0" rIns="0" bIns="0" anchor="ctr" anchorCtr="0">
            <a:noAutofit/>
          </a:bodyPr>
          <a:lstStyle/>
          <a:p>
            <a:pPr>
              <a:buSzPct val="25000"/>
            </a:pPr>
            <a:r>
              <a:rPr lang="en-US" sz="2800" dirty="0" smtClean="0">
                <a:latin typeface="Ubuntu" panose="020B0504030602030204" pitchFamily="34" charset="0"/>
              </a:rPr>
              <a:t>Go </a:t>
            </a:r>
            <a:r>
              <a:rPr lang="en-US" sz="2800" dirty="0">
                <a:latin typeface="Ubuntu" panose="020B0504030602030204" pitchFamily="34" charset="0"/>
              </a:rPr>
              <a:t>to </a:t>
            </a:r>
            <a:r>
              <a:rPr lang="en-US" sz="2800" dirty="0">
                <a:latin typeface="Ubuntu" panose="020B0504030602030204" pitchFamily="34" charset="0"/>
                <a:hlinkClick r:id="rId4"/>
              </a:rPr>
              <a:t>www.menti.com</a:t>
            </a:r>
            <a:r>
              <a:rPr lang="en-US" sz="2800" dirty="0">
                <a:latin typeface="Ubuntu" panose="020B0504030602030204" pitchFamily="34" charset="0"/>
              </a:rPr>
              <a:t> and enter the code </a:t>
            </a:r>
            <a:r>
              <a:rPr lang="nl-NL" sz="2800" dirty="0">
                <a:latin typeface="Ubuntu" panose="020B0504030602030204" pitchFamily="34" charset="0"/>
              </a:rPr>
              <a:t>53 84 53</a:t>
            </a:r>
            <a:r>
              <a:rPr lang="en-US" sz="2800" dirty="0" smtClean="0">
                <a:latin typeface="Ubuntu" panose="020B0504030602030204" pitchFamily="34" charset="0"/>
              </a:rPr>
              <a:t/>
            </a:r>
            <a:br>
              <a:rPr lang="en-US" sz="2800" dirty="0" smtClean="0">
                <a:latin typeface="Ubuntu" panose="020B0504030602030204" pitchFamily="34" charset="0"/>
              </a:rPr>
            </a:br>
            <a:r>
              <a:rPr lang="en-US" sz="2800" dirty="0">
                <a:latin typeface="Ubuntu" panose="020B0504030602030204" pitchFamily="34" charset="0"/>
              </a:rPr>
              <a:t/>
            </a:r>
            <a:br>
              <a:rPr lang="en-US" sz="2800" dirty="0">
                <a:latin typeface="Ubuntu" panose="020B0504030602030204" pitchFamily="34" charset="0"/>
              </a:rPr>
            </a:br>
            <a:r>
              <a:rPr lang="en-US" sz="2800" dirty="0" smtClean="0">
                <a:latin typeface="Ubuntu" panose="020B0504030602030204" pitchFamily="34" charset="0"/>
              </a:rPr>
              <a:t>Insert</a:t>
            </a:r>
            <a:r>
              <a:rPr lang="en-US" sz="2800" dirty="0">
                <a:latin typeface="Ubuntu" panose="020B0504030602030204" pitchFamily="34" charset="0"/>
              </a:rPr>
              <a:t> three words or phrases that will be added </a:t>
            </a:r>
            <a:r>
              <a:rPr lang="en-US" sz="2800" dirty="0" smtClean="0">
                <a:latin typeface="Ubuntu" panose="020B0504030602030204" pitchFamily="34" charset="0"/>
              </a:rPr>
              <a:t/>
            </a:r>
            <a:br>
              <a:rPr lang="en-US" sz="2800" dirty="0" smtClean="0">
                <a:latin typeface="Ubuntu" panose="020B0504030602030204" pitchFamily="34" charset="0"/>
              </a:rPr>
            </a:br>
            <a:r>
              <a:rPr lang="en-US" sz="2800" dirty="0" smtClean="0">
                <a:latin typeface="Ubuntu" panose="020B0504030602030204" pitchFamily="34" charset="0"/>
              </a:rPr>
              <a:t>to </a:t>
            </a:r>
            <a:r>
              <a:rPr lang="en-US" sz="2800" dirty="0">
                <a:latin typeface="Ubuntu" panose="020B0504030602030204" pitchFamily="34" charset="0"/>
              </a:rPr>
              <a:t>the word cloud </a:t>
            </a:r>
            <a:r>
              <a:rPr lang="en-US" sz="2800" dirty="0" smtClean="0">
                <a:latin typeface="Ubuntu" panose="020B0504030602030204" pitchFamily="34" charset="0"/>
              </a:rPr>
              <a:t>about diversity.</a:t>
            </a:r>
            <a:endParaRPr lang="en-US" sz="6000" b="1" spc="300" dirty="0">
              <a:solidFill>
                <a:schemeClr val="tx1"/>
              </a:solidFill>
              <a:latin typeface="Ubuntu" panose="020B0504030602030204" pitchFamily="34" charset="0"/>
              <a:ea typeface="Miso" charset="0"/>
              <a:cs typeface="Miso" charset="0"/>
              <a:sym typeface="Helvetica Neue"/>
            </a:endParaRPr>
          </a:p>
        </p:txBody>
      </p:sp>
      <p:pic>
        <p:nvPicPr>
          <p:cNvPr id="10" name="Imagen 9"/>
          <p:cNvPicPr>
            <a:picLocks noChangeAspect="1"/>
          </p:cNvPicPr>
          <p:nvPr/>
        </p:nvPicPr>
        <p:blipFill>
          <a:blip r:embed="rId5"/>
          <a:stretch>
            <a:fillRect/>
          </a:stretch>
        </p:blipFill>
        <p:spPr>
          <a:xfrm>
            <a:off x="4649747" y="256469"/>
            <a:ext cx="1497054" cy="672290"/>
          </a:xfrm>
          <a:prstGeom prst="rect">
            <a:avLst/>
          </a:prstGeom>
        </p:spPr>
      </p:pic>
      <p:pic>
        <p:nvPicPr>
          <p:cNvPr id="2" name="Imagem 1"/>
          <p:cNvPicPr>
            <a:picLocks noChangeAspect="1"/>
          </p:cNvPicPr>
          <p:nvPr/>
        </p:nvPicPr>
        <p:blipFill rotWithShape="1">
          <a:blip r:embed="rId6"/>
          <a:srcRect t="10065" b="73753"/>
          <a:stretch/>
        </p:blipFill>
        <p:spPr>
          <a:xfrm>
            <a:off x="-348873" y="2245505"/>
            <a:ext cx="11494294" cy="1566098"/>
          </a:xfrm>
          <a:prstGeom prst="rect">
            <a:avLst/>
          </a:prstGeom>
        </p:spPr>
      </p:pic>
    </p:spTree>
    <p:extLst>
      <p:ext uri="{BB962C8B-B14F-4D97-AF65-F5344CB8AC3E}">
        <p14:creationId xmlns:p14="http://schemas.microsoft.com/office/powerpoint/2010/main" val="102557083"/>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749131" y="2614734"/>
            <a:ext cx="9298286" cy="3657598"/>
          </a:xfrm>
          <a:prstGeom prst="rect">
            <a:avLst/>
          </a:prstGeom>
          <a:noFill/>
          <a:ln>
            <a:noFill/>
          </a:ln>
        </p:spPr>
        <p:txBody>
          <a:bodyPr lIns="22275" tIns="22275" rIns="22275" bIns="22275" anchor="t" anchorCtr="0">
            <a:noAutofit/>
          </a:bodyPr>
          <a:lstStyle/>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1189488" y="2278831"/>
            <a:ext cx="8417572" cy="4329404"/>
          </a:xfrm>
          <a:prstGeom prst="rect">
            <a:avLst/>
          </a:prstGeom>
          <a:noFill/>
          <a:ln>
            <a:noFill/>
          </a:ln>
        </p:spPr>
        <p:txBody>
          <a:bodyPr lIns="0" tIns="0" rIns="0" bIns="0" anchor="ctr" anchorCtr="0">
            <a:noAutofit/>
          </a:bodyPr>
          <a:lstStyle/>
          <a:p>
            <a:pPr>
              <a:buSzPct val="25000"/>
            </a:pPr>
            <a:r>
              <a:rPr lang="nl-NL" sz="2800" dirty="0">
                <a:latin typeface="Ubuntu" panose="020B0504030602030204" pitchFamily="34" charset="0"/>
              </a:rPr>
              <a:t>Watch the </a:t>
            </a:r>
            <a:r>
              <a:rPr lang="nl-NL" sz="2800" dirty="0" smtClean="0">
                <a:latin typeface="Ubuntu" panose="020B0504030602030204" pitchFamily="34" charset="0"/>
              </a:rPr>
              <a:t>video</a:t>
            </a:r>
            <a:br>
              <a:rPr lang="nl-NL" sz="2800" dirty="0" smtClean="0">
                <a:latin typeface="Ubuntu" panose="020B0504030602030204" pitchFamily="34" charset="0"/>
              </a:rPr>
            </a:br>
            <a:r>
              <a:rPr lang="nl-NL" sz="2800" dirty="0">
                <a:latin typeface="Ubuntu" panose="020B0504030602030204" pitchFamily="34" charset="0"/>
              </a:rPr>
              <a:t/>
            </a:r>
            <a:br>
              <a:rPr lang="nl-NL" sz="2800" dirty="0">
                <a:latin typeface="Ubuntu" panose="020B0504030602030204" pitchFamily="34" charset="0"/>
              </a:rPr>
            </a:br>
            <a:r>
              <a:rPr lang="nl-NL" sz="2800" dirty="0" smtClean="0">
                <a:latin typeface="Ubuntu" panose="020B0504030602030204" pitchFamily="34" charset="0"/>
                <a:hlinkClick r:id="rId4"/>
              </a:rPr>
              <a:t>What is privilege?</a:t>
            </a:r>
            <a:r>
              <a:rPr lang="nl-NL" sz="2800" dirty="0" smtClean="0">
                <a:latin typeface="Ubuntu" panose="020B0504030602030204" pitchFamily="34" charset="0"/>
              </a:rPr>
              <a:t/>
            </a:r>
            <a:br>
              <a:rPr lang="nl-NL" sz="2800" dirty="0" smtClean="0">
                <a:latin typeface="Ubuntu" panose="020B0504030602030204" pitchFamily="34" charset="0"/>
              </a:rPr>
            </a:br>
            <a:r>
              <a:rPr lang="nl-NL" sz="2800" dirty="0">
                <a:latin typeface="Ubuntu" panose="020B0504030602030204" pitchFamily="34" charset="0"/>
              </a:rPr>
              <a:t/>
            </a:r>
            <a:br>
              <a:rPr lang="nl-NL" sz="2800" dirty="0">
                <a:latin typeface="Ubuntu" panose="020B0504030602030204" pitchFamily="34" charset="0"/>
              </a:rPr>
            </a:br>
            <a:r>
              <a:rPr lang="nl-NL" sz="2500" dirty="0">
                <a:latin typeface="Ubuntu" panose="020B0504030602030204" pitchFamily="34" charset="0"/>
              </a:rPr>
              <a:t/>
            </a:r>
            <a:br>
              <a:rPr lang="nl-NL" sz="2500" dirty="0">
                <a:latin typeface="Ubuntu" panose="020B0504030602030204" pitchFamily="34" charset="0"/>
              </a:rPr>
            </a:br>
            <a:endParaRPr lang="en-US" sz="2500" b="1" spc="300" dirty="0">
              <a:solidFill>
                <a:schemeClr val="tx1"/>
              </a:solidFill>
              <a:latin typeface="Ubuntu" panose="020B0504030602030204" pitchFamily="34" charset="0"/>
              <a:ea typeface="Miso" charset="0"/>
              <a:cs typeface="Miso" charset="0"/>
              <a:sym typeface="Helvetica Neue"/>
            </a:endParaRPr>
          </a:p>
        </p:txBody>
      </p:sp>
      <p:pic>
        <p:nvPicPr>
          <p:cNvPr id="10" name="Imagen 9"/>
          <p:cNvPicPr>
            <a:picLocks noChangeAspect="1"/>
          </p:cNvPicPr>
          <p:nvPr/>
        </p:nvPicPr>
        <p:blipFill>
          <a:blip r:embed="rId5"/>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972422877"/>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66707"/>
            <a:ext cx="10150693" cy="7559675"/>
          </a:xfrm>
          <a:prstGeom prst="rect">
            <a:avLst/>
          </a:prstGeom>
        </p:spPr>
      </p:pic>
      <p:sp>
        <p:nvSpPr>
          <p:cNvPr id="70" name="Shape 70"/>
          <p:cNvSpPr/>
          <p:nvPr/>
        </p:nvSpPr>
        <p:spPr>
          <a:xfrm>
            <a:off x="749131" y="2614734"/>
            <a:ext cx="9298286" cy="3657598"/>
          </a:xfrm>
          <a:prstGeom prst="rect">
            <a:avLst/>
          </a:prstGeom>
          <a:noFill/>
          <a:ln>
            <a:noFill/>
          </a:ln>
        </p:spPr>
        <p:txBody>
          <a:bodyPr lIns="22275" tIns="22275" rIns="22275" bIns="22275" anchor="t" anchorCtr="0">
            <a:noAutofit/>
          </a:bodyPr>
          <a:lstStyle/>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1189488" y="2975955"/>
            <a:ext cx="8417572" cy="3062689"/>
          </a:xfrm>
          <a:prstGeom prst="rect">
            <a:avLst/>
          </a:prstGeom>
          <a:noFill/>
          <a:ln>
            <a:noFill/>
          </a:ln>
        </p:spPr>
        <p:txBody>
          <a:bodyPr lIns="0" tIns="0" rIns="0" bIns="0" anchor="ctr" anchorCtr="0">
            <a:noAutofit/>
          </a:bodyPr>
          <a:lstStyle/>
          <a:p>
            <a:pPr marL="457200" indent="-457200" algn="l">
              <a:buSzPct val="25000"/>
              <a:buFont typeface="Arial" panose="020B0604020202020204" pitchFamily="34" charset="0"/>
              <a:buChar char="•"/>
            </a:pPr>
            <a:r>
              <a:rPr lang="nl-NL" sz="2400" dirty="0" smtClean="0">
                <a:latin typeface="Ubuntu" panose="020B0504030602030204" pitchFamily="34" charset="0"/>
              </a:rPr>
              <a:t>Do you think you may do this activity with your students ?</a:t>
            </a:r>
            <a:br>
              <a:rPr lang="nl-NL" sz="2400" dirty="0" smtClean="0">
                <a:latin typeface="Ubuntu" panose="020B0504030602030204" pitchFamily="34" charset="0"/>
              </a:rPr>
            </a:br>
            <a:r>
              <a:rPr lang="nl-NL" sz="2400" dirty="0" smtClean="0">
                <a:latin typeface="Ubuntu" panose="020B0504030602030204" pitchFamily="34" charset="0"/>
              </a:rPr>
              <a:t/>
            </a:r>
            <a:br>
              <a:rPr lang="nl-NL" sz="2400" dirty="0" smtClean="0">
                <a:latin typeface="Ubuntu" panose="020B0504030602030204" pitchFamily="34" charset="0"/>
              </a:rPr>
            </a:br>
            <a:r>
              <a:rPr lang="nl-NL" sz="2400" dirty="0" smtClean="0">
                <a:latin typeface="Ubuntu" panose="020B0504030602030204" pitchFamily="34" charset="0"/>
              </a:rPr>
              <a:t>Would you do it the same way?</a:t>
            </a:r>
            <a:endParaRPr lang="en-US" sz="5400" b="1" spc="300" dirty="0">
              <a:solidFill>
                <a:schemeClr val="tx1"/>
              </a:solidFill>
              <a:latin typeface="Ubuntu" panose="020B0504030602030204" pitchFamily="34" charset="0"/>
              <a:ea typeface="Miso" charset="0"/>
              <a:cs typeface="Miso" charset="0"/>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
        <p:nvSpPr>
          <p:cNvPr id="2" name="Rectangle 1"/>
          <p:cNvSpPr/>
          <p:nvPr/>
        </p:nvSpPr>
        <p:spPr>
          <a:xfrm>
            <a:off x="1189488" y="2441402"/>
            <a:ext cx="4166525" cy="769441"/>
          </a:xfrm>
          <a:prstGeom prst="rect">
            <a:avLst/>
          </a:prstGeom>
        </p:spPr>
        <p:txBody>
          <a:bodyPr wrap="none">
            <a:spAutoFit/>
          </a:bodyPr>
          <a:lstStyle/>
          <a:p>
            <a:r>
              <a:rPr lang="nl-NL" sz="4400" b="1" dirty="0" smtClean="0">
                <a:solidFill>
                  <a:srgbClr val="3D5FDC"/>
                </a:solidFill>
                <a:latin typeface="Miso" pitchFamily="2" charset="0"/>
              </a:rPr>
              <a:t>WHAT IS PRIVILEDGE? </a:t>
            </a:r>
            <a:endParaRPr lang="nl-NL" sz="4000" dirty="0"/>
          </a:p>
        </p:txBody>
      </p:sp>
    </p:spTree>
    <p:extLst>
      <p:ext uri="{BB962C8B-B14F-4D97-AF65-F5344CB8AC3E}">
        <p14:creationId xmlns:p14="http://schemas.microsoft.com/office/powerpoint/2010/main" val="2701746912"/>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256469"/>
            <a:ext cx="10150693" cy="7559675"/>
          </a:xfrm>
          <a:prstGeom prst="rect">
            <a:avLst/>
          </a:prstGeom>
        </p:spPr>
      </p:pic>
      <p:sp>
        <p:nvSpPr>
          <p:cNvPr id="71" name="Shape 71"/>
          <p:cNvSpPr txBox="1">
            <a:spLocks noGrp="1"/>
          </p:cNvSpPr>
          <p:nvPr>
            <p:ph type="title"/>
          </p:nvPr>
        </p:nvSpPr>
        <p:spPr>
          <a:xfrm>
            <a:off x="781814" y="3376117"/>
            <a:ext cx="9126957" cy="1002357"/>
          </a:xfrm>
          <a:prstGeom prst="rect">
            <a:avLst/>
          </a:prstGeom>
          <a:noFill/>
          <a:ln>
            <a:noFill/>
          </a:ln>
        </p:spPr>
        <p:txBody>
          <a:bodyPr lIns="0" tIns="0" rIns="0" bIns="0" anchor="ctr" anchorCtr="0">
            <a:noAutofit/>
          </a:bodyPr>
          <a:lstStyle/>
          <a:p>
            <a:pPr>
              <a:buSzPct val="25000"/>
            </a:pPr>
            <a:r>
              <a:rPr lang="en-US" sz="4000" b="1" spc="300" dirty="0" smtClean="0">
                <a:solidFill>
                  <a:srgbClr val="3D5FDC"/>
                </a:solidFill>
                <a:latin typeface="Miso" pitchFamily="2" charset="0"/>
                <a:ea typeface="Miso" charset="0"/>
                <a:cs typeface="Miso" charset="0"/>
                <a:sym typeface="Helvetica Neue"/>
              </a:rPr>
              <a:t>WHAT DO WE MEAN </a:t>
            </a:r>
            <a:br>
              <a:rPr lang="en-US" sz="4000" b="1" spc="300" dirty="0" smtClean="0">
                <a:solidFill>
                  <a:srgbClr val="3D5FDC"/>
                </a:solidFill>
                <a:latin typeface="Miso" pitchFamily="2" charset="0"/>
                <a:ea typeface="Miso" charset="0"/>
                <a:cs typeface="Miso" charset="0"/>
                <a:sym typeface="Helvetica Neue"/>
              </a:rPr>
            </a:br>
            <a:r>
              <a:rPr lang="en-US" sz="4000" b="1" spc="300" dirty="0" smtClean="0">
                <a:solidFill>
                  <a:srgbClr val="3D5FDC"/>
                </a:solidFill>
                <a:latin typeface="Miso" pitchFamily="2" charset="0"/>
                <a:ea typeface="Miso" charset="0"/>
                <a:cs typeface="Miso" charset="0"/>
                <a:sym typeface="Helvetica Neue"/>
              </a:rPr>
              <a:t>BY DIVERSITY AND GENDER BALANCE </a:t>
            </a:r>
            <a:br>
              <a:rPr lang="en-US" sz="4000" b="1" spc="300" dirty="0" smtClean="0">
                <a:solidFill>
                  <a:srgbClr val="3D5FDC"/>
                </a:solidFill>
                <a:latin typeface="Miso" pitchFamily="2" charset="0"/>
                <a:ea typeface="Miso" charset="0"/>
                <a:cs typeface="Miso" charset="0"/>
                <a:sym typeface="Helvetica Neue"/>
              </a:rPr>
            </a:br>
            <a:r>
              <a:rPr lang="en-US" sz="4000" b="1" spc="300" dirty="0" smtClean="0">
                <a:solidFill>
                  <a:srgbClr val="3D5FDC"/>
                </a:solidFill>
                <a:latin typeface="Miso" pitchFamily="2" charset="0"/>
                <a:ea typeface="Miso" charset="0"/>
                <a:cs typeface="Miso" charset="0"/>
                <a:sym typeface="Helvetica Neue"/>
              </a:rPr>
              <a:t>IN EDUCATION?</a:t>
            </a:r>
            <a:endParaRPr lang="en-US" sz="4000" b="1" spc="300" dirty="0">
              <a:solidFill>
                <a:srgbClr val="3D5FDC"/>
              </a:solidFill>
              <a:latin typeface="Miso" pitchFamily="2" charset="0"/>
              <a:ea typeface="Miso" charset="0"/>
              <a:cs typeface="Miso" charset="0"/>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144662674"/>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749131" y="2614734"/>
            <a:ext cx="9298286" cy="3657598"/>
          </a:xfrm>
          <a:prstGeom prst="rect">
            <a:avLst/>
          </a:prstGeom>
          <a:noFill/>
          <a:ln>
            <a:noFill/>
          </a:ln>
        </p:spPr>
        <p:txBody>
          <a:bodyPr lIns="22275" tIns="22275" rIns="22275" bIns="22275" anchor="t" anchorCtr="0">
            <a:noAutofit/>
          </a:bodyPr>
          <a:lstStyle/>
          <a:p>
            <a:pPr>
              <a:lnSpc>
                <a:spcPct val="150000"/>
              </a:lnSpc>
              <a:buClr>
                <a:schemeClr val="dk1"/>
              </a:buClr>
              <a:buSzPct val="100000"/>
            </a:pPr>
            <a:endParaRPr lang="en-US" sz="1400" dirty="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915936" y="2106005"/>
            <a:ext cx="8964676" cy="4329404"/>
          </a:xfrm>
          <a:prstGeom prst="rect">
            <a:avLst/>
          </a:prstGeom>
          <a:noFill/>
          <a:ln>
            <a:noFill/>
          </a:ln>
        </p:spPr>
        <p:txBody>
          <a:bodyPr lIns="0" tIns="0" rIns="0" bIns="0" anchor="ctr" anchorCtr="0">
            <a:noAutofit/>
          </a:bodyPr>
          <a:lstStyle/>
          <a:p>
            <a:pPr algn="l">
              <a:buSzPct val="25000"/>
            </a:pPr>
            <a:r>
              <a:rPr lang="en-US" sz="4000" b="1" spc="300" dirty="0" smtClean="0">
                <a:solidFill>
                  <a:schemeClr val="tx1"/>
                </a:solidFill>
                <a:latin typeface="Miso" pitchFamily="2" charset="0"/>
                <a:ea typeface="Miso" charset="0"/>
                <a:cs typeface="Miso" charset="0"/>
                <a:sym typeface="Helvetica Neue"/>
              </a:rPr>
              <a:t>Universal Declaration of Human Rights</a:t>
            </a:r>
            <a:r>
              <a:rPr lang="en-US" sz="3200" b="1" spc="300" dirty="0" smtClean="0">
                <a:solidFill>
                  <a:schemeClr val="tx1"/>
                </a:solidFill>
                <a:latin typeface="Miso" pitchFamily="2" charset="0"/>
                <a:ea typeface="Miso" charset="0"/>
                <a:cs typeface="Miso" charset="0"/>
                <a:sym typeface="Helvetica Neue"/>
              </a:rPr>
              <a:t/>
            </a:r>
            <a:br>
              <a:rPr lang="en-US" sz="3200" b="1" spc="300" dirty="0" smtClean="0">
                <a:solidFill>
                  <a:schemeClr val="tx1"/>
                </a:solidFill>
                <a:latin typeface="Miso" pitchFamily="2" charset="0"/>
                <a:ea typeface="Miso" charset="0"/>
                <a:cs typeface="Miso" charset="0"/>
                <a:sym typeface="Helvetica Neue"/>
              </a:rPr>
            </a:br>
            <a:r>
              <a:rPr lang="en-US" sz="2000" spc="300" dirty="0">
                <a:solidFill>
                  <a:schemeClr val="tx1"/>
                </a:solidFill>
                <a:latin typeface="Ubuntu" panose="020B0504030602030204" pitchFamily="34" charset="0"/>
                <a:ea typeface="Miso" charset="0"/>
                <a:cs typeface="Miso" charset="0"/>
                <a:sym typeface="Helvetica Neue"/>
              </a:rPr>
              <a:t/>
            </a:r>
            <a:br>
              <a:rPr lang="en-US" sz="2000" spc="300" dirty="0">
                <a:solidFill>
                  <a:schemeClr val="tx1"/>
                </a:solidFill>
                <a:latin typeface="Ubuntu" panose="020B0504030602030204" pitchFamily="34" charset="0"/>
                <a:ea typeface="Miso" charset="0"/>
                <a:cs typeface="Miso" charset="0"/>
                <a:sym typeface="Helvetica Neue"/>
              </a:rPr>
            </a:br>
            <a:r>
              <a:rPr lang="en-US" sz="2000" spc="300" dirty="0" smtClean="0">
                <a:solidFill>
                  <a:schemeClr val="tx1"/>
                </a:solidFill>
                <a:latin typeface="Ubuntu" panose="020B0504030602030204" pitchFamily="34" charset="0"/>
                <a:ea typeface="Miso" charset="0"/>
                <a:cs typeface="Miso" charset="0"/>
                <a:sym typeface="Helvetica Neue"/>
              </a:rPr>
              <a:t>Educating </a:t>
            </a:r>
            <a:r>
              <a:rPr lang="en-US" sz="2000" spc="300" dirty="0">
                <a:solidFill>
                  <a:schemeClr val="tx1"/>
                </a:solidFill>
                <a:latin typeface="Ubuntu" panose="020B0504030602030204" pitchFamily="34" charset="0"/>
                <a:ea typeface="Miso" charset="0"/>
                <a:cs typeface="Miso" charset="0"/>
                <a:sym typeface="Helvetica Neue"/>
              </a:rPr>
              <a:t>shall be directed to the full development of the human personality and to the strengthening of respect for human rights and fundamental freedoms. It shall promote understanding, tolerance and friendship among all nations, racial or religious groups, and shall further the activities of the United Nations for the maintenance of peace.</a:t>
            </a:r>
            <a:r>
              <a:rPr lang="en-US" sz="1600" spc="300" dirty="0">
                <a:solidFill>
                  <a:schemeClr val="tx1"/>
                </a:solidFill>
                <a:latin typeface="Ubuntu" panose="020B0504030602030204" pitchFamily="34" charset="0"/>
                <a:ea typeface="Miso" charset="0"/>
                <a:cs typeface="Miso" charset="0"/>
                <a:sym typeface="Helvetica Neue"/>
              </a:rPr>
              <a:t/>
            </a:r>
            <a:br>
              <a:rPr lang="en-US" sz="1600" spc="300" dirty="0">
                <a:solidFill>
                  <a:schemeClr val="tx1"/>
                </a:solidFill>
                <a:latin typeface="Ubuntu" panose="020B0504030602030204" pitchFamily="34" charset="0"/>
                <a:ea typeface="Miso" charset="0"/>
                <a:cs typeface="Miso" charset="0"/>
                <a:sym typeface="Helvetica Neue"/>
              </a:rPr>
            </a:br>
            <a:r>
              <a:rPr lang="en-US" sz="1600" b="1" spc="300" dirty="0">
                <a:solidFill>
                  <a:schemeClr val="tx1"/>
                </a:solidFill>
                <a:latin typeface="Ubuntu" panose="020B0504030602030204" pitchFamily="34" charset="0"/>
                <a:ea typeface="Miso" charset="0"/>
                <a:cs typeface="Miso" charset="0"/>
                <a:sym typeface="Helvetica Neue"/>
              </a:rPr>
              <a:t/>
            </a:r>
            <a:br>
              <a:rPr lang="en-US" sz="1600" b="1" spc="300" dirty="0">
                <a:solidFill>
                  <a:schemeClr val="tx1"/>
                </a:solidFill>
                <a:latin typeface="Ubuntu" panose="020B0504030602030204" pitchFamily="34" charset="0"/>
                <a:ea typeface="Miso" charset="0"/>
                <a:cs typeface="Miso" charset="0"/>
                <a:sym typeface="Helvetica Neue"/>
              </a:rPr>
            </a:br>
            <a:r>
              <a:rPr lang="en-US" sz="1600" b="1" spc="300" dirty="0">
                <a:solidFill>
                  <a:schemeClr val="tx1"/>
                </a:solidFill>
                <a:latin typeface="Ubuntu" panose="020B0504030602030204" pitchFamily="34" charset="0"/>
                <a:ea typeface="Miso" charset="0"/>
                <a:cs typeface="Miso" charset="0"/>
                <a:sym typeface="Helvetica Neue"/>
              </a:rPr>
              <a:t>Article 26 , United Nations, General Conference, San Francisco, 10 December 1948</a:t>
            </a: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1845560290"/>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989005" y="1910522"/>
            <a:ext cx="9161688" cy="4436906"/>
          </a:xfrm>
          <a:prstGeom prst="rect">
            <a:avLst/>
          </a:prstGeom>
          <a:noFill/>
          <a:ln>
            <a:noFill/>
          </a:ln>
        </p:spPr>
        <p:txBody>
          <a:bodyPr lIns="22275" tIns="22275" rIns="22275" bIns="22275" anchor="t" anchorCtr="0">
            <a:noAutofit/>
          </a:bodyPr>
          <a:lstStyle/>
          <a:p>
            <a:pPr>
              <a:lnSpc>
                <a:spcPct val="150000"/>
              </a:lnSpc>
              <a:spcAft>
                <a:spcPts val="1200"/>
              </a:spcAft>
              <a:buClr>
                <a:schemeClr val="dk1"/>
              </a:buClr>
              <a:buSzPct val="100000"/>
            </a:pPr>
            <a:r>
              <a:rPr lang="en-US" sz="2400" dirty="0" smtClean="0">
                <a:solidFill>
                  <a:schemeClr val="dk1"/>
                </a:solidFill>
                <a:latin typeface="Ubuntu" panose="020B0504030602030204" pitchFamily="34" charset="0"/>
                <a:ea typeface="Helvetica Neue"/>
                <a:cs typeface="Helvetica Neue"/>
                <a:sym typeface="Helvetica Neue"/>
              </a:rPr>
              <a:t>Inclusive </a:t>
            </a:r>
            <a:r>
              <a:rPr lang="en-US" sz="2400" dirty="0">
                <a:solidFill>
                  <a:schemeClr val="dk1"/>
                </a:solidFill>
                <a:latin typeface="Ubuntu" panose="020B0504030602030204" pitchFamily="34" charset="0"/>
                <a:ea typeface="Helvetica Neue"/>
                <a:cs typeface="Helvetica Neue"/>
                <a:sym typeface="Helvetica Neue"/>
              </a:rPr>
              <a:t>Education is about </a:t>
            </a:r>
            <a:r>
              <a:rPr lang="en-US" sz="2400" b="1" dirty="0">
                <a:solidFill>
                  <a:srgbClr val="3D5FDC"/>
                </a:solidFill>
                <a:latin typeface="Ubuntu" panose="020B0504030602030204" pitchFamily="34" charset="0"/>
                <a:ea typeface="Helvetica Neue"/>
                <a:cs typeface="Helvetica Neue"/>
                <a:sym typeface="Helvetica Neue"/>
              </a:rPr>
              <a:t>diversity</a:t>
            </a:r>
            <a:r>
              <a:rPr lang="en-US" sz="2400" dirty="0">
                <a:solidFill>
                  <a:srgbClr val="3D5FDC"/>
                </a:solidFill>
                <a:latin typeface="Ubuntu" panose="020B0504030602030204" pitchFamily="34" charset="0"/>
                <a:ea typeface="Helvetica Neue"/>
                <a:cs typeface="Helvetica Neue"/>
                <a:sym typeface="Helvetica Neue"/>
              </a:rPr>
              <a:t> </a:t>
            </a:r>
            <a:r>
              <a:rPr lang="en-US" sz="2400" dirty="0">
                <a:solidFill>
                  <a:schemeClr val="dk1"/>
                </a:solidFill>
                <a:latin typeface="Ubuntu" panose="020B0504030602030204" pitchFamily="34" charset="0"/>
                <a:ea typeface="Helvetica Neue"/>
                <a:cs typeface="Helvetica Neue"/>
                <a:sym typeface="Helvetica Neue"/>
              </a:rPr>
              <a:t>as the one thing we all have in common. </a:t>
            </a:r>
            <a:r>
              <a:rPr lang="en-US" sz="2400" dirty="0" smtClean="0">
                <a:solidFill>
                  <a:schemeClr val="dk1"/>
                </a:solidFill>
                <a:latin typeface="Ubuntu" panose="020B0504030602030204" pitchFamily="34" charset="0"/>
                <a:ea typeface="Helvetica Neue"/>
                <a:cs typeface="Helvetica Neue"/>
                <a:sym typeface="Helvetica Neue"/>
              </a:rPr>
              <a:t> </a:t>
            </a:r>
            <a:endParaRPr lang="en-US" sz="2400" dirty="0">
              <a:solidFill>
                <a:schemeClr val="dk1"/>
              </a:solidFill>
              <a:latin typeface="Ubuntu" panose="020B0504030602030204" pitchFamily="34" charset="0"/>
              <a:ea typeface="Helvetica Neue"/>
              <a:cs typeface="Helvetica Neue"/>
              <a:sym typeface="Helvetica Neue"/>
            </a:endParaRPr>
          </a:p>
          <a:p>
            <a:pPr>
              <a:lnSpc>
                <a:spcPct val="150000"/>
              </a:lnSpc>
              <a:spcAft>
                <a:spcPts val="1200"/>
              </a:spcAft>
              <a:buClr>
                <a:schemeClr val="dk1"/>
              </a:buClr>
              <a:buSzPct val="100000"/>
            </a:pPr>
            <a:r>
              <a:rPr lang="en-US" sz="2400" dirty="0" smtClean="0">
                <a:solidFill>
                  <a:schemeClr val="dk1"/>
                </a:solidFill>
                <a:latin typeface="Ubuntu" panose="020B0504030602030204" pitchFamily="34" charset="0"/>
                <a:ea typeface="Helvetica Neue"/>
                <a:cs typeface="Helvetica Neue"/>
                <a:sym typeface="Helvetica Neue"/>
              </a:rPr>
              <a:t>Unfortunately </a:t>
            </a:r>
            <a:r>
              <a:rPr lang="en-US" sz="2400" dirty="0">
                <a:solidFill>
                  <a:schemeClr val="dk1"/>
                </a:solidFill>
                <a:latin typeface="Ubuntu" panose="020B0504030602030204" pitchFamily="34" charset="0"/>
                <a:ea typeface="Helvetica Neue"/>
                <a:cs typeface="Helvetica Neue"/>
                <a:sym typeface="Helvetica Neue"/>
              </a:rPr>
              <a:t>society has not always dealt well with diversity and </a:t>
            </a:r>
            <a:r>
              <a:rPr lang="en-US" sz="2400" dirty="0" smtClean="0">
                <a:solidFill>
                  <a:schemeClr val="dk1"/>
                </a:solidFill>
                <a:latin typeface="Ubuntu" panose="020B0504030602030204" pitchFamily="34" charset="0"/>
                <a:ea typeface="Helvetica Neue"/>
                <a:cs typeface="Helvetica Neue"/>
                <a:sym typeface="Helvetica Neue"/>
              </a:rPr>
              <a:t>has </a:t>
            </a:r>
            <a:r>
              <a:rPr lang="en-US" sz="2400" dirty="0">
                <a:solidFill>
                  <a:schemeClr val="dk1"/>
                </a:solidFill>
                <a:latin typeface="Ubuntu" panose="020B0504030602030204" pitchFamily="34" charset="0"/>
                <a:ea typeface="Helvetica Neue"/>
                <a:cs typeface="Helvetica Neue"/>
                <a:sym typeface="Helvetica Neue"/>
              </a:rPr>
              <a:t>created </a:t>
            </a:r>
            <a:r>
              <a:rPr lang="en-US" sz="2400" b="1" dirty="0">
                <a:solidFill>
                  <a:srgbClr val="3D5FDC"/>
                </a:solidFill>
                <a:latin typeface="Ubuntu" panose="020B0504030602030204" pitchFamily="34" charset="0"/>
                <a:ea typeface="Helvetica Neue"/>
                <a:cs typeface="Helvetica Neue"/>
                <a:sym typeface="Helvetica Neue"/>
              </a:rPr>
              <a:t>barriers</a:t>
            </a:r>
            <a:r>
              <a:rPr lang="en-US" sz="2400" dirty="0">
                <a:solidFill>
                  <a:srgbClr val="3D5FDC"/>
                </a:solidFill>
                <a:latin typeface="Ubuntu" panose="020B0504030602030204" pitchFamily="34" charset="0"/>
                <a:ea typeface="Helvetica Neue"/>
                <a:cs typeface="Helvetica Neue"/>
                <a:sym typeface="Helvetica Neue"/>
              </a:rPr>
              <a:t> </a:t>
            </a:r>
            <a:r>
              <a:rPr lang="en-US" sz="2400" b="1" dirty="0">
                <a:solidFill>
                  <a:srgbClr val="3D5FDC"/>
                </a:solidFill>
                <a:latin typeface="Ubuntu" panose="020B0504030602030204" pitchFamily="34" charset="0"/>
                <a:ea typeface="Helvetica Neue"/>
                <a:cs typeface="Helvetica Neue"/>
                <a:sym typeface="Helvetica Neue"/>
              </a:rPr>
              <a:t>to learning</a:t>
            </a:r>
            <a:r>
              <a:rPr lang="en-US" sz="2400" dirty="0" smtClean="0">
                <a:solidFill>
                  <a:srgbClr val="3D5FDC"/>
                </a:solidFill>
                <a:latin typeface="Ubuntu" panose="020B0504030602030204" pitchFamily="34" charset="0"/>
                <a:ea typeface="Helvetica Neue"/>
                <a:cs typeface="Helvetica Neue"/>
                <a:sym typeface="Helvetica Neue"/>
              </a:rPr>
              <a:t>.  </a:t>
            </a:r>
          </a:p>
          <a:p>
            <a:pPr>
              <a:lnSpc>
                <a:spcPct val="150000"/>
              </a:lnSpc>
              <a:spcAft>
                <a:spcPts val="1200"/>
              </a:spcAft>
              <a:buClr>
                <a:schemeClr val="dk1"/>
              </a:buClr>
              <a:buSzPct val="100000"/>
            </a:pPr>
            <a:r>
              <a:rPr lang="en-US" sz="2400" dirty="0" smtClean="0">
                <a:solidFill>
                  <a:schemeClr val="dk1"/>
                </a:solidFill>
                <a:latin typeface="Ubuntu" panose="020B0504030602030204" pitchFamily="34" charset="0"/>
                <a:ea typeface="Helvetica Neue"/>
                <a:cs typeface="Helvetica Neue"/>
                <a:sym typeface="Helvetica Neue"/>
              </a:rPr>
              <a:t>A </a:t>
            </a:r>
            <a:r>
              <a:rPr lang="en-US" sz="2400" dirty="0">
                <a:solidFill>
                  <a:schemeClr val="dk1"/>
                </a:solidFill>
                <a:latin typeface="Ubuntu" panose="020B0504030602030204" pitchFamily="34" charset="0"/>
                <a:ea typeface="Helvetica Neue"/>
                <a:cs typeface="Helvetica Neue"/>
                <a:sym typeface="Helvetica Neue"/>
              </a:rPr>
              <a:t>barrier to learning is defined as anything that </a:t>
            </a:r>
            <a:r>
              <a:rPr lang="en-US" sz="2400" b="1" dirty="0">
                <a:solidFill>
                  <a:schemeClr val="dk1"/>
                </a:solidFill>
                <a:latin typeface="Ubuntu" panose="020B0504030602030204" pitchFamily="34" charset="0"/>
                <a:ea typeface="Helvetica Neue"/>
                <a:cs typeface="Helvetica Neue"/>
                <a:sym typeface="Helvetica Neue"/>
              </a:rPr>
              <a:t>stands in the way of a child being able to learn and to participate on an equal basis with their peers. </a:t>
            </a:r>
          </a:p>
          <a:p>
            <a:pPr>
              <a:lnSpc>
                <a:spcPct val="150000"/>
              </a:lnSpc>
              <a:buClr>
                <a:schemeClr val="dk1"/>
              </a:buClr>
              <a:buSzPct val="100000"/>
            </a:pPr>
            <a:endParaRPr lang="en-US" sz="2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1724666730"/>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4"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989005" y="2377440"/>
            <a:ext cx="8818537" cy="4305992"/>
          </a:xfrm>
          <a:prstGeom prst="rect">
            <a:avLst/>
          </a:prstGeom>
          <a:noFill/>
          <a:ln>
            <a:noFill/>
          </a:ln>
        </p:spPr>
        <p:txBody>
          <a:bodyPr lIns="22275" tIns="22275" rIns="22275" bIns="22275" anchor="t" anchorCtr="0">
            <a:noAutofit/>
          </a:bodyPr>
          <a:lstStyle/>
          <a:p>
            <a:pPr>
              <a:lnSpc>
                <a:spcPct val="150000"/>
              </a:lnSpc>
              <a:spcBef>
                <a:spcPts val="1200"/>
              </a:spcBef>
              <a:buClr>
                <a:schemeClr val="dk1"/>
              </a:buClr>
              <a:buSzPct val="100000"/>
            </a:pPr>
            <a:r>
              <a:rPr lang="en-US" sz="2400" b="1" dirty="0">
                <a:solidFill>
                  <a:srgbClr val="3D5FDC"/>
                </a:solidFill>
                <a:latin typeface="Ubuntu" panose="020B0504030602030204" pitchFamily="34" charset="0"/>
                <a:ea typeface="Helvetica Neue"/>
                <a:cs typeface="Helvetica Neue"/>
                <a:sym typeface="Helvetica Neue"/>
              </a:rPr>
              <a:t>Participation</a:t>
            </a:r>
            <a:r>
              <a:rPr lang="en-US" sz="2400" dirty="0">
                <a:solidFill>
                  <a:srgbClr val="3D5FDC"/>
                </a:solidFill>
                <a:latin typeface="Ubuntu" panose="020B0504030602030204" pitchFamily="34" charset="0"/>
                <a:ea typeface="Helvetica Neue"/>
                <a:cs typeface="Helvetica Neue"/>
                <a:sym typeface="Helvetica Neue"/>
              </a:rPr>
              <a:t> </a:t>
            </a:r>
            <a:r>
              <a:rPr lang="en-US" sz="2400" dirty="0">
                <a:solidFill>
                  <a:schemeClr val="dk1"/>
                </a:solidFill>
                <a:latin typeface="Ubuntu" panose="020B0504030602030204" pitchFamily="34" charset="0"/>
                <a:ea typeface="Helvetica Neue"/>
                <a:cs typeface="Helvetica Neue"/>
                <a:sym typeface="Helvetica Neue"/>
              </a:rPr>
              <a:t>is the action of </a:t>
            </a:r>
            <a:r>
              <a:rPr lang="en-US" sz="2400" b="1" dirty="0">
                <a:solidFill>
                  <a:srgbClr val="3D5FDC"/>
                </a:solidFill>
                <a:latin typeface="Ubuntu" panose="020B0504030602030204" pitchFamily="34" charset="0"/>
                <a:ea typeface="Helvetica Neue"/>
                <a:cs typeface="Helvetica Neue"/>
                <a:sym typeface="Helvetica Neue"/>
              </a:rPr>
              <a:t>taking part in </a:t>
            </a:r>
            <a:r>
              <a:rPr lang="en-US" sz="2400" b="1" dirty="0" smtClean="0">
                <a:solidFill>
                  <a:srgbClr val="3D5FDC"/>
                </a:solidFill>
                <a:latin typeface="Ubuntu" panose="020B0504030602030204" pitchFamily="34" charset="0"/>
                <a:ea typeface="Helvetica Neue"/>
                <a:cs typeface="Helvetica Neue"/>
                <a:sym typeface="Helvetica Neue"/>
              </a:rPr>
              <a:t>something. </a:t>
            </a:r>
          </a:p>
          <a:p>
            <a:pPr>
              <a:lnSpc>
                <a:spcPct val="150000"/>
              </a:lnSpc>
              <a:spcBef>
                <a:spcPts val="1200"/>
              </a:spcBef>
              <a:buClr>
                <a:schemeClr val="dk1"/>
              </a:buClr>
              <a:buSzPct val="100000"/>
            </a:pPr>
            <a:r>
              <a:rPr lang="en-US" sz="2400" dirty="0" smtClean="0">
                <a:solidFill>
                  <a:schemeClr val="dk1"/>
                </a:solidFill>
                <a:latin typeface="Ubuntu" panose="020B0504030602030204" pitchFamily="34" charset="0"/>
                <a:ea typeface="Helvetica Neue"/>
                <a:cs typeface="Helvetica Neue"/>
                <a:sym typeface="Helvetica Neue"/>
              </a:rPr>
              <a:t>Participation </a:t>
            </a:r>
            <a:r>
              <a:rPr lang="en-US" sz="2400" dirty="0">
                <a:solidFill>
                  <a:schemeClr val="dk1"/>
                </a:solidFill>
                <a:latin typeface="Ubuntu" panose="020B0504030602030204" pitchFamily="34" charset="0"/>
                <a:ea typeface="Helvetica Neue"/>
                <a:cs typeface="Helvetica Neue"/>
                <a:sym typeface="Helvetica Neue"/>
              </a:rPr>
              <a:t>in education links to </a:t>
            </a:r>
            <a:r>
              <a:rPr lang="en-US" sz="2400" dirty="0" smtClean="0">
                <a:solidFill>
                  <a:schemeClr val="dk1"/>
                </a:solidFill>
                <a:latin typeface="Ubuntu" panose="020B0504030602030204" pitchFamily="34" charset="0"/>
                <a:ea typeface="Helvetica Neue"/>
                <a:cs typeface="Helvetica Neue"/>
                <a:sym typeface="Helvetica Neue"/>
              </a:rPr>
              <a:t>the ideas of </a:t>
            </a:r>
            <a:r>
              <a:rPr lang="en-US" sz="2400" dirty="0">
                <a:solidFill>
                  <a:schemeClr val="dk1"/>
                </a:solidFill>
                <a:latin typeface="Ubuntu" panose="020B0504030602030204" pitchFamily="34" charset="0"/>
                <a:ea typeface="Helvetica Neue"/>
                <a:cs typeface="Helvetica Neue"/>
                <a:sym typeface="Helvetica Neue"/>
              </a:rPr>
              <a:t>equity and social justice. </a:t>
            </a:r>
          </a:p>
          <a:p>
            <a:pPr>
              <a:lnSpc>
                <a:spcPct val="150000"/>
              </a:lnSpc>
              <a:spcBef>
                <a:spcPts val="1200"/>
              </a:spcBef>
              <a:buClr>
                <a:schemeClr val="dk1"/>
              </a:buClr>
              <a:buSzPct val="100000"/>
            </a:pPr>
            <a:r>
              <a:rPr lang="en-US" sz="2400" dirty="0" smtClean="0">
                <a:solidFill>
                  <a:schemeClr val="dk1"/>
                </a:solidFill>
                <a:latin typeface="Ubuntu" panose="020B0504030602030204" pitchFamily="34" charset="0"/>
                <a:ea typeface="Helvetica Neue"/>
                <a:cs typeface="Helvetica Neue"/>
                <a:sym typeface="Helvetica Neue"/>
              </a:rPr>
              <a:t>If someone is excluded and marginalized from education, then one is not participating.</a:t>
            </a:r>
          </a:p>
          <a:p>
            <a:pPr>
              <a:lnSpc>
                <a:spcPct val="150000"/>
              </a:lnSpc>
              <a:buClr>
                <a:schemeClr val="dk1"/>
              </a:buClr>
              <a:buSzPct val="100000"/>
            </a:pPr>
            <a:endParaRPr lang="nl-NL" sz="2400" dirty="0">
              <a:solidFill>
                <a:schemeClr val="dk1"/>
              </a:solidFill>
              <a:latin typeface="Ubuntu" panose="020B0504030602030204" pitchFamily="34" charset="0"/>
              <a:ea typeface="Helvetica Neue"/>
              <a:cs typeface="Helvetica Neue"/>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166354306"/>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4644</TotalTime>
  <Words>1787</Words>
  <Application>Microsoft Office PowerPoint</Application>
  <PresentationFormat>Personalizados</PresentationFormat>
  <Paragraphs>187</Paragraphs>
  <Slides>29</Slides>
  <Notes>29</Notes>
  <HiddenSlides>0</HiddenSlides>
  <MMClips>0</MMClips>
  <ScaleCrop>false</ScaleCrop>
  <HeadingPairs>
    <vt:vector size="6" baseType="variant">
      <vt:variant>
        <vt:lpstr>Tipos de letra usados</vt:lpstr>
      </vt:variant>
      <vt:variant>
        <vt:i4>9</vt:i4>
      </vt:variant>
      <vt:variant>
        <vt:lpstr>Tema</vt:lpstr>
      </vt:variant>
      <vt:variant>
        <vt:i4>1</vt:i4>
      </vt:variant>
      <vt:variant>
        <vt:lpstr>Títulos dos diapositivos</vt:lpstr>
      </vt:variant>
      <vt:variant>
        <vt:i4>29</vt:i4>
      </vt:variant>
    </vt:vector>
  </HeadingPairs>
  <TitlesOfParts>
    <vt:vector size="39" baseType="lpstr">
      <vt:lpstr>Arial</vt:lpstr>
      <vt:lpstr>Calibri</vt:lpstr>
      <vt:lpstr>Helvetica Neue</vt:lpstr>
      <vt:lpstr>Lato</vt:lpstr>
      <vt:lpstr>Miso</vt:lpstr>
      <vt:lpstr>Noto Symbol</vt:lpstr>
      <vt:lpstr>Times New Roman</vt:lpstr>
      <vt:lpstr>Ubuntu</vt:lpstr>
      <vt:lpstr>Wingdings</vt:lpstr>
      <vt:lpstr>White</vt:lpstr>
      <vt:lpstr>Apresentação do PowerPoint</vt:lpstr>
      <vt:lpstr>Join the survey on kahoot.it   Answer simple questions and discuss the results </vt:lpstr>
      <vt:lpstr>Go to www.menti.com and enter the code 53 84 53  Insert three words or phrases that will be added  to the word cloud about diversity.</vt:lpstr>
      <vt:lpstr>Watch the video  What is privilege?   </vt:lpstr>
      <vt:lpstr>Do you think you may do this activity with your students ?  Would you do it the same way?</vt:lpstr>
      <vt:lpstr>WHAT DO WE MEAN  BY DIVERSITY AND GENDER BALANCE  IN EDUCATION?</vt:lpstr>
      <vt:lpstr>Universal Declaration of Human Rights  Educating shall be directed to the full development of the human personality and to the strengthening of respect for human rights and fundamental freedoms. It shall promote understanding, tolerance and friendship among all nations, racial or religious groups, and shall further the activities of the United Nations for the maintenance of peace.  Article 26 , United Nations, General Conference, San Francisco, 10 December 1948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GENERAL GUIDELINES*</vt:lpstr>
      <vt:lpstr>WHAT YOU CAN 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Space Awareness</dc:title>
  <dc:creator>Audrey</dc:creator>
  <cp:lastModifiedBy>Sara Anjos</cp:lastModifiedBy>
  <cp:revision>302</cp:revision>
  <cp:lastPrinted>2016-07-01T00:06:48Z</cp:lastPrinted>
  <dcterms:modified xsi:type="dcterms:W3CDTF">2016-10-19T13:41:32Z</dcterms:modified>
</cp:coreProperties>
</file>