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5" r:id="rId8"/>
    <p:sldId id="276" r:id="rId9"/>
    <p:sldId id="277" r:id="rId10"/>
    <p:sldId id="258" r:id="rId11"/>
    <p:sldId id="259" r:id="rId12"/>
    <p:sldId id="260" r:id="rId13"/>
    <p:sldId id="264" r:id="rId14"/>
    <p:sldId id="265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000" dirty="0"/>
              <a:t/>
            </a:r>
            <a:br>
              <a:rPr lang="el-GR" sz="3000" dirty="0"/>
            </a:br>
            <a:r>
              <a:rPr lang="en-US" sz="3000" dirty="0" smtClean="0"/>
              <a:t>Educational program </a:t>
            </a:r>
            <a:r>
              <a:rPr lang="el-GR" sz="3000" dirty="0" smtClean="0"/>
              <a:t>: </a:t>
            </a:r>
            <a:r>
              <a:rPr lang="el-GR" sz="3000" b="1" i="1" u="sng" dirty="0" err="1" smtClean="0"/>
              <a:t>Cern</a:t>
            </a:r>
            <a:r>
              <a:rPr lang="el-GR" sz="3000" b="1" i="1" u="sng" dirty="0" smtClean="0"/>
              <a:t> </a:t>
            </a:r>
            <a:r>
              <a:rPr lang="el-GR" sz="3000" b="1" i="1" u="sng" dirty="0" err="1"/>
              <a:t>through</a:t>
            </a:r>
            <a:r>
              <a:rPr lang="el-GR" sz="3000" b="1" i="1" u="sng" dirty="0"/>
              <a:t> the </a:t>
            </a:r>
            <a:r>
              <a:rPr lang="el-GR" sz="3000" b="1" i="1" u="sng" dirty="0" err="1"/>
              <a:t>art</a:t>
            </a:r>
            <a:r>
              <a:rPr lang="el-GR" sz="3000" b="1" i="1" u="sng" dirty="0"/>
              <a:t> of </a:t>
            </a:r>
            <a:r>
              <a:rPr lang="el-GR" sz="3000" b="1" i="1" u="sng" dirty="0" err="1"/>
              <a:t>music</a:t>
            </a:r>
            <a:r>
              <a:rPr lang="el-GR" sz="3000" b="1" i="1" u="sng" dirty="0"/>
              <a:t> and </a:t>
            </a:r>
            <a:r>
              <a:rPr lang="el-GR" sz="3000" b="1" i="1" u="sng" dirty="0" err="1" smtClean="0"/>
              <a:t>theatre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l-GR" sz="3000" dirty="0" smtClean="0"/>
              <a:t/>
            </a:r>
            <a:br>
              <a:rPr lang="el-GR" sz="3000" dirty="0" smtClean="0"/>
            </a:br>
            <a:r>
              <a:rPr lang="en-US" sz="3000" dirty="0" smtClean="0"/>
              <a:t>Subject </a:t>
            </a:r>
            <a:r>
              <a:rPr lang="el-GR" sz="3000" dirty="0" smtClean="0"/>
              <a:t>: </a:t>
            </a:r>
            <a:r>
              <a:rPr lang="en-US" sz="3000" b="1" u="sng" dirty="0" smtClean="0"/>
              <a:t>Big </a:t>
            </a:r>
            <a:r>
              <a:rPr lang="en-US" sz="3000" b="1" u="sng" dirty="0"/>
              <a:t>Bang </a:t>
            </a:r>
            <a:endParaRPr lang="el-GR" sz="30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9448800" cy="685800"/>
          </a:xfrm>
        </p:spPr>
        <p:txBody>
          <a:bodyPr>
            <a:normAutofit fontScale="25000" lnSpcReduction="20000"/>
          </a:bodyPr>
          <a:lstStyle/>
          <a:p>
            <a:r>
              <a:rPr lang="en-US" sz="12000" dirty="0" smtClean="0"/>
              <a:t>Prim</a:t>
            </a:r>
            <a:r>
              <a:rPr lang="en-US" sz="12000" dirty="0" smtClean="0"/>
              <a:t>ary </a:t>
            </a:r>
            <a:r>
              <a:rPr lang="en-US" sz="12000" dirty="0" smtClean="0"/>
              <a:t>School of Distomo </a:t>
            </a:r>
          </a:p>
          <a:p>
            <a:r>
              <a:rPr lang="en-US" sz="12000" dirty="0" smtClean="0"/>
              <a:t>Sixth Grade </a:t>
            </a:r>
            <a:endParaRPr lang="el-GR" sz="12000" dirty="0" smtClean="0"/>
          </a:p>
          <a:p>
            <a:r>
              <a:rPr lang="el-GR" sz="12000" dirty="0" smtClean="0"/>
              <a:t>2015-206</a:t>
            </a:r>
            <a:endParaRPr lang="en-US" dirty="0"/>
          </a:p>
          <a:p>
            <a:r>
              <a:rPr lang="en-US" sz="12000" dirty="0" err="1" smtClean="0"/>
              <a:t>Parnou</a:t>
            </a:r>
            <a:r>
              <a:rPr lang="en-US" sz="12000" dirty="0" smtClean="0"/>
              <a:t> Maria </a:t>
            </a:r>
            <a:r>
              <a:rPr lang="el-GR" sz="12000" dirty="0" smtClean="0"/>
              <a:t>:</a:t>
            </a:r>
            <a:r>
              <a:rPr lang="en-US" sz="12000" dirty="0" smtClean="0"/>
              <a:t>Special Educator </a:t>
            </a:r>
            <a:endParaRPr lang="el-GR" sz="12000" dirty="0" smtClean="0"/>
          </a:p>
        </p:txBody>
      </p:sp>
    </p:spTree>
    <p:extLst>
      <p:ext uri="{BB962C8B-B14F-4D97-AF65-F5344CB8AC3E}">
        <p14:creationId xmlns:p14="http://schemas.microsoft.com/office/powerpoint/2010/main" val="33842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εικόνας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>
          <a:xfrm>
            <a:off x="7688687" y="480785"/>
            <a:ext cx="3740239" cy="5467443"/>
          </a:xfr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04" y="1389414"/>
            <a:ext cx="3645724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/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66" y="1274256"/>
            <a:ext cx="3645724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εικόνας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/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13" y="1274257"/>
            <a:ext cx="3645724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4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07" y="1261378"/>
            <a:ext cx="3645724" cy="546858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39" y="681828"/>
            <a:ext cx="3645724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εικόνας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881" y="1209862"/>
            <a:ext cx="3645724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Thank you for your attention!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402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Indrudaction</a:t>
            </a:r>
            <a:r>
              <a:rPr lang="en-US" sz="4000" dirty="0" smtClean="0"/>
              <a:t> </a:t>
            </a:r>
            <a:endParaRPr lang="el-GR" sz="400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In duration of the school year 2015-2016 the sixth grade  of secondary school  of Distomo  ran a program titled</a:t>
            </a:r>
            <a:r>
              <a:rPr lang="el-GR" sz="2500" dirty="0" smtClean="0"/>
              <a:t>: </a:t>
            </a:r>
            <a:r>
              <a:rPr lang="en-US" sz="2500" dirty="0" smtClean="0"/>
              <a:t> “</a:t>
            </a:r>
            <a:r>
              <a:rPr lang="el-GR" sz="2500" dirty="0" err="1" smtClean="0"/>
              <a:t>Cern</a:t>
            </a:r>
            <a:r>
              <a:rPr lang="el-GR" sz="2500" dirty="0" smtClean="0"/>
              <a:t> </a:t>
            </a:r>
            <a:r>
              <a:rPr lang="el-GR" sz="2500" dirty="0" err="1"/>
              <a:t>through</a:t>
            </a:r>
            <a:r>
              <a:rPr lang="el-GR" sz="2500" dirty="0"/>
              <a:t> the </a:t>
            </a:r>
            <a:r>
              <a:rPr lang="el-GR" sz="2500" dirty="0" err="1"/>
              <a:t>art</a:t>
            </a:r>
            <a:r>
              <a:rPr lang="el-GR" sz="2500" dirty="0"/>
              <a:t> of </a:t>
            </a:r>
            <a:r>
              <a:rPr lang="el-GR" sz="2500" dirty="0" err="1"/>
              <a:t>music</a:t>
            </a:r>
            <a:r>
              <a:rPr lang="el-GR" sz="2500" dirty="0"/>
              <a:t> and </a:t>
            </a:r>
            <a:r>
              <a:rPr lang="el-GR" sz="2500" dirty="0" err="1" smtClean="0"/>
              <a:t>theatr</a:t>
            </a:r>
            <a:r>
              <a:rPr lang="en-US" sz="2500" dirty="0" smtClean="0"/>
              <a:t>e”</a:t>
            </a:r>
            <a:endParaRPr lang="el-GR" sz="2500" dirty="0" smtClean="0"/>
          </a:p>
          <a:p>
            <a:r>
              <a:rPr lang="en-US" sz="2500" dirty="0" smtClean="0"/>
              <a:t>Our main purpose </a:t>
            </a:r>
            <a:r>
              <a:rPr lang="en-US" sz="2500" dirty="0" smtClean="0"/>
              <a:t> was the students  </a:t>
            </a:r>
            <a:r>
              <a:rPr lang="en-US" sz="2500" dirty="0" smtClean="0"/>
              <a:t>to learn by playing. </a:t>
            </a:r>
            <a:endParaRPr lang="el-GR" sz="2500" dirty="0"/>
          </a:p>
        </p:txBody>
      </p:sp>
    </p:spTree>
    <p:extLst>
      <p:ext uri="{BB962C8B-B14F-4D97-AF65-F5344CB8AC3E}">
        <p14:creationId xmlns:p14="http://schemas.microsoft.com/office/powerpoint/2010/main" val="28216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teaching method</a:t>
            </a:r>
            <a:endParaRPr lang="el-GR" sz="400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Our teaching based on</a:t>
            </a:r>
            <a:r>
              <a:rPr lang="el-GR" sz="2500" dirty="0" smtClean="0"/>
              <a:t>: </a:t>
            </a:r>
          </a:p>
          <a:p>
            <a:endParaRPr lang="el-GR" sz="2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Co-operative </a:t>
            </a:r>
            <a:r>
              <a:rPr lang="en-US" sz="2800" b="1" dirty="0"/>
              <a:t>learning</a:t>
            </a:r>
            <a:endParaRPr lang="el-GR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Learning by acting and doing as focus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9663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8490" y="1622738"/>
            <a:ext cx="6618882" cy="1115096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beginning and the choice</a:t>
            </a:r>
            <a:endParaRPr lang="el-GR" sz="400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8490" y="2910625"/>
            <a:ext cx="10676586" cy="2311020"/>
          </a:xfrm>
        </p:spPr>
        <p:txBody>
          <a:bodyPr>
            <a:noAutofit/>
          </a:bodyPr>
          <a:lstStyle/>
          <a:p>
            <a:r>
              <a:rPr lang="en-US" sz="2500" dirty="0" smtClean="0"/>
              <a:t>Everything started when a colleague proposed us to take part to a  program  in which </a:t>
            </a:r>
            <a:r>
              <a:rPr lang="en-US" sz="2500" dirty="0"/>
              <a:t>we would  </a:t>
            </a:r>
            <a:r>
              <a:rPr lang="en-US" sz="2500" dirty="0" smtClean="0"/>
              <a:t>cooperate with other schools of </a:t>
            </a:r>
            <a:r>
              <a:rPr lang="en-US" sz="2500" dirty="0" smtClean="0"/>
              <a:t>Greece such as the islands of Zakynthos, Milos, Chios and </a:t>
            </a:r>
            <a:r>
              <a:rPr lang="en-US" sz="2500" dirty="0" err="1" smtClean="0"/>
              <a:t>Thymaina</a:t>
            </a:r>
            <a:r>
              <a:rPr lang="en-US" sz="2500" dirty="0" smtClean="0"/>
              <a:t>.</a:t>
            </a:r>
            <a:endParaRPr lang="en-US" sz="2500" dirty="0"/>
          </a:p>
          <a:p>
            <a:r>
              <a:rPr lang="en-US" sz="2500" dirty="0" smtClean="0"/>
              <a:t>The subject referred to </a:t>
            </a:r>
            <a:r>
              <a:rPr lang="el-GR" sz="2500" dirty="0" smtClean="0"/>
              <a:t> </a:t>
            </a:r>
            <a:r>
              <a:rPr lang="en-US" sz="2500" dirty="0" smtClean="0"/>
              <a:t>physics,  so for that reason we </a:t>
            </a:r>
            <a:r>
              <a:rPr lang="en-US" sz="2500" dirty="0" smtClean="0"/>
              <a:t>chose </a:t>
            </a:r>
            <a:r>
              <a:rPr lang="en-US" sz="2500" dirty="0" smtClean="0"/>
              <a:t>the sixth grade because they study physics in their curriculum   and we wanted to make them to be </a:t>
            </a:r>
            <a:r>
              <a:rPr lang="en-US" sz="2500" dirty="0"/>
              <a:t>more interested in </a:t>
            </a:r>
            <a:r>
              <a:rPr lang="en-US" sz="2500" dirty="0" smtClean="0"/>
              <a:t>that lesson. </a:t>
            </a:r>
            <a:endParaRPr lang="el-GR" sz="2500" dirty="0" smtClean="0"/>
          </a:p>
          <a:p>
            <a:r>
              <a:rPr lang="el-GR" sz="2500" dirty="0" smtClean="0"/>
              <a:t>  </a:t>
            </a:r>
            <a:endParaRPr lang="el-GR" sz="2500" dirty="0"/>
          </a:p>
        </p:txBody>
      </p:sp>
    </p:spTree>
    <p:extLst>
      <p:ext uri="{BB962C8B-B14F-4D97-AF65-F5344CB8AC3E}">
        <p14:creationId xmlns:p14="http://schemas.microsoft.com/office/powerpoint/2010/main" val="9520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799" y="1133341"/>
            <a:ext cx="6193879" cy="1321158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Program’s </a:t>
            </a:r>
            <a:r>
              <a:rPr lang="en-US" sz="4000" smtClean="0"/>
              <a:t>intention </a:t>
            </a:r>
            <a:r>
              <a:rPr lang="en-US" sz="4000"/>
              <a:t>Was that </a:t>
            </a:r>
            <a:endParaRPr lang="el-GR" sz="400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799" y="3124199"/>
            <a:ext cx="10660487" cy="3094485"/>
          </a:xfrm>
        </p:spPr>
        <p:txBody>
          <a:bodyPr>
            <a:noAutofit/>
          </a:bodyPr>
          <a:lstStyle/>
          <a:p>
            <a:r>
              <a:rPr lang="el-GR" sz="2500" dirty="0" smtClean="0"/>
              <a:t>•</a:t>
            </a:r>
            <a:r>
              <a:rPr lang="en-US" sz="2500" dirty="0"/>
              <a:t>O</a:t>
            </a:r>
            <a:r>
              <a:rPr lang="en-US" sz="2500" dirty="0" smtClean="0"/>
              <a:t>ur students </a:t>
            </a:r>
            <a:r>
              <a:rPr lang="en-US" sz="2500" dirty="0"/>
              <a:t>would learn about  </a:t>
            </a:r>
            <a:r>
              <a:rPr lang="en-US" sz="2500" dirty="0" smtClean="0"/>
              <a:t>molecules and atoms.</a:t>
            </a:r>
            <a:r>
              <a:rPr lang="el-GR" sz="2500" dirty="0" smtClean="0"/>
              <a:t> </a:t>
            </a:r>
          </a:p>
          <a:p>
            <a:r>
              <a:rPr lang="el-GR" sz="2500" dirty="0" smtClean="0"/>
              <a:t>•</a:t>
            </a:r>
            <a:r>
              <a:rPr lang="en-US" sz="2500" dirty="0" smtClean="0"/>
              <a:t>Also they would familiarize  better with physics.  </a:t>
            </a:r>
            <a:endParaRPr lang="el-GR" sz="2500" dirty="0" smtClean="0"/>
          </a:p>
          <a:p>
            <a:r>
              <a:rPr lang="el-GR" sz="2500" dirty="0" smtClean="0"/>
              <a:t>•</a:t>
            </a:r>
            <a:r>
              <a:rPr lang="en-US" sz="2500" dirty="0" smtClean="0"/>
              <a:t>They would </a:t>
            </a:r>
            <a:r>
              <a:rPr lang="en-US" sz="2500" dirty="0"/>
              <a:t>improve their  skills of </a:t>
            </a:r>
            <a:r>
              <a:rPr lang="en-US" sz="2500" dirty="0" smtClean="0"/>
              <a:t>collaboration  and helping each other.</a:t>
            </a:r>
            <a:endParaRPr lang="el-GR" sz="2500" dirty="0"/>
          </a:p>
          <a:p>
            <a:r>
              <a:rPr lang="el-GR" sz="2500" dirty="0" smtClean="0"/>
              <a:t>•</a:t>
            </a:r>
            <a:r>
              <a:rPr lang="en-US" sz="2500" dirty="0" smtClean="0"/>
              <a:t>They would hone their imagination and their creativity. </a:t>
            </a:r>
            <a:endParaRPr lang="el-GR" sz="2500" dirty="0" smtClean="0"/>
          </a:p>
          <a:p>
            <a:r>
              <a:rPr lang="el-GR" sz="2500" dirty="0" smtClean="0"/>
              <a:t>•</a:t>
            </a:r>
            <a:r>
              <a:rPr lang="en-US" sz="2500" dirty="0" smtClean="0"/>
              <a:t>And finally  they would meet new students from other schools of Greece. </a:t>
            </a:r>
            <a:endParaRPr lang="el-GR" sz="2500" dirty="0"/>
          </a:p>
        </p:txBody>
      </p:sp>
    </p:spTree>
    <p:extLst>
      <p:ext uri="{BB962C8B-B14F-4D97-AF65-F5344CB8AC3E}">
        <p14:creationId xmlns:p14="http://schemas.microsoft.com/office/powerpoint/2010/main" val="41744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1086092"/>
            <a:ext cx="6565006" cy="139953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Procedure- Activities </a:t>
            </a:r>
            <a:endParaRPr lang="el-GR" sz="400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2583287"/>
            <a:ext cx="11317310" cy="3094485"/>
          </a:xfrm>
        </p:spPr>
        <p:txBody>
          <a:bodyPr>
            <a:noAutofit/>
          </a:bodyPr>
          <a:lstStyle/>
          <a:p>
            <a:r>
              <a:rPr lang="en-US" sz="2300" dirty="0" smtClean="0"/>
              <a:t>First of all we had a brain storming with the  students for the </a:t>
            </a:r>
            <a:r>
              <a:rPr lang="en-US" sz="2300" dirty="0" err="1" smtClean="0"/>
              <a:t>cern</a:t>
            </a:r>
            <a:r>
              <a:rPr lang="en-US" sz="2300" dirty="0" smtClean="0"/>
              <a:t>.  Students told us what the knew for the subject.</a:t>
            </a:r>
          </a:p>
          <a:p>
            <a:r>
              <a:rPr lang="en-US" sz="2300" dirty="0" smtClean="0"/>
              <a:t>After that they watched a documentary about </a:t>
            </a:r>
            <a:r>
              <a:rPr lang="en-US" sz="2300" dirty="0" err="1" smtClean="0"/>
              <a:t>cern</a:t>
            </a:r>
            <a:r>
              <a:rPr lang="en-US" sz="2300" dirty="0" smtClean="0"/>
              <a:t> and they chose  the subject  that they would visualize.  It was “ Big Bang”</a:t>
            </a:r>
            <a:endParaRPr lang="el-GR" sz="2300" dirty="0"/>
          </a:p>
        </p:txBody>
      </p:sp>
    </p:spTree>
    <p:extLst>
      <p:ext uri="{BB962C8B-B14F-4D97-AF65-F5344CB8AC3E}">
        <p14:creationId xmlns:p14="http://schemas.microsoft.com/office/powerpoint/2010/main" val="20688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5496" y="300507"/>
            <a:ext cx="6873240" cy="1600200"/>
          </a:xfrm>
        </p:spPr>
        <p:txBody>
          <a:bodyPr/>
          <a:lstStyle/>
          <a:p>
            <a:r>
              <a:rPr lang="en-US" dirty="0" smtClean="0"/>
              <a:t>Drawing the big bang </a:t>
            </a:r>
            <a:endParaRPr lang="el-GR" dirty="0"/>
          </a:p>
        </p:txBody>
      </p:sp>
      <p:pic>
        <p:nvPicPr>
          <p:cNvPr id="17" name="Εικόνα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9630" y="1834788"/>
            <a:ext cx="4199419" cy="4855335"/>
          </a:xfrm>
          <a:prstGeom prst="rect">
            <a:avLst/>
          </a:prstGeom>
        </p:spPr>
      </p:pic>
      <p:pic>
        <p:nvPicPr>
          <p:cNvPr id="23" name="Θέση εικόνας 2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>
          <a:xfrm rot="5400000">
            <a:off x="6834165" y="1576112"/>
            <a:ext cx="5467350" cy="3644900"/>
          </a:xfrm>
        </p:spPr>
      </p:pic>
    </p:spTree>
    <p:extLst>
      <p:ext uri="{BB962C8B-B14F-4D97-AF65-F5344CB8AC3E}">
        <p14:creationId xmlns:p14="http://schemas.microsoft.com/office/powerpoint/2010/main" val="64579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εικόνας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>
          <a:xfrm>
            <a:off x="4332426" y="437881"/>
            <a:ext cx="3970986" cy="5956479"/>
          </a:xfr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8846" y="1629177"/>
            <a:ext cx="5956479" cy="357388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6811" y="1636904"/>
            <a:ext cx="5995115" cy="35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9282" y="197476"/>
            <a:ext cx="6873240" cy="1600200"/>
          </a:xfrm>
        </p:spPr>
        <p:txBody>
          <a:bodyPr/>
          <a:lstStyle/>
          <a:p>
            <a:r>
              <a:rPr lang="en-US" dirty="0" smtClean="0"/>
              <a:t>Preparing the scene</a:t>
            </a:r>
            <a:endParaRPr lang="el-GR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>
          <a:xfrm>
            <a:off x="8041541" y="545179"/>
            <a:ext cx="3644962" cy="5467443"/>
          </a:xfr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6" y="2099255"/>
            <a:ext cx="7053328" cy="42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8342"/>
      </p:ext>
    </p:extLst>
  </p:cSld>
  <p:clrMapOvr>
    <a:masterClrMapping/>
  </p:clrMapOvr>
</p:sld>
</file>

<file path=ppt/theme/theme1.xml><?xml version="1.0" encoding="utf-8"?>
<a:theme xmlns:a="http://schemas.openxmlformats.org/drawingml/2006/main" name="Ίχνος ατμού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TM04033937[[fn=Ίχνος ατμού]]</Template>
  <TotalTime>226</TotalTime>
  <Words>273</Words>
  <Application>Microsoft Office PowerPoint</Application>
  <PresentationFormat>Ευρεία οθόνη</PresentationFormat>
  <Paragraphs>29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Ίχνος ατμού</vt:lpstr>
      <vt:lpstr> Educational program : Cern through the art of music and theatre  Subject : Big Bang </vt:lpstr>
      <vt:lpstr>Indrudaction </vt:lpstr>
      <vt:lpstr>teaching method</vt:lpstr>
      <vt:lpstr>The beginning and the choice</vt:lpstr>
      <vt:lpstr>Program’s intention Was that </vt:lpstr>
      <vt:lpstr>Procedure- Activities </vt:lpstr>
      <vt:lpstr>Drawing the big bang </vt:lpstr>
      <vt:lpstr>Παρουσίαση του PowerPoint</vt:lpstr>
      <vt:lpstr>Preparing the scene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Bang</dc:title>
  <dc:creator>Μαρία</dc:creator>
  <cp:lastModifiedBy>Μαρία</cp:lastModifiedBy>
  <cp:revision>36</cp:revision>
  <dcterms:created xsi:type="dcterms:W3CDTF">2016-04-16T15:44:03Z</dcterms:created>
  <dcterms:modified xsi:type="dcterms:W3CDTF">2016-07-01T12:07:01Z</dcterms:modified>
</cp:coreProperties>
</file>