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\Google%20Drive\Rosa_drive\Rosa\TeseD\BH\BHIMS\imagens\XTEJ11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\Google%20Drive\Rosa_drive\Rosa\TeseD\BH\BHIMS\imagens\XTEJ11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a\Google%20Drive\Rosa_drive\Rosa\TeseD\BH\BHIMS\imagens\XTEJ11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combined!$B$1</c:f>
              <c:strCache>
                <c:ptCount val="1"/>
                <c:pt idx="0">
                  <c:v>star 1</c:v>
                </c:pt>
              </c:strCache>
            </c:strRef>
          </c:tx>
          <c:cat>
            <c:numRef>
              <c:f>combined!$G$2:$G$61</c:f>
              <c:numCache>
                <c:formatCode>General</c:formatCode>
                <c:ptCount val="60"/>
                <c:pt idx="0">
                  <c:v>54964.245059000001</c:v>
                </c:pt>
                <c:pt idx="1">
                  <c:v>54964.247636</c:v>
                </c:pt>
                <c:pt idx="2">
                  <c:v>54964.250218000001</c:v>
                </c:pt>
                <c:pt idx="3">
                  <c:v>54964.252796000001</c:v>
                </c:pt>
                <c:pt idx="4">
                  <c:v>54964.255376000001</c:v>
                </c:pt>
                <c:pt idx="5">
                  <c:v>54964.257955000001</c:v>
                </c:pt>
                <c:pt idx="6">
                  <c:v>54964.260554</c:v>
                </c:pt>
                <c:pt idx="7">
                  <c:v>54964.263131</c:v>
                </c:pt>
                <c:pt idx="8">
                  <c:v>54964.265712</c:v>
                </c:pt>
                <c:pt idx="9">
                  <c:v>54964.26829</c:v>
                </c:pt>
                <c:pt idx="10">
                  <c:v>54964.270868</c:v>
                </c:pt>
                <c:pt idx="11">
                  <c:v>54964.273442999998</c:v>
                </c:pt>
                <c:pt idx="12">
                  <c:v>54964.276029000001</c:v>
                </c:pt>
                <c:pt idx="13">
                  <c:v>54964.278608000001</c:v>
                </c:pt>
                <c:pt idx="14">
                  <c:v>54964.281189000001</c:v>
                </c:pt>
                <c:pt idx="15">
                  <c:v>54964.283768000001</c:v>
                </c:pt>
                <c:pt idx="16">
                  <c:v>54964.287474999997</c:v>
                </c:pt>
                <c:pt idx="17">
                  <c:v>54964.290050000003</c:v>
                </c:pt>
                <c:pt idx="18">
                  <c:v>54964.292628000003</c:v>
                </c:pt>
                <c:pt idx="19">
                  <c:v>54964.295216999999</c:v>
                </c:pt>
                <c:pt idx="20">
                  <c:v>54964.297793999998</c:v>
                </c:pt>
                <c:pt idx="21">
                  <c:v>54964.300371999998</c:v>
                </c:pt>
                <c:pt idx="22">
                  <c:v>54964.302950999998</c:v>
                </c:pt>
                <c:pt idx="23">
                  <c:v>54964.305540000001</c:v>
                </c:pt>
                <c:pt idx="24">
                  <c:v>54964.309045000002</c:v>
                </c:pt>
                <c:pt idx="25">
                  <c:v>54964.311623000001</c:v>
                </c:pt>
                <c:pt idx="26">
                  <c:v>54964.314200000001</c:v>
                </c:pt>
                <c:pt idx="27">
                  <c:v>54964.316774999999</c:v>
                </c:pt>
                <c:pt idx="28">
                  <c:v>54964.319356</c:v>
                </c:pt>
                <c:pt idx="29">
                  <c:v>54964.321931999999</c:v>
                </c:pt>
                <c:pt idx="30">
                  <c:v>54964.324509999999</c:v>
                </c:pt>
                <c:pt idx="31">
                  <c:v>54964.327087999998</c:v>
                </c:pt>
                <c:pt idx="32">
                  <c:v>54964.333186000003</c:v>
                </c:pt>
                <c:pt idx="33">
                  <c:v>54964.335762000002</c:v>
                </c:pt>
                <c:pt idx="34">
                  <c:v>54964.338339000002</c:v>
                </c:pt>
                <c:pt idx="35">
                  <c:v>54964.340917000001</c:v>
                </c:pt>
                <c:pt idx="36">
                  <c:v>54964.343497000002</c:v>
                </c:pt>
                <c:pt idx="37">
                  <c:v>54964.346077000002</c:v>
                </c:pt>
                <c:pt idx="38">
                  <c:v>54964.348653000001</c:v>
                </c:pt>
                <c:pt idx="39">
                  <c:v>54964.351238000003</c:v>
                </c:pt>
                <c:pt idx="40">
                  <c:v>54964.353816000003</c:v>
                </c:pt>
                <c:pt idx="41">
                  <c:v>54964.356394000002</c:v>
                </c:pt>
                <c:pt idx="42">
                  <c:v>54964.358972000002</c:v>
                </c:pt>
                <c:pt idx="43">
                  <c:v>54964.361556000003</c:v>
                </c:pt>
                <c:pt idx="44">
                  <c:v>54964.364133000003</c:v>
                </c:pt>
                <c:pt idx="45">
                  <c:v>54964.366711000002</c:v>
                </c:pt>
                <c:pt idx="46">
                  <c:v>54964.369288000002</c:v>
                </c:pt>
                <c:pt idx="47">
                  <c:v>54964.375033999997</c:v>
                </c:pt>
                <c:pt idx="48">
                  <c:v>54964.377611999997</c:v>
                </c:pt>
                <c:pt idx="49">
                  <c:v>54964.380188000003</c:v>
                </c:pt>
                <c:pt idx="50">
                  <c:v>54964.382769999997</c:v>
                </c:pt>
                <c:pt idx="51">
                  <c:v>54964.385344000002</c:v>
                </c:pt>
                <c:pt idx="52">
                  <c:v>54964.387918</c:v>
                </c:pt>
                <c:pt idx="53">
                  <c:v>54964.390495</c:v>
                </c:pt>
                <c:pt idx="54">
                  <c:v>54964.393071999999</c:v>
                </c:pt>
                <c:pt idx="55">
                  <c:v>54964.398235000001</c:v>
                </c:pt>
                <c:pt idx="56">
                  <c:v>54964.400816000001</c:v>
                </c:pt>
                <c:pt idx="57">
                  <c:v>54964.403393000001</c:v>
                </c:pt>
                <c:pt idx="58">
                  <c:v>54964.405982999997</c:v>
                </c:pt>
                <c:pt idx="59">
                  <c:v>54964.408560999997</c:v>
                </c:pt>
              </c:numCache>
            </c:numRef>
          </c:cat>
          <c:val>
            <c:numRef>
              <c:f>combined!$B$2:$B$61</c:f>
              <c:numCache>
                <c:formatCode>General</c:formatCode>
                <c:ptCount val="60"/>
                <c:pt idx="0">
                  <c:v>5219</c:v>
                </c:pt>
                <c:pt idx="1">
                  <c:v>5295</c:v>
                </c:pt>
                <c:pt idx="2">
                  <c:v>5916</c:v>
                </c:pt>
                <c:pt idx="3">
                  <c:v>5401</c:v>
                </c:pt>
                <c:pt idx="4">
                  <c:v>6003</c:v>
                </c:pt>
                <c:pt idx="5">
                  <c:v>6349</c:v>
                </c:pt>
                <c:pt idx="6">
                  <c:v>6243</c:v>
                </c:pt>
                <c:pt idx="7">
                  <c:v>6227</c:v>
                </c:pt>
                <c:pt idx="8">
                  <c:v>6639</c:v>
                </c:pt>
                <c:pt idx="9">
                  <c:v>6307</c:v>
                </c:pt>
                <c:pt idx="10">
                  <c:v>6346</c:v>
                </c:pt>
                <c:pt idx="11">
                  <c:v>6454</c:v>
                </c:pt>
                <c:pt idx="12">
                  <c:v>6350</c:v>
                </c:pt>
                <c:pt idx="13">
                  <c:v>6246</c:v>
                </c:pt>
                <c:pt idx="14">
                  <c:v>6275</c:v>
                </c:pt>
                <c:pt idx="15">
                  <c:v>6293</c:v>
                </c:pt>
                <c:pt idx="16">
                  <c:v>6351</c:v>
                </c:pt>
                <c:pt idx="17">
                  <c:v>5949</c:v>
                </c:pt>
                <c:pt idx="18">
                  <c:v>6153</c:v>
                </c:pt>
                <c:pt idx="19">
                  <c:v>6611</c:v>
                </c:pt>
                <c:pt idx="20">
                  <c:v>6608</c:v>
                </c:pt>
                <c:pt idx="21">
                  <c:v>6366</c:v>
                </c:pt>
                <c:pt idx="22">
                  <c:v>6252</c:v>
                </c:pt>
                <c:pt idx="23">
                  <c:v>6076</c:v>
                </c:pt>
                <c:pt idx="24">
                  <c:v>6319</c:v>
                </c:pt>
                <c:pt idx="25">
                  <c:v>6542</c:v>
                </c:pt>
                <c:pt idx="26">
                  <c:v>6039</c:v>
                </c:pt>
                <c:pt idx="27">
                  <c:v>6245</c:v>
                </c:pt>
                <c:pt idx="28">
                  <c:v>6172</c:v>
                </c:pt>
                <c:pt idx="29">
                  <c:v>6270</c:v>
                </c:pt>
                <c:pt idx="30">
                  <c:v>6214</c:v>
                </c:pt>
                <c:pt idx="31">
                  <c:v>6247</c:v>
                </c:pt>
                <c:pt idx="32">
                  <c:v>6770</c:v>
                </c:pt>
                <c:pt idx="33">
                  <c:v>6261</c:v>
                </c:pt>
                <c:pt idx="34">
                  <c:v>6327</c:v>
                </c:pt>
                <c:pt idx="35">
                  <c:v>5926</c:v>
                </c:pt>
                <c:pt idx="36">
                  <c:v>6376</c:v>
                </c:pt>
                <c:pt idx="37">
                  <c:v>6565</c:v>
                </c:pt>
                <c:pt idx="38">
                  <c:v>5861</c:v>
                </c:pt>
                <c:pt idx="39">
                  <c:v>6390</c:v>
                </c:pt>
                <c:pt idx="40">
                  <c:v>6137</c:v>
                </c:pt>
                <c:pt idx="41">
                  <c:v>6172</c:v>
                </c:pt>
                <c:pt idx="42">
                  <c:v>6313</c:v>
                </c:pt>
                <c:pt idx="43">
                  <c:v>5985</c:v>
                </c:pt>
                <c:pt idx="44">
                  <c:v>6232</c:v>
                </c:pt>
                <c:pt idx="45">
                  <c:v>5745</c:v>
                </c:pt>
                <c:pt idx="46">
                  <c:v>5901</c:v>
                </c:pt>
                <c:pt idx="47">
                  <c:v>5902</c:v>
                </c:pt>
                <c:pt idx="48">
                  <c:v>6171</c:v>
                </c:pt>
                <c:pt idx="49">
                  <c:v>6496</c:v>
                </c:pt>
                <c:pt idx="50">
                  <c:v>6198</c:v>
                </c:pt>
                <c:pt idx="51">
                  <c:v>5968</c:v>
                </c:pt>
                <c:pt idx="52">
                  <c:v>6399</c:v>
                </c:pt>
                <c:pt idx="53">
                  <c:v>5715</c:v>
                </c:pt>
                <c:pt idx="54">
                  <c:v>6135</c:v>
                </c:pt>
                <c:pt idx="55">
                  <c:v>3848</c:v>
                </c:pt>
                <c:pt idx="56">
                  <c:v>5589</c:v>
                </c:pt>
                <c:pt idx="57">
                  <c:v>5907</c:v>
                </c:pt>
                <c:pt idx="58">
                  <c:v>5247</c:v>
                </c:pt>
                <c:pt idx="59">
                  <c:v>6118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combined!$C$1</c:f>
              <c:strCache>
                <c:ptCount val="1"/>
                <c:pt idx="0">
                  <c:v>star 2</c:v>
                </c:pt>
              </c:strCache>
            </c:strRef>
          </c:tx>
          <c:cat>
            <c:numRef>
              <c:f>combined!$G$2:$G$61</c:f>
              <c:numCache>
                <c:formatCode>General</c:formatCode>
                <c:ptCount val="60"/>
                <c:pt idx="0">
                  <c:v>54964.245059000001</c:v>
                </c:pt>
                <c:pt idx="1">
                  <c:v>54964.247636</c:v>
                </c:pt>
                <c:pt idx="2">
                  <c:v>54964.250218000001</c:v>
                </c:pt>
                <c:pt idx="3">
                  <c:v>54964.252796000001</c:v>
                </c:pt>
                <c:pt idx="4">
                  <c:v>54964.255376000001</c:v>
                </c:pt>
                <c:pt idx="5">
                  <c:v>54964.257955000001</c:v>
                </c:pt>
                <c:pt idx="6">
                  <c:v>54964.260554</c:v>
                </c:pt>
                <c:pt idx="7">
                  <c:v>54964.263131</c:v>
                </c:pt>
                <c:pt idx="8">
                  <c:v>54964.265712</c:v>
                </c:pt>
                <c:pt idx="9">
                  <c:v>54964.26829</c:v>
                </c:pt>
                <c:pt idx="10">
                  <c:v>54964.270868</c:v>
                </c:pt>
                <c:pt idx="11">
                  <c:v>54964.273442999998</c:v>
                </c:pt>
                <c:pt idx="12">
                  <c:v>54964.276029000001</c:v>
                </c:pt>
                <c:pt idx="13">
                  <c:v>54964.278608000001</c:v>
                </c:pt>
                <c:pt idx="14">
                  <c:v>54964.281189000001</c:v>
                </c:pt>
                <c:pt idx="15">
                  <c:v>54964.283768000001</c:v>
                </c:pt>
                <c:pt idx="16">
                  <c:v>54964.287474999997</c:v>
                </c:pt>
                <c:pt idx="17">
                  <c:v>54964.290050000003</c:v>
                </c:pt>
                <c:pt idx="18">
                  <c:v>54964.292628000003</c:v>
                </c:pt>
                <c:pt idx="19">
                  <c:v>54964.295216999999</c:v>
                </c:pt>
                <c:pt idx="20">
                  <c:v>54964.297793999998</c:v>
                </c:pt>
                <c:pt idx="21">
                  <c:v>54964.300371999998</c:v>
                </c:pt>
                <c:pt idx="22">
                  <c:v>54964.302950999998</c:v>
                </c:pt>
                <c:pt idx="23">
                  <c:v>54964.305540000001</c:v>
                </c:pt>
                <c:pt idx="24">
                  <c:v>54964.309045000002</c:v>
                </c:pt>
                <c:pt idx="25">
                  <c:v>54964.311623000001</c:v>
                </c:pt>
                <c:pt idx="26">
                  <c:v>54964.314200000001</c:v>
                </c:pt>
                <c:pt idx="27">
                  <c:v>54964.316774999999</c:v>
                </c:pt>
                <c:pt idx="28">
                  <c:v>54964.319356</c:v>
                </c:pt>
                <c:pt idx="29">
                  <c:v>54964.321931999999</c:v>
                </c:pt>
                <c:pt idx="30">
                  <c:v>54964.324509999999</c:v>
                </c:pt>
                <c:pt idx="31">
                  <c:v>54964.327087999998</c:v>
                </c:pt>
                <c:pt idx="32">
                  <c:v>54964.333186000003</c:v>
                </c:pt>
                <c:pt idx="33">
                  <c:v>54964.335762000002</c:v>
                </c:pt>
                <c:pt idx="34">
                  <c:v>54964.338339000002</c:v>
                </c:pt>
                <c:pt idx="35">
                  <c:v>54964.340917000001</c:v>
                </c:pt>
                <c:pt idx="36">
                  <c:v>54964.343497000002</c:v>
                </c:pt>
                <c:pt idx="37">
                  <c:v>54964.346077000002</c:v>
                </c:pt>
                <c:pt idx="38">
                  <c:v>54964.348653000001</c:v>
                </c:pt>
                <c:pt idx="39">
                  <c:v>54964.351238000003</c:v>
                </c:pt>
                <c:pt idx="40">
                  <c:v>54964.353816000003</c:v>
                </c:pt>
                <c:pt idx="41">
                  <c:v>54964.356394000002</c:v>
                </c:pt>
                <c:pt idx="42">
                  <c:v>54964.358972000002</c:v>
                </c:pt>
                <c:pt idx="43">
                  <c:v>54964.361556000003</c:v>
                </c:pt>
                <c:pt idx="44">
                  <c:v>54964.364133000003</c:v>
                </c:pt>
                <c:pt idx="45">
                  <c:v>54964.366711000002</c:v>
                </c:pt>
                <c:pt idx="46">
                  <c:v>54964.369288000002</c:v>
                </c:pt>
                <c:pt idx="47">
                  <c:v>54964.375033999997</c:v>
                </c:pt>
                <c:pt idx="48">
                  <c:v>54964.377611999997</c:v>
                </c:pt>
                <c:pt idx="49">
                  <c:v>54964.380188000003</c:v>
                </c:pt>
                <c:pt idx="50">
                  <c:v>54964.382769999997</c:v>
                </c:pt>
                <c:pt idx="51">
                  <c:v>54964.385344000002</c:v>
                </c:pt>
                <c:pt idx="52">
                  <c:v>54964.387918</c:v>
                </c:pt>
                <c:pt idx="53">
                  <c:v>54964.390495</c:v>
                </c:pt>
                <c:pt idx="54">
                  <c:v>54964.393071999999</c:v>
                </c:pt>
                <c:pt idx="55">
                  <c:v>54964.398235000001</c:v>
                </c:pt>
                <c:pt idx="56">
                  <c:v>54964.400816000001</c:v>
                </c:pt>
                <c:pt idx="57">
                  <c:v>54964.403393000001</c:v>
                </c:pt>
                <c:pt idx="58">
                  <c:v>54964.405982999997</c:v>
                </c:pt>
                <c:pt idx="59">
                  <c:v>54964.408560999997</c:v>
                </c:pt>
              </c:numCache>
            </c:numRef>
          </c:cat>
          <c:val>
            <c:numRef>
              <c:f>combined!$C$2:$C$61</c:f>
              <c:numCache>
                <c:formatCode>General</c:formatCode>
                <c:ptCount val="60"/>
                <c:pt idx="0">
                  <c:v>4725</c:v>
                </c:pt>
                <c:pt idx="1">
                  <c:v>4652</c:v>
                </c:pt>
                <c:pt idx="2">
                  <c:v>5465</c:v>
                </c:pt>
                <c:pt idx="3">
                  <c:v>4814</c:v>
                </c:pt>
                <c:pt idx="4">
                  <c:v>5368</c:v>
                </c:pt>
                <c:pt idx="5">
                  <c:v>5654</c:v>
                </c:pt>
                <c:pt idx="6">
                  <c:v>5257</c:v>
                </c:pt>
                <c:pt idx="7">
                  <c:v>5676</c:v>
                </c:pt>
                <c:pt idx="8">
                  <c:v>5329</c:v>
                </c:pt>
                <c:pt idx="9">
                  <c:v>5330</c:v>
                </c:pt>
                <c:pt idx="10">
                  <c:v>5800</c:v>
                </c:pt>
                <c:pt idx="11">
                  <c:v>5350</c:v>
                </c:pt>
                <c:pt idx="12">
                  <c:v>5447</c:v>
                </c:pt>
                <c:pt idx="13">
                  <c:v>5875</c:v>
                </c:pt>
                <c:pt idx="14">
                  <c:v>5488</c:v>
                </c:pt>
                <c:pt idx="15">
                  <c:v>5751</c:v>
                </c:pt>
                <c:pt idx="16">
                  <c:v>5648</c:v>
                </c:pt>
                <c:pt idx="17">
                  <c:v>5244</c:v>
                </c:pt>
                <c:pt idx="18">
                  <c:v>5271</c:v>
                </c:pt>
                <c:pt idx="19">
                  <c:v>5496</c:v>
                </c:pt>
                <c:pt idx="20">
                  <c:v>5532</c:v>
                </c:pt>
                <c:pt idx="21">
                  <c:v>5523</c:v>
                </c:pt>
                <c:pt idx="22">
                  <c:v>5640</c:v>
                </c:pt>
                <c:pt idx="23">
                  <c:v>5141</c:v>
                </c:pt>
                <c:pt idx="24">
                  <c:v>5215</c:v>
                </c:pt>
                <c:pt idx="25">
                  <c:v>5105</c:v>
                </c:pt>
                <c:pt idx="26">
                  <c:v>5212</c:v>
                </c:pt>
                <c:pt idx="27">
                  <c:v>5376</c:v>
                </c:pt>
                <c:pt idx="28">
                  <c:v>5405</c:v>
                </c:pt>
                <c:pt idx="29">
                  <c:v>5792</c:v>
                </c:pt>
                <c:pt idx="30">
                  <c:v>5566</c:v>
                </c:pt>
                <c:pt idx="31">
                  <c:v>5543</c:v>
                </c:pt>
                <c:pt idx="32">
                  <c:v>5194</c:v>
                </c:pt>
                <c:pt idx="33">
                  <c:v>5409</c:v>
                </c:pt>
                <c:pt idx="34">
                  <c:v>5033</c:v>
                </c:pt>
                <c:pt idx="35">
                  <c:v>5476</c:v>
                </c:pt>
                <c:pt idx="36">
                  <c:v>5201</c:v>
                </c:pt>
                <c:pt idx="37">
                  <c:v>5660</c:v>
                </c:pt>
                <c:pt idx="38">
                  <c:v>5496</c:v>
                </c:pt>
                <c:pt idx="39">
                  <c:v>5586</c:v>
                </c:pt>
                <c:pt idx="40">
                  <c:v>5392</c:v>
                </c:pt>
                <c:pt idx="41">
                  <c:v>5233</c:v>
                </c:pt>
                <c:pt idx="42">
                  <c:v>5270</c:v>
                </c:pt>
                <c:pt idx="43">
                  <c:v>5597</c:v>
                </c:pt>
                <c:pt idx="44">
                  <c:v>5170</c:v>
                </c:pt>
                <c:pt idx="45">
                  <c:v>5065</c:v>
                </c:pt>
                <c:pt idx="46">
                  <c:v>5296</c:v>
                </c:pt>
                <c:pt idx="47">
                  <c:v>5331</c:v>
                </c:pt>
                <c:pt idx="48">
                  <c:v>4951</c:v>
                </c:pt>
                <c:pt idx="49">
                  <c:v>4923</c:v>
                </c:pt>
                <c:pt idx="50">
                  <c:v>5504</c:v>
                </c:pt>
                <c:pt idx="51">
                  <c:v>5193</c:v>
                </c:pt>
                <c:pt idx="52">
                  <c:v>4702</c:v>
                </c:pt>
                <c:pt idx="53">
                  <c:v>5269</c:v>
                </c:pt>
                <c:pt idx="54">
                  <c:v>5055</c:v>
                </c:pt>
                <c:pt idx="55">
                  <c:v>4478</c:v>
                </c:pt>
                <c:pt idx="56">
                  <c:v>4509</c:v>
                </c:pt>
                <c:pt idx="57">
                  <c:v>4556</c:v>
                </c:pt>
                <c:pt idx="58">
                  <c:v>5254</c:v>
                </c:pt>
                <c:pt idx="59">
                  <c:v>4951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combined!$D$1</c:f>
              <c:strCache>
                <c:ptCount val="1"/>
                <c:pt idx="0">
                  <c:v>star 3</c:v>
                </c:pt>
              </c:strCache>
            </c:strRef>
          </c:tx>
          <c:cat>
            <c:numRef>
              <c:f>combined!$G$2:$G$61</c:f>
              <c:numCache>
                <c:formatCode>General</c:formatCode>
                <c:ptCount val="60"/>
                <c:pt idx="0">
                  <c:v>54964.245059000001</c:v>
                </c:pt>
                <c:pt idx="1">
                  <c:v>54964.247636</c:v>
                </c:pt>
                <c:pt idx="2">
                  <c:v>54964.250218000001</c:v>
                </c:pt>
                <c:pt idx="3">
                  <c:v>54964.252796000001</c:v>
                </c:pt>
                <c:pt idx="4">
                  <c:v>54964.255376000001</c:v>
                </c:pt>
                <c:pt idx="5">
                  <c:v>54964.257955000001</c:v>
                </c:pt>
                <c:pt idx="6">
                  <c:v>54964.260554</c:v>
                </c:pt>
                <c:pt idx="7">
                  <c:v>54964.263131</c:v>
                </c:pt>
                <c:pt idx="8">
                  <c:v>54964.265712</c:v>
                </c:pt>
                <c:pt idx="9">
                  <c:v>54964.26829</c:v>
                </c:pt>
                <c:pt idx="10">
                  <c:v>54964.270868</c:v>
                </c:pt>
                <c:pt idx="11">
                  <c:v>54964.273442999998</c:v>
                </c:pt>
                <c:pt idx="12">
                  <c:v>54964.276029000001</c:v>
                </c:pt>
                <c:pt idx="13">
                  <c:v>54964.278608000001</c:v>
                </c:pt>
                <c:pt idx="14">
                  <c:v>54964.281189000001</c:v>
                </c:pt>
                <c:pt idx="15">
                  <c:v>54964.283768000001</c:v>
                </c:pt>
                <c:pt idx="16">
                  <c:v>54964.287474999997</c:v>
                </c:pt>
                <c:pt idx="17">
                  <c:v>54964.290050000003</c:v>
                </c:pt>
                <c:pt idx="18">
                  <c:v>54964.292628000003</c:v>
                </c:pt>
                <c:pt idx="19">
                  <c:v>54964.295216999999</c:v>
                </c:pt>
                <c:pt idx="20">
                  <c:v>54964.297793999998</c:v>
                </c:pt>
                <c:pt idx="21">
                  <c:v>54964.300371999998</c:v>
                </c:pt>
                <c:pt idx="22">
                  <c:v>54964.302950999998</c:v>
                </c:pt>
                <c:pt idx="23">
                  <c:v>54964.305540000001</c:v>
                </c:pt>
                <c:pt idx="24">
                  <c:v>54964.309045000002</c:v>
                </c:pt>
                <c:pt idx="25">
                  <c:v>54964.311623000001</c:v>
                </c:pt>
                <c:pt idx="26">
                  <c:v>54964.314200000001</c:v>
                </c:pt>
                <c:pt idx="27">
                  <c:v>54964.316774999999</c:v>
                </c:pt>
                <c:pt idx="28">
                  <c:v>54964.319356</c:v>
                </c:pt>
                <c:pt idx="29">
                  <c:v>54964.321931999999</c:v>
                </c:pt>
                <c:pt idx="30">
                  <c:v>54964.324509999999</c:v>
                </c:pt>
                <c:pt idx="31">
                  <c:v>54964.327087999998</c:v>
                </c:pt>
                <c:pt idx="32">
                  <c:v>54964.333186000003</c:v>
                </c:pt>
                <c:pt idx="33">
                  <c:v>54964.335762000002</c:v>
                </c:pt>
                <c:pt idx="34">
                  <c:v>54964.338339000002</c:v>
                </c:pt>
                <c:pt idx="35">
                  <c:v>54964.340917000001</c:v>
                </c:pt>
                <c:pt idx="36">
                  <c:v>54964.343497000002</c:v>
                </c:pt>
                <c:pt idx="37">
                  <c:v>54964.346077000002</c:v>
                </c:pt>
                <c:pt idx="38">
                  <c:v>54964.348653000001</c:v>
                </c:pt>
                <c:pt idx="39">
                  <c:v>54964.351238000003</c:v>
                </c:pt>
                <c:pt idx="40">
                  <c:v>54964.353816000003</c:v>
                </c:pt>
                <c:pt idx="41">
                  <c:v>54964.356394000002</c:v>
                </c:pt>
                <c:pt idx="42">
                  <c:v>54964.358972000002</c:v>
                </c:pt>
                <c:pt idx="43">
                  <c:v>54964.361556000003</c:v>
                </c:pt>
                <c:pt idx="44">
                  <c:v>54964.364133000003</c:v>
                </c:pt>
                <c:pt idx="45">
                  <c:v>54964.366711000002</c:v>
                </c:pt>
                <c:pt idx="46">
                  <c:v>54964.369288000002</c:v>
                </c:pt>
                <c:pt idx="47">
                  <c:v>54964.375033999997</c:v>
                </c:pt>
                <c:pt idx="48">
                  <c:v>54964.377611999997</c:v>
                </c:pt>
                <c:pt idx="49">
                  <c:v>54964.380188000003</c:v>
                </c:pt>
                <c:pt idx="50">
                  <c:v>54964.382769999997</c:v>
                </c:pt>
                <c:pt idx="51">
                  <c:v>54964.385344000002</c:v>
                </c:pt>
                <c:pt idx="52">
                  <c:v>54964.387918</c:v>
                </c:pt>
                <c:pt idx="53">
                  <c:v>54964.390495</c:v>
                </c:pt>
                <c:pt idx="54">
                  <c:v>54964.393071999999</c:v>
                </c:pt>
                <c:pt idx="55">
                  <c:v>54964.398235000001</c:v>
                </c:pt>
                <c:pt idx="56">
                  <c:v>54964.400816000001</c:v>
                </c:pt>
                <c:pt idx="57">
                  <c:v>54964.403393000001</c:v>
                </c:pt>
                <c:pt idx="58">
                  <c:v>54964.405982999997</c:v>
                </c:pt>
                <c:pt idx="59">
                  <c:v>54964.408560999997</c:v>
                </c:pt>
              </c:numCache>
            </c:numRef>
          </c:cat>
          <c:val>
            <c:numRef>
              <c:f>combined!$D$2:$D$61</c:f>
              <c:numCache>
                <c:formatCode>General</c:formatCode>
                <c:ptCount val="60"/>
                <c:pt idx="0">
                  <c:v>4087</c:v>
                </c:pt>
                <c:pt idx="1">
                  <c:v>3966</c:v>
                </c:pt>
                <c:pt idx="2">
                  <c:v>4428</c:v>
                </c:pt>
                <c:pt idx="3">
                  <c:v>4159</c:v>
                </c:pt>
                <c:pt idx="4">
                  <c:v>4379</c:v>
                </c:pt>
                <c:pt idx="5">
                  <c:v>4507</c:v>
                </c:pt>
                <c:pt idx="6">
                  <c:v>4614</c:v>
                </c:pt>
                <c:pt idx="7">
                  <c:v>4558</c:v>
                </c:pt>
                <c:pt idx="8">
                  <c:v>4246</c:v>
                </c:pt>
                <c:pt idx="9">
                  <c:v>4764</c:v>
                </c:pt>
                <c:pt idx="10">
                  <c:v>4622</c:v>
                </c:pt>
                <c:pt idx="11">
                  <c:v>4638</c:v>
                </c:pt>
                <c:pt idx="12">
                  <c:v>4628</c:v>
                </c:pt>
                <c:pt idx="13">
                  <c:v>4411</c:v>
                </c:pt>
                <c:pt idx="14">
                  <c:v>4359</c:v>
                </c:pt>
                <c:pt idx="15">
                  <c:v>4594</c:v>
                </c:pt>
                <c:pt idx="16">
                  <c:v>4508</c:v>
                </c:pt>
                <c:pt idx="17">
                  <c:v>4644</c:v>
                </c:pt>
                <c:pt idx="18">
                  <c:v>4533</c:v>
                </c:pt>
                <c:pt idx="19">
                  <c:v>4647</c:v>
                </c:pt>
                <c:pt idx="20">
                  <c:v>5014</c:v>
                </c:pt>
                <c:pt idx="21">
                  <c:v>5016</c:v>
                </c:pt>
                <c:pt idx="22">
                  <c:v>4687</c:v>
                </c:pt>
                <c:pt idx="23">
                  <c:v>4144</c:v>
                </c:pt>
                <c:pt idx="24">
                  <c:v>4416</c:v>
                </c:pt>
                <c:pt idx="25">
                  <c:v>4543</c:v>
                </c:pt>
                <c:pt idx="26">
                  <c:v>4309</c:v>
                </c:pt>
                <c:pt idx="27">
                  <c:v>4397</c:v>
                </c:pt>
                <c:pt idx="28">
                  <c:v>4478</c:v>
                </c:pt>
                <c:pt idx="29">
                  <c:v>4476</c:v>
                </c:pt>
                <c:pt idx="30">
                  <c:v>4279</c:v>
                </c:pt>
                <c:pt idx="31">
                  <c:v>4347</c:v>
                </c:pt>
                <c:pt idx="32">
                  <c:v>4654</c:v>
                </c:pt>
                <c:pt idx="33">
                  <c:v>4740</c:v>
                </c:pt>
                <c:pt idx="34">
                  <c:v>4397</c:v>
                </c:pt>
                <c:pt idx="35">
                  <c:v>4591</c:v>
                </c:pt>
                <c:pt idx="36">
                  <c:v>4436</c:v>
                </c:pt>
                <c:pt idx="37">
                  <c:v>4802</c:v>
                </c:pt>
                <c:pt idx="38">
                  <c:v>4753</c:v>
                </c:pt>
                <c:pt idx="39">
                  <c:v>4292</c:v>
                </c:pt>
                <c:pt idx="40">
                  <c:v>4905</c:v>
                </c:pt>
                <c:pt idx="41">
                  <c:v>4507</c:v>
                </c:pt>
                <c:pt idx="42">
                  <c:v>4055</c:v>
                </c:pt>
                <c:pt idx="43">
                  <c:v>4358</c:v>
                </c:pt>
                <c:pt idx="44">
                  <c:v>4502</c:v>
                </c:pt>
                <c:pt idx="45">
                  <c:v>4495</c:v>
                </c:pt>
                <c:pt idx="46">
                  <c:v>4368</c:v>
                </c:pt>
                <c:pt idx="47">
                  <c:v>4588</c:v>
                </c:pt>
                <c:pt idx="48">
                  <c:v>4955</c:v>
                </c:pt>
                <c:pt idx="49">
                  <c:v>4312</c:v>
                </c:pt>
                <c:pt idx="50">
                  <c:v>4163</c:v>
                </c:pt>
                <c:pt idx="51">
                  <c:v>4220</c:v>
                </c:pt>
                <c:pt idx="52">
                  <c:v>4667</c:v>
                </c:pt>
                <c:pt idx="53">
                  <c:v>4515</c:v>
                </c:pt>
                <c:pt idx="54">
                  <c:v>4129</c:v>
                </c:pt>
                <c:pt idx="55">
                  <c:v>4110</c:v>
                </c:pt>
                <c:pt idx="56">
                  <c:v>4045</c:v>
                </c:pt>
                <c:pt idx="57">
                  <c:v>4030</c:v>
                </c:pt>
                <c:pt idx="58">
                  <c:v>4118</c:v>
                </c:pt>
                <c:pt idx="59">
                  <c:v>3919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combined!$E$1</c:f>
              <c:strCache>
                <c:ptCount val="1"/>
                <c:pt idx="0">
                  <c:v>xte J1118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combined!$F$2:$F$61</c:f>
                <c:numCache>
                  <c:formatCode>General</c:formatCode>
                  <c:ptCount val="60"/>
                  <c:pt idx="0">
                    <c:v>107.17275773255068</c:v>
                  </c:pt>
                  <c:pt idx="1">
                    <c:v>106.40488710580919</c:v>
                  </c:pt>
                  <c:pt idx="2">
                    <c:v>120.55704044144414</c:v>
                  </c:pt>
                  <c:pt idx="3">
                    <c:v>111.66915420114903</c:v>
                  </c:pt>
                  <c:pt idx="4">
                    <c:v>115.10864433221339</c:v>
                  </c:pt>
                  <c:pt idx="5">
                    <c:v>123.77398757412641</c:v>
                  </c:pt>
                  <c:pt idx="6">
                    <c:v>125.88089608832628</c:v>
                  </c:pt>
                  <c:pt idx="7">
                    <c:v>124.36237373096414</c:v>
                  </c:pt>
                  <c:pt idx="8">
                    <c:v>126.53062870309307</c:v>
                  </c:pt>
                  <c:pt idx="9">
                    <c:v>127.57742747053649</c:v>
                  </c:pt>
                  <c:pt idx="10">
                    <c:v>125.72191535289303</c:v>
                  </c:pt>
                  <c:pt idx="11">
                    <c:v>129.81525334104617</c:v>
                  </c:pt>
                  <c:pt idx="12">
                    <c:v>129.99230746471116</c:v>
                  </c:pt>
                  <c:pt idx="13">
                    <c:v>132.13629327327143</c:v>
                  </c:pt>
                  <c:pt idx="14">
                    <c:v>133.16155601373845</c:v>
                  </c:pt>
                  <c:pt idx="15">
                    <c:v>135.37355724069602</c:v>
                  </c:pt>
                  <c:pt idx="16">
                    <c:v>135.70556362949898</c:v>
                  </c:pt>
                  <c:pt idx="17">
                    <c:v>131.86356585501545</c:v>
                  </c:pt>
                  <c:pt idx="18">
                    <c:v>135.58023454766553</c:v>
                  </c:pt>
                  <c:pt idx="19">
                    <c:v>131.26309458488322</c:v>
                  </c:pt>
                  <c:pt idx="20">
                    <c:v>132.95864018558552</c:v>
                  </c:pt>
                  <c:pt idx="21">
                    <c:v>133.57394955604181</c:v>
                  </c:pt>
                  <c:pt idx="22">
                    <c:v>132.95864018558552</c:v>
                  </c:pt>
                  <c:pt idx="23">
                    <c:v>128.53015210447703</c:v>
                  </c:pt>
                  <c:pt idx="24">
                    <c:v>130.86634403084699</c:v>
                  </c:pt>
                  <c:pt idx="25">
                    <c:v>129.22847983320085</c:v>
                  </c:pt>
                  <c:pt idx="26">
                    <c:v>126.64912159190051</c:v>
                  </c:pt>
                  <c:pt idx="27">
                    <c:v>126.30914456206249</c:v>
                  </c:pt>
                  <c:pt idx="28">
                    <c:v>121.97540735738495</c:v>
                  </c:pt>
                  <c:pt idx="29">
                    <c:v>123.15031465652046</c:v>
                  </c:pt>
                  <c:pt idx="30">
                    <c:v>124.60337074092338</c:v>
                  </c:pt>
                  <c:pt idx="31">
                    <c:v>123.45039489608772</c:v>
                  </c:pt>
                  <c:pt idx="32">
                    <c:v>123.02032352420473</c:v>
                  </c:pt>
                  <c:pt idx="33">
                    <c:v>122.12288892750614</c:v>
                  </c:pt>
                  <c:pt idx="34">
                    <c:v>123.82245353731285</c:v>
                  </c:pt>
                  <c:pt idx="35">
                    <c:v>120.04998958767135</c:v>
                  </c:pt>
                  <c:pt idx="36">
                    <c:v>120.797350964332</c:v>
                  </c:pt>
                  <c:pt idx="37">
                    <c:v>123.64465212858985</c:v>
                  </c:pt>
                  <c:pt idx="38">
                    <c:v>122.74363527287271</c:v>
                  </c:pt>
                  <c:pt idx="39">
                    <c:v>121.58124855420756</c:v>
                  </c:pt>
                  <c:pt idx="40">
                    <c:v>128.69343417595164</c:v>
                  </c:pt>
                  <c:pt idx="41">
                    <c:v>130.79755349393963</c:v>
                  </c:pt>
                  <c:pt idx="42">
                    <c:v>129.18204209564115</c:v>
                  </c:pt>
                  <c:pt idx="43">
                    <c:v>128.74781551544865</c:v>
                  </c:pt>
                  <c:pt idx="44">
                    <c:v>129.52991932368366</c:v>
                  </c:pt>
                  <c:pt idx="45">
                    <c:v>128.33549781724463</c:v>
                  </c:pt>
                  <c:pt idx="46">
                    <c:v>131.97727077038681</c:v>
                  </c:pt>
                  <c:pt idx="47">
                    <c:v>135.66871415326381</c:v>
                  </c:pt>
                  <c:pt idx="48">
                    <c:v>130.03845585056752</c:v>
                  </c:pt>
                  <c:pt idx="49">
                    <c:v>131.98484761517133</c:v>
                  </c:pt>
                  <c:pt idx="50">
                    <c:v>129.63795740445775</c:v>
                  </c:pt>
                  <c:pt idx="51">
                    <c:v>126.31706139710502</c:v>
                  </c:pt>
                  <c:pt idx="52">
                    <c:v>125.37144810522051</c:v>
                  </c:pt>
                  <c:pt idx="53">
                    <c:v>124.79583326377528</c:v>
                  </c:pt>
                  <c:pt idx="54">
                    <c:v>127.09838708654017</c:v>
                  </c:pt>
                  <c:pt idx="55">
                    <c:v>118.48206615349008</c:v>
                  </c:pt>
                  <c:pt idx="56">
                    <c:v>118.94536560959405</c:v>
                  </c:pt>
                  <c:pt idx="57">
                    <c:v>113.69256791892775</c:v>
                  </c:pt>
                  <c:pt idx="58">
                    <c:v>117.6775254668452</c:v>
                  </c:pt>
                  <c:pt idx="59">
                    <c:v>113.47246362003426</c:v>
                  </c:pt>
                </c:numCache>
              </c:numRef>
            </c:plus>
            <c:minus>
              <c:numRef>
                <c:f>combined!$F$2:$F$61</c:f>
                <c:numCache>
                  <c:formatCode>General</c:formatCode>
                  <c:ptCount val="60"/>
                  <c:pt idx="0">
                    <c:v>107.17275773255068</c:v>
                  </c:pt>
                  <c:pt idx="1">
                    <c:v>106.40488710580919</c:v>
                  </c:pt>
                  <c:pt idx="2">
                    <c:v>120.55704044144414</c:v>
                  </c:pt>
                  <c:pt idx="3">
                    <c:v>111.66915420114903</c:v>
                  </c:pt>
                  <c:pt idx="4">
                    <c:v>115.10864433221339</c:v>
                  </c:pt>
                  <c:pt idx="5">
                    <c:v>123.77398757412641</c:v>
                  </c:pt>
                  <c:pt idx="6">
                    <c:v>125.88089608832628</c:v>
                  </c:pt>
                  <c:pt idx="7">
                    <c:v>124.36237373096414</c:v>
                  </c:pt>
                  <c:pt idx="8">
                    <c:v>126.53062870309307</c:v>
                  </c:pt>
                  <c:pt idx="9">
                    <c:v>127.57742747053649</c:v>
                  </c:pt>
                  <c:pt idx="10">
                    <c:v>125.72191535289303</c:v>
                  </c:pt>
                  <c:pt idx="11">
                    <c:v>129.81525334104617</c:v>
                  </c:pt>
                  <c:pt idx="12">
                    <c:v>129.99230746471116</c:v>
                  </c:pt>
                  <c:pt idx="13">
                    <c:v>132.13629327327143</c:v>
                  </c:pt>
                  <c:pt idx="14">
                    <c:v>133.16155601373845</c:v>
                  </c:pt>
                  <c:pt idx="15">
                    <c:v>135.37355724069602</c:v>
                  </c:pt>
                  <c:pt idx="16">
                    <c:v>135.70556362949898</c:v>
                  </c:pt>
                  <c:pt idx="17">
                    <c:v>131.86356585501545</c:v>
                  </c:pt>
                  <c:pt idx="18">
                    <c:v>135.58023454766553</c:v>
                  </c:pt>
                  <c:pt idx="19">
                    <c:v>131.26309458488322</c:v>
                  </c:pt>
                  <c:pt idx="20">
                    <c:v>132.95864018558552</c:v>
                  </c:pt>
                  <c:pt idx="21">
                    <c:v>133.57394955604181</c:v>
                  </c:pt>
                  <c:pt idx="22">
                    <c:v>132.95864018558552</c:v>
                  </c:pt>
                  <c:pt idx="23">
                    <c:v>128.53015210447703</c:v>
                  </c:pt>
                  <c:pt idx="24">
                    <c:v>130.86634403084699</c:v>
                  </c:pt>
                  <c:pt idx="25">
                    <c:v>129.22847983320085</c:v>
                  </c:pt>
                  <c:pt idx="26">
                    <c:v>126.64912159190051</c:v>
                  </c:pt>
                  <c:pt idx="27">
                    <c:v>126.30914456206249</c:v>
                  </c:pt>
                  <c:pt idx="28">
                    <c:v>121.97540735738495</c:v>
                  </c:pt>
                  <c:pt idx="29">
                    <c:v>123.15031465652046</c:v>
                  </c:pt>
                  <c:pt idx="30">
                    <c:v>124.60337074092338</c:v>
                  </c:pt>
                  <c:pt idx="31">
                    <c:v>123.45039489608772</c:v>
                  </c:pt>
                  <c:pt idx="32">
                    <c:v>123.02032352420473</c:v>
                  </c:pt>
                  <c:pt idx="33">
                    <c:v>122.12288892750614</c:v>
                  </c:pt>
                  <c:pt idx="34">
                    <c:v>123.82245353731285</c:v>
                  </c:pt>
                  <c:pt idx="35">
                    <c:v>120.04998958767135</c:v>
                  </c:pt>
                  <c:pt idx="36">
                    <c:v>120.797350964332</c:v>
                  </c:pt>
                  <c:pt idx="37">
                    <c:v>123.64465212858985</c:v>
                  </c:pt>
                  <c:pt idx="38">
                    <c:v>122.74363527287271</c:v>
                  </c:pt>
                  <c:pt idx="39">
                    <c:v>121.58124855420756</c:v>
                  </c:pt>
                  <c:pt idx="40">
                    <c:v>128.69343417595164</c:v>
                  </c:pt>
                  <c:pt idx="41">
                    <c:v>130.79755349393963</c:v>
                  </c:pt>
                  <c:pt idx="42">
                    <c:v>129.18204209564115</c:v>
                  </c:pt>
                  <c:pt idx="43">
                    <c:v>128.74781551544865</c:v>
                  </c:pt>
                  <c:pt idx="44">
                    <c:v>129.52991932368366</c:v>
                  </c:pt>
                  <c:pt idx="45">
                    <c:v>128.33549781724463</c:v>
                  </c:pt>
                  <c:pt idx="46">
                    <c:v>131.97727077038681</c:v>
                  </c:pt>
                  <c:pt idx="47">
                    <c:v>135.66871415326381</c:v>
                  </c:pt>
                  <c:pt idx="48">
                    <c:v>130.03845585056752</c:v>
                  </c:pt>
                  <c:pt idx="49">
                    <c:v>131.98484761517133</c:v>
                  </c:pt>
                  <c:pt idx="50">
                    <c:v>129.63795740445775</c:v>
                  </c:pt>
                  <c:pt idx="51">
                    <c:v>126.31706139710502</c:v>
                  </c:pt>
                  <c:pt idx="52">
                    <c:v>125.37144810522051</c:v>
                  </c:pt>
                  <c:pt idx="53">
                    <c:v>124.79583326377528</c:v>
                  </c:pt>
                  <c:pt idx="54">
                    <c:v>127.09838708654017</c:v>
                  </c:pt>
                  <c:pt idx="55">
                    <c:v>118.48206615349008</c:v>
                  </c:pt>
                  <c:pt idx="56">
                    <c:v>118.94536560959405</c:v>
                  </c:pt>
                  <c:pt idx="57">
                    <c:v>113.69256791892775</c:v>
                  </c:pt>
                  <c:pt idx="58">
                    <c:v>117.6775254668452</c:v>
                  </c:pt>
                  <c:pt idx="59">
                    <c:v>113.47246362003426</c:v>
                  </c:pt>
                </c:numCache>
              </c:numRef>
            </c:minus>
          </c:errBars>
          <c:cat>
            <c:numRef>
              <c:f>combined!$G$2:$G$61</c:f>
              <c:numCache>
                <c:formatCode>General</c:formatCode>
                <c:ptCount val="60"/>
                <c:pt idx="0">
                  <c:v>54964.245059000001</c:v>
                </c:pt>
                <c:pt idx="1">
                  <c:v>54964.247636</c:v>
                </c:pt>
                <c:pt idx="2">
                  <c:v>54964.250218000001</c:v>
                </c:pt>
                <c:pt idx="3">
                  <c:v>54964.252796000001</c:v>
                </c:pt>
                <c:pt idx="4">
                  <c:v>54964.255376000001</c:v>
                </c:pt>
                <c:pt idx="5">
                  <c:v>54964.257955000001</c:v>
                </c:pt>
                <c:pt idx="6">
                  <c:v>54964.260554</c:v>
                </c:pt>
                <c:pt idx="7">
                  <c:v>54964.263131</c:v>
                </c:pt>
                <c:pt idx="8">
                  <c:v>54964.265712</c:v>
                </c:pt>
                <c:pt idx="9">
                  <c:v>54964.26829</c:v>
                </c:pt>
                <c:pt idx="10">
                  <c:v>54964.270868</c:v>
                </c:pt>
                <c:pt idx="11">
                  <c:v>54964.273442999998</c:v>
                </c:pt>
                <c:pt idx="12">
                  <c:v>54964.276029000001</c:v>
                </c:pt>
                <c:pt idx="13">
                  <c:v>54964.278608000001</c:v>
                </c:pt>
                <c:pt idx="14">
                  <c:v>54964.281189000001</c:v>
                </c:pt>
                <c:pt idx="15">
                  <c:v>54964.283768000001</c:v>
                </c:pt>
                <c:pt idx="16">
                  <c:v>54964.287474999997</c:v>
                </c:pt>
                <c:pt idx="17">
                  <c:v>54964.290050000003</c:v>
                </c:pt>
                <c:pt idx="18">
                  <c:v>54964.292628000003</c:v>
                </c:pt>
                <c:pt idx="19">
                  <c:v>54964.295216999999</c:v>
                </c:pt>
                <c:pt idx="20">
                  <c:v>54964.297793999998</c:v>
                </c:pt>
                <c:pt idx="21">
                  <c:v>54964.300371999998</c:v>
                </c:pt>
                <c:pt idx="22">
                  <c:v>54964.302950999998</c:v>
                </c:pt>
                <c:pt idx="23">
                  <c:v>54964.305540000001</c:v>
                </c:pt>
                <c:pt idx="24">
                  <c:v>54964.309045000002</c:v>
                </c:pt>
                <c:pt idx="25">
                  <c:v>54964.311623000001</c:v>
                </c:pt>
                <c:pt idx="26">
                  <c:v>54964.314200000001</c:v>
                </c:pt>
                <c:pt idx="27">
                  <c:v>54964.316774999999</c:v>
                </c:pt>
                <c:pt idx="28">
                  <c:v>54964.319356</c:v>
                </c:pt>
                <c:pt idx="29">
                  <c:v>54964.321931999999</c:v>
                </c:pt>
                <c:pt idx="30">
                  <c:v>54964.324509999999</c:v>
                </c:pt>
                <c:pt idx="31">
                  <c:v>54964.327087999998</c:v>
                </c:pt>
                <c:pt idx="32">
                  <c:v>54964.333186000003</c:v>
                </c:pt>
                <c:pt idx="33">
                  <c:v>54964.335762000002</c:v>
                </c:pt>
                <c:pt idx="34">
                  <c:v>54964.338339000002</c:v>
                </c:pt>
                <c:pt idx="35">
                  <c:v>54964.340917000001</c:v>
                </c:pt>
                <c:pt idx="36">
                  <c:v>54964.343497000002</c:v>
                </c:pt>
                <c:pt idx="37">
                  <c:v>54964.346077000002</c:v>
                </c:pt>
                <c:pt idx="38">
                  <c:v>54964.348653000001</c:v>
                </c:pt>
                <c:pt idx="39">
                  <c:v>54964.351238000003</c:v>
                </c:pt>
                <c:pt idx="40">
                  <c:v>54964.353816000003</c:v>
                </c:pt>
                <c:pt idx="41">
                  <c:v>54964.356394000002</c:v>
                </c:pt>
                <c:pt idx="42">
                  <c:v>54964.358972000002</c:v>
                </c:pt>
                <c:pt idx="43">
                  <c:v>54964.361556000003</c:v>
                </c:pt>
                <c:pt idx="44">
                  <c:v>54964.364133000003</c:v>
                </c:pt>
                <c:pt idx="45">
                  <c:v>54964.366711000002</c:v>
                </c:pt>
                <c:pt idx="46">
                  <c:v>54964.369288000002</c:v>
                </c:pt>
                <c:pt idx="47">
                  <c:v>54964.375033999997</c:v>
                </c:pt>
                <c:pt idx="48">
                  <c:v>54964.377611999997</c:v>
                </c:pt>
                <c:pt idx="49">
                  <c:v>54964.380188000003</c:v>
                </c:pt>
                <c:pt idx="50">
                  <c:v>54964.382769999997</c:v>
                </c:pt>
                <c:pt idx="51">
                  <c:v>54964.385344000002</c:v>
                </c:pt>
                <c:pt idx="52">
                  <c:v>54964.387918</c:v>
                </c:pt>
                <c:pt idx="53">
                  <c:v>54964.390495</c:v>
                </c:pt>
                <c:pt idx="54">
                  <c:v>54964.393071999999</c:v>
                </c:pt>
                <c:pt idx="55">
                  <c:v>54964.398235000001</c:v>
                </c:pt>
                <c:pt idx="56">
                  <c:v>54964.400816000001</c:v>
                </c:pt>
                <c:pt idx="57">
                  <c:v>54964.403393000001</c:v>
                </c:pt>
                <c:pt idx="58">
                  <c:v>54964.405982999997</c:v>
                </c:pt>
                <c:pt idx="59">
                  <c:v>54964.408560999997</c:v>
                </c:pt>
              </c:numCache>
            </c:numRef>
          </c:cat>
          <c:val>
            <c:numRef>
              <c:f>combined!$E$2:$E$61</c:f>
              <c:numCache>
                <c:formatCode>General</c:formatCode>
                <c:ptCount val="60"/>
                <c:pt idx="0">
                  <c:v>5743</c:v>
                </c:pt>
                <c:pt idx="1">
                  <c:v>5661</c:v>
                </c:pt>
                <c:pt idx="2">
                  <c:v>7267</c:v>
                </c:pt>
                <c:pt idx="3">
                  <c:v>6235</c:v>
                </c:pt>
                <c:pt idx="4">
                  <c:v>6625</c:v>
                </c:pt>
                <c:pt idx="5">
                  <c:v>7660</c:v>
                </c:pt>
                <c:pt idx="6">
                  <c:v>7923</c:v>
                </c:pt>
                <c:pt idx="7">
                  <c:v>7733</c:v>
                </c:pt>
                <c:pt idx="8">
                  <c:v>8005</c:v>
                </c:pt>
                <c:pt idx="9">
                  <c:v>8138</c:v>
                </c:pt>
                <c:pt idx="10">
                  <c:v>7903</c:v>
                </c:pt>
                <c:pt idx="11">
                  <c:v>8426</c:v>
                </c:pt>
                <c:pt idx="12">
                  <c:v>8449</c:v>
                </c:pt>
                <c:pt idx="13">
                  <c:v>8730</c:v>
                </c:pt>
                <c:pt idx="14">
                  <c:v>8866</c:v>
                </c:pt>
                <c:pt idx="15">
                  <c:v>9163</c:v>
                </c:pt>
                <c:pt idx="16">
                  <c:v>9208</c:v>
                </c:pt>
                <c:pt idx="17">
                  <c:v>8694</c:v>
                </c:pt>
                <c:pt idx="18">
                  <c:v>9191</c:v>
                </c:pt>
                <c:pt idx="19">
                  <c:v>8615</c:v>
                </c:pt>
                <c:pt idx="20">
                  <c:v>8839</c:v>
                </c:pt>
                <c:pt idx="21">
                  <c:v>8921</c:v>
                </c:pt>
                <c:pt idx="22">
                  <c:v>8839</c:v>
                </c:pt>
                <c:pt idx="23">
                  <c:v>8260</c:v>
                </c:pt>
                <c:pt idx="24">
                  <c:v>8563</c:v>
                </c:pt>
                <c:pt idx="25">
                  <c:v>8350</c:v>
                </c:pt>
                <c:pt idx="26">
                  <c:v>8020</c:v>
                </c:pt>
                <c:pt idx="27">
                  <c:v>7977</c:v>
                </c:pt>
                <c:pt idx="28">
                  <c:v>7439</c:v>
                </c:pt>
                <c:pt idx="29">
                  <c:v>7583</c:v>
                </c:pt>
                <c:pt idx="30">
                  <c:v>7763</c:v>
                </c:pt>
                <c:pt idx="31">
                  <c:v>7620</c:v>
                </c:pt>
                <c:pt idx="32">
                  <c:v>7567</c:v>
                </c:pt>
                <c:pt idx="33">
                  <c:v>7457</c:v>
                </c:pt>
                <c:pt idx="34">
                  <c:v>7666</c:v>
                </c:pt>
                <c:pt idx="35">
                  <c:v>7206</c:v>
                </c:pt>
                <c:pt idx="36">
                  <c:v>7296</c:v>
                </c:pt>
                <c:pt idx="37">
                  <c:v>7644</c:v>
                </c:pt>
                <c:pt idx="38">
                  <c:v>7533</c:v>
                </c:pt>
                <c:pt idx="39">
                  <c:v>7391</c:v>
                </c:pt>
                <c:pt idx="40">
                  <c:v>8281</c:v>
                </c:pt>
                <c:pt idx="41">
                  <c:v>8554</c:v>
                </c:pt>
                <c:pt idx="42">
                  <c:v>8344</c:v>
                </c:pt>
                <c:pt idx="43">
                  <c:v>8288</c:v>
                </c:pt>
                <c:pt idx="44">
                  <c:v>8389</c:v>
                </c:pt>
                <c:pt idx="45">
                  <c:v>8235</c:v>
                </c:pt>
                <c:pt idx="46">
                  <c:v>8709</c:v>
                </c:pt>
                <c:pt idx="47">
                  <c:v>9203</c:v>
                </c:pt>
                <c:pt idx="48">
                  <c:v>8455</c:v>
                </c:pt>
                <c:pt idx="49">
                  <c:v>8710</c:v>
                </c:pt>
                <c:pt idx="50">
                  <c:v>8403</c:v>
                </c:pt>
                <c:pt idx="51">
                  <c:v>7978</c:v>
                </c:pt>
                <c:pt idx="52">
                  <c:v>7859</c:v>
                </c:pt>
                <c:pt idx="53">
                  <c:v>7787</c:v>
                </c:pt>
                <c:pt idx="54">
                  <c:v>8077</c:v>
                </c:pt>
                <c:pt idx="55">
                  <c:v>7019</c:v>
                </c:pt>
                <c:pt idx="56">
                  <c:v>7074</c:v>
                </c:pt>
                <c:pt idx="57">
                  <c:v>6463</c:v>
                </c:pt>
                <c:pt idx="58">
                  <c:v>6924</c:v>
                </c:pt>
                <c:pt idx="59">
                  <c:v>6438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417472"/>
        <c:axId val="171376640"/>
      </c:lineChart>
      <c:catAx>
        <c:axId val="1834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376640"/>
        <c:crosses val="autoZero"/>
        <c:auto val="1"/>
        <c:lblAlgn val="ctr"/>
        <c:lblOffset val="100"/>
        <c:noMultiLvlLbl val="0"/>
      </c:catAx>
      <c:valAx>
        <c:axId val="171376640"/>
        <c:scaling>
          <c:orientation val="minMax"/>
          <c:min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417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combined!$E$1</c:f>
              <c:strCache>
                <c:ptCount val="1"/>
                <c:pt idx="0">
                  <c:v>xte J1118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combined!$F$2:$F$61</c:f>
                <c:numCache>
                  <c:formatCode>General</c:formatCode>
                  <c:ptCount val="60"/>
                  <c:pt idx="0">
                    <c:v>107.17275773255068</c:v>
                  </c:pt>
                  <c:pt idx="1">
                    <c:v>106.40488710580919</c:v>
                  </c:pt>
                  <c:pt idx="2">
                    <c:v>120.55704044144414</c:v>
                  </c:pt>
                  <c:pt idx="3">
                    <c:v>111.66915420114903</c:v>
                  </c:pt>
                  <c:pt idx="4">
                    <c:v>115.10864433221339</c:v>
                  </c:pt>
                  <c:pt idx="5">
                    <c:v>123.77398757412641</c:v>
                  </c:pt>
                  <c:pt idx="6">
                    <c:v>125.88089608832628</c:v>
                  </c:pt>
                  <c:pt idx="7">
                    <c:v>124.36237373096414</c:v>
                  </c:pt>
                  <c:pt idx="8">
                    <c:v>126.53062870309307</c:v>
                  </c:pt>
                  <c:pt idx="9">
                    <c:v>127.57742747053649</c:v>
                  </c:pt>
                  <c:pt idx="10">
                    <c:v>125.72191535289303</c:v>
                  </c:pt>
                  <c:pt idx="11">
                    <c:v>129.81525334104617</c:v>
                  </c:pt>
                  <c:pt idx="12">
                    <c:v>129.99230746471116</c:v>
                  </c:pt>
                  <c:pt idx="13">
                    <c:v>132.13629327327143</c:v>
                  </c:pt>
                  <c:pt idx="14">
                    <c:v>133.16155601373845</c:v>
                  </c:pt>
                  <c:pt idx="15">
                    <c:v>135.37355724069602</c:v>
                  </c:pt>
                  <c:pt idx="16">
                    <c:v>135.70556362949898</c:v>
                  </c:pt>
                  <c:pt idx="17">
                    <c:v>131.86356585501545</c:v>
                  </c:pt>
                  <c:pt idx="18">
                    <c:v>135.58023454766553</c:v>
                  </c:pt>
                  <c:pt idx="19">
                    <c:v>131.26309458488322</c:v>
                  </c:pt>
                  <c:pt idx="20">
                    <c:v>132.95864018558552</c:v>
                  </c:pt>
                  <c:pt idx="21">
                    <c:v>133.57394955604181</c:v>
                  </c:pt>
                  <c:pt idx="22">
                    <c:v>132.95864018558552</c:v>
                  </c:pt>
                  <c:pt idx="23">
                    <c:v>128.53015210447703</c:v>
                  </c:pt>
                  <c:pt idx="24">
                    <c:v>130.86634403084699</c:v>
                  </c:pt>
                  <c:pt idx="25">
                    <c:v>129.22847983320085</c:v>
                  </c:pt>
                  <c:pt idx="26">
                    <c:v>126.64912159190051</c:v>
                  </c:pt>
                  <c:pt idx="27">
                    <c:v>126.30914456206249</c:v>
                  </c:pt>
                  <c:pt idx="28">
                    <c:v>121.97540735738495</c:v>
                  </c:pt>
                  <c:pt idx="29">
                    <c:v>123.15031465652046</c:v>
                  </c:pt>
                  <c:pt idx="30">
                    <c:v>124.60337074092338</c:v>
                  </c:pt>
                  <c:pt idx="31">
                    <c:v>123.45039489608772</c:v>
                  </c:pt>
                  <c:pt idx="32">
                    <c:v>123.02032352420473</c:v>
                  </c:pt>
                  <c:pt idx="33">
                    <c:v>122.12288892750614</c:v>
                  </c:pt>
                  <c:pt idx="34">
                    <c:v>123.82245353731285</c:v>
                  </c:pt>
                  <c:pt idx="35">
                    <c:v>120.04998958767135</c:v>
                  </c:pt>
                  <c:pt idx="36">
                    <c:v>120.797350964332</c:v>
                  </c:pt>
                  <c:pt idx="37">
                    <c:v>123.64465212858985</c:v>
                  </c:pt>
                  <c:pt idx="38">
                    <c:v>122.74363527287271</c:v>
                  </c:pt>
                  <c:pt idx="39">
                    <c:v>121.58124855420756</c:v>
                  </c:pt>
                  <c:pt idx="40">
                    <c:v>128.69343417595164</c:v>
                  </c:pt>
                  <c:pt idx="41">
                    <c:v>130.79755349393963</c:v>
                  </c:pt>
                  <c:pt idx="42">
                    <c:v>129.18204209564115</c:v>
                  </c:pt>
                  <c:pt idx="43">
                    <c:v>128.74781551544865</c:v>
                  </c:pt>
                  <c:pt idx="44">
                    <c:v>129.52991932368366</c:v>
                  </c:pt>
                  <c:pt idx="45">
                    <c:v>128.33549781724463</c:v>
                  </c:pt>
                  <c:pt idx="46">
                    <c:v>131.97727077038681</c:v>
                  </c:pt>
                  <c:pt idx="47">
                    <c:v>135.66871415326381</c:v>
                  </c:pt>
                  <c:pt idx="48">
                    <c:v>130.03845585056752</c:v>
                  </c:pt>
                  <c:pt idx="49">
                    <c:v>131.98484761517133</c:v>
                  </c:pt>
                  <c:pt idx="50">
                    <c:v>129.63795740445775</c:v>
                  </c:pt>
                  <c:pt idx="51">
                    <c:v>126.31706139710502</c:v>
                  </c:pt>
                  <c:pt idx="52">
                    <c:v>125.37144810522051</c:v>
                  </c:pt>
                  <c:pt idx="53">
                    <c:v>124.79583326377528</c:v>
                  </c:pt>
                  <c:pt idx="54">
                    <c:v>127.09838708654017</c:v>
                  </c:pt>
                  <c:pt idx="55">
                    <c:v>118.48206615349008</c:v>
                  </c:pt>
                  <c:pt idx="56">
                    <c:v>118.94536560959405</c:v>
                  </c:pt>
                  <c:pt idx="57">
                    <c:v>113.69256791892775</c:v>
                  </c:pt>
                  <c:pt idx="58">
                    <c:v>117.6775254668452</c:v>
                  </c:pt>
                  <c:pt idx="59">
                    <c:v>113.47246362003426</c:v>
                  </c:pt>
                </c:numCache>
              </c:numRef>
            </c:plus>
            <c:minus>
              <c:numRef>
                <c:f>combined!$F$2:$F$61</c:f>
                <c:numCache>
                  <c:formatCode>General</c:formatCode>
                  <c:ptCount val="60"/>
                  <c:pt idx="0">
                    <c:v>107.17275773255068</c:v>
                  </c:pt>
                  <c:pt idx="1">
                    <c:v>106.40488710580919</c:v>
                  </c:pt>
                  <c:pt idx="2">
                    <c:v>120.55704044144414</c:v>
                  </c:pt>
                  <c:pt idx="3">
                    <c:v>111.66915420114903</c:v>
                  </c:pt>
                  <c:pt idx="4">
                    <c:v>115.10864433221339</c:v>
                  </c:pt>
                  <c:pt idx="5">
                    <c:v>123.77398757412641</c:v>
                  </c:pt>
                  <c:pt idx="6">
                    <c:v>125.88089608832628</c:v>
                  </c:pt>
                  <c:pt idx="7">
                    <c:v>124.36237373096414</c:v>
                  </c:pt>
                  <c:pt idx="8">
                    <c:v>126.53062870309307</c:v>
                  </c:pt>
                  <c:pt idx="9">
                    <c:v>127.57742747053649</c:v>
                  </c:pt>
                  <c:pt idx="10">
                    <c:v>125.72191535289303</c:v>
                  </c:pt>
                  <c:pt idx="11">
                    <c:v>129.81525334104617</c:v>
                  </c:pt>
                  <c:pt idx="12">
                    <c:v>129.99230746471116</c:v>
                  </c:pt>
                  <c:pt idx="13">
                    <c:v>132.13629327327143</c:v>
                  </c:pt>
                  <c:pt idx="14">
                    <c:v>133.16155601373845</c:v>
                  </c:pt>
                  <c:pt idx="15">
                    <c:v>135.37355724069602</c:v>
                  </c:pt>
                  <c:pt idx="16">
                    <c:v>135.70556362949898</c:v>
                  </c:pt>
                  <c:pt idx="17">
                    <c:v>131.86356585501545</c:v>
                  </c:pt>
                  <c:pt idx="18">
                    <c:v>135.58023454766553</c:v>
                  </c:pt>
                  <c:pt idx="19">
                    <c:v>131.26309458488322</c:v>
                  </c:pt>
                  <c:pt idx="20">
                    <c:v>132.95864018558552</c:v>
                  </c:pt>
                  <c:pt idx="21">
                    <c:v>133.57394955604181</c:v>
                  </c:pt>
                  <c:pt idx="22">
                    <c:v>132.95864018558552</c:v>
                  </c:pt>
                  <c:pt idx="23">
                    <c:v>128.53015210447703</c:v>
                  </c:pt>
                  <c:pt idx="24">
                    <c:v>130.86634403084699</c:v>
                  </c:pt>
                  <c:pt idx="25">
                    <c:v>129.22847983320085</c:v>
                  </c:pt>
                  <c:pt idx="26">
                    <c:v>126.64912159190051</c:v>
                  </c:pt>
                  <c:pt idx="27">
                    <c:v>126.30914456206249</c:v>
                  </c:pt>
                  <c:pt idx="28">
                    <c:v>121.97540735738495</c:v>
                  </c:pt>
                  <c:pt idx="29">
                    <c:v>123.15031465652046</c:v>
                  </c:pt>
                  <c:pt idx="30">
                    <c:v>124.60337074092338</c:v>
                  </c:pt>
                  <c:pt idx="31">
                    <c:v>123.45039489608772</c:v>
                  </c:pt>
                  <c:pt idx="32">
                    <c:v>123.02032352420473</c:v>
                  </c:pt>
                  <c:pt idx="33">
                    <c:v>122.12288892750614</c:v>
                  </c:pt>
                  <c:pt idx="34">
                    <c:v>123.82245353731285</c:v>
                  </c:pt>
                  <c:pt idx="35">
                    <c:v>120.04998958767135</c:v>
                  </c:pt>
                  <c:pt idx="36">
                    <c:v>120.797350964332</c:v>
                  </c:pt>
                  <c:pt idx="37">
                    <c:v>123.64465212858985</c:v>
                  </c:pt>
                  <c:pt idx="38">
                    <c:v>122.74363527287271</c:v>
                  </c:pt>
                  <c:pt idx="39">
                    <c:v>121.58124855420756</c:v>
                  </c:pt>
                  <c:pt idx="40">
                    <c:v>128.69343417595164</c:v>
                  </c:pt>
                  <c:pt idx="41">
                    <c:v>130.79755349393963</c:v>
                  </c:pt>
                  <c:pt idx="42">
                    <c:v>129.18204209564115</c:v>
                  </c:pt>
                  <c:pt idx="43">
                    <c:v>128.74781551544865</c:v>
                  </c:pt>
                  <c:pt idx="44">
                    <c:v>129.52991932368366</c:v>
                  </c:pt>
                  <c:pt idx="45">
                    <c:v>128.33549781724463</c:v>
                  </c:pt>
                  <c:pt idx="46">
                    <c:v>131.97727077038681</c:v>
                  </c:pt>
                  <c:pt idx="47">
                    <c:v>135.66871415326381</c:v>
                  </c:pt>
                  <c:pt idx="48">
                    <c:v>130.03845585056752</c:v>
                  </c:pt>
                  <c:pt idx="49">
                    <c:v>131.98484761517133</c:v>
                  </c:pt>
                  <c:pt idx="50">
                    <c:v>129.63795740445775</c:v>
                  </c:pt>
                  <c:pt idx="51">
                    <c:v>126.31706139710502</c:v>
                  </c:pt>
                  <c:pt idx="52">
                    <c:v>125.37144810522051</c:v>
                  </c:pt>
                  <c:pt idx="53">
                    <c:v>124.79583326377528</c:v>
                  </c:pt>
                  <c:pt idx="54">
                    <c:v>127.09838708654017</c:v>
                  </c:pt>
                  <c:pt idx="55">
                    <c:v>118.48206615349008</c:v>
                  </c:pt>
                  <c:pt idx="56">
                    <c:v>118.94536560959405</c:v>
                  </c:pt>
                  <c:pt idx="57">
                    <c:v>113.69256791892775</c:v>
                  </c:pt>
                  <c:pt idx="58">
                    <c:v>117.6775254668452</c:v>
                  </c:pt>
                  <c:pt idx="59">
                    <c:v>113.47246362003426</c:v>
                  </c:pt>
                </c:numCache>
              </c:numRef>
            </c:minus>
          </c:errBars>
          <c:xVal>
            <c:numRef>
              <c:f>combined!$J$2:$J$61</c:f>
              <c:numCache>
                <c:formatCode>General</c:formatCode>
                <c:ptCount val="60"/>
                <c:pt idx="0">
                  <c:v>0</c:v>
                </c:pt>
                <c:pt idx="1">
                  <c:v>1.5158823525245465E-2</c:v>
                </c:pt>
                <c:pt idx="2">
                  <c:v>3.0347058825153747E-2</c:v>
                </c:pt>
                <c:pt idx="3">
                  <c:v>4.5511764705331775E-2</c:v>
                </c:pt>
                <c:pt idx="4">
                  <c:v>6.0688235295374926E-2</c:v>
                </c:pt>
                <c:pt idx="5">
                  <c:v>7.5858823530485522E-2</c:v>
                </c:pt>
                <c:pt idx="6">
                  <c:v>9.1147058821447621E-2</c:v>
                </c:pt>
                <c:pt idx="7">
                  <c:v>0.1063058823466931</c:v>
                </c:pt>
                <c:pt idx="8">
                  <c:v>0.12148823529166881</c:v>
                </c:pt>
                <c:pt idx="9">
                  <c:v>0.13665294117184684</c:v>
                </c:pt>
                <c:pt idx="10">
                  <c:v>0.15181764705202486</c:v>
                </c:pt>
                <c:pt idx="11">
                  <c:v>0.16696470586740519</c:v>
                </c:pt>
                <c:pt idx="12">
                  <c:v>0.18217647058704373</c:v>
                </c:pt>
                <c:pt idx="13">
                  <c:v>0.19734705882215434</c:v>
                </c:pt>
                <c:pt idx="14">
                  <c:v>0.21252941176713006</c:v>
                </c:pt>
                <c:pt idx="15">
                  <c:v>0.22770000000224064</c:v>
                </c:pt>
                <c:pt idx="16">
                  <c:v>0.24950588233289581</c:v>
                </c:pt>
                <c:pt idx="17">
                  <c:v>0.26465294119107591</c:v>
                </c:pt>
                <c:pt idx="18">
                  <c:v>0.27981764707125395</c:v>
                </c:pt>
                <c:pt idx="19">
                  <c:v>0.29504705881289039</c:v>
                </c:pt>
                <c:pt idx="20">
                  <c:v>0.31020588233813584</c:v>
                </c:pt>
                <c:pt idx="21">
                  <c:v>0.32537058821831388</c:v>
                </c:pt>
                <c:pt idx="22">
                  <c:v>0.34054117645342447</c:v>
                </c:pt>
                <c:pt idx="23">
                  <c:v>0.35577058823786073</c:v>
                </c:pt>
                <c:pt idx="24">
                  <c:v>0.3763882353001356</c:v>
                </c:pt>
                <c:pt idx="25">
                  <c:v>0.39155294118031364</c:v>
                </c:pt>
                <c:pt idx="26">
                  <c:v>0.40671176470555909</c:v>
                </c:pt>
                <c:pt idx="27">
                  <c:v>0.42185882352093945</c:v>
                </c:pt>
                <c:pt idx="28">
                  <c:v>0.43704117646591517</c:v>
                </c:pt>
                <c:pt idx="29">
                  <c:v>0.45219411763622808</c:v>
                </c:pt>
                <c:pt idx="30">
                  <c:v>0.46735882351640606</c:v>
                </c:pt>
                <c:pt idx="31">
                  <c:v>0.48252352939658411</c:v>
                </c:pt>
                <c:pt idx="32">
                  <c:v>0.51839411766302546</c:v>
                </c:pt>
                <c:pt idx="33">
                  <c:v>0.53354705883333842</c:v>
                </c:pt>
                <c:pt idx="34">
                  <c:v>0.54870588235858386</c:v>
                </c:pt>
                <c:pt idx="35">
                  <c:v>0.56387058823876191</c:v>
                </c:pt>
                <c:pt idx="36">
                  <c:v>0.57904705882880503</c:v>
                </c:pt>
                <c:pt idx="37">
                  <c:v>0.59422352941884815</c:v>
                </c:pt>
                <c:pt idx="38">
                  <c:v>0.60937647058916111</c:v>
                </c:pt>
                <c:pt idx="39">
                  <c:v>0.6245823529538671</c:v>
                </c:pt>
                <c:pt idx="40">
                  <c:v>0.63974705883404515</c:v>
                </c:pt>
                <c:pt idx="41">
                  <c:v>0.65491176471422308</c:v>
                </c:pt>
                <c:pt idx="42">
                  <c:v>0.67007647059440112</c:v>
                </c:pt>
                <c:pt idx="43">
                  <c:v>0.68527647060417451</c:v>
                </c:pt>
                <c:pt idx="44">
                  <c:v>0.70043529412942007</c:v>
                </c:pt>
                <c:pt idx="45">
                  <c:v>0.715600000009598</c:v>
                </c:pt>
                <c:pt idx="46">
                  <c:v>0.73075882353484356</c:v>
                </c:pt>
                <c:pt idx="47">
                  <c:v>0.76455882350701887</c:v>
                </c:pt>
                <c:pt idx="48">
                  <c:v>0.77972352938719691</c:v>
                </c:pt>
                <c:pt idx="49">
                  <c:v>0.79487647060030953</c:v>
                </c:pt>
                <c:pt idx="50">
                  <c:v>0.81006470585741808</c:v>
                </c:pt>
                <c:pt idx="51">
                  <c:v>0.82520588236066561</c:v>
                </c:pt>
                <c:pt idx="52">
                  <c:v>0.84034705882111338</c:v>
                </c:pt>
                <c:pt idx="53">
                  <c:v>0.85550588234635883</c:v>
                </c:pt>
                <c:pt idx="54">
                  <c:v>0.87066470587160427</c:v>
                </c:pt>
                <c:pt idx="55">
                  <c:v>0.90103529411648831</c:v>
                </c:pt>
                <c:pt idx="56">
                  <c:v>0.91621764706146402</c:v>
                </c:pt>
                <c:pt idx="57">
                  <c:v>0.93137647058670947</c:v>
                </c:pt>
                <c:pt idx="58">
                  <c:v>0.94661176468327857</c:v>
                </c:pt>
                <c:pt idx="59">
                  <c:v>0.96177647056345661</c:v>
                </c:pt>
              </c:numCache>
            </c:numRef>
          </c:xVal>
          <c:yVal>
            <c:numRef>
              <c:f>combined!$E$2:$E$61</c:f>
              <c:numCache>
                <c:formatCode>General</c:formatCode>
                <c:ptCount val="60"/>
                <c:pt idx="0">
                  <c:v>5743</c:v>
                </c:pt>
                <c:pt idx="1">
                  <c:v>5661</c:v>
                </c:pt>
                <c:pt idx="2">
                  <c:v>7267</c:v>
                </c:pt>
                <c:pt idx="3">
                  <c:v>6235</c:v>
                </c:pt>
                <c:pt idx="4">
                  <c:v>6625</c:v>
                </c:pt>
                <c:pt idx="5">
                  <c:v>7660</c:v>
                </c:pt>
                <c:pt idx="6">
                  <c:v>7923</c:v>
                </c:pt>
                <c:pt idx="7">
                  <c:v>7733</c:v>
                </c:pt>
                <c:pt idx="8">
                  <c:v>8005</c:v>
                </c:pt>
                <c:pt idx="9">
                  <c:v>8138</c:v>
                </c:pt>
                <c:pt idx="10">
                  <c:v>7903</c:v>
                </c:pt>
                <c:pt idx="11">
                  <c:v>8426</c:v>
                </c:pt>
                <c:pt idx="12">
                  <c:v>8449</c:v>
                </c:pt>
                <c:pt idx="13">
                  <c:v>8730</c:v>
                </c:pt>
                <c:pt idx="14">
                  <c:v>8866</c:v>
                </c:pt>
                <c:pt idx="15">
                  <c:v>9163</c:v>
                </c:pt>
                <c:pt idx="16">
                  <c:v>9208</c:v>
                </c:pt>
                <c:pt idx="17">
                  <c:v>8694</c:v>
                </c:pt>
                <c:pt idx="18">
                  <c:v>9191</c:v>
                </c:pt>
                <c:pt idx="19">
                  <c:v>8615</c:v>
                </c:pt>
                <c:pt idx="20">
                  <c:v>8839</c:v>
                </c:pt>
                <c:pt idx="21">
                  <c:v>8921</c:v>
                </c:pt>
                <c:pt idx="22">
                  <c:v>8839</c:v>
                </c:pt>
                <c:pt idx="23">
                  <c:v>8260</c:v>
                </c:pt>
                <c:pt idx="24">
                  <c:v>8563</c:v>
                </c:pt>
                <c:pt idx="25">
                  <c:v>8350</c:v>
                </c:pt>
                <c:pt idx="26">
                  <c:v>8020</c:v>
                </c:pt>
                <c:pt idx="27">
                  <c:v>7977</c:v>
                </c:pt>
                <c:pt idx="28">
                  <c:v>7439</c:v>
                </c:pt>
                <c:pt idx="29">
                  <c:v>7583</c:v>
                </c:pt>
                <c:pt idx="30">
                  <c:v>7763</c:v>
                </c:pt>
                <c:pt idx="31">
                  <c:v>7620</c:v>
                </c:pt>
                <c:pt idx="32">
                  <c:v>7567</c:v>
                </c:pt>
                <c:pt idx="33">
                  <c:v>7457</c:v>
                </c:pt>
                <c:pt idx="34">
                  <c:v>7666</c:v>
                </c:pt>
                <c:pt idx="35">
                  <c:v>7206</c:v>
                </c:pt>
                <c:pt idx="36">
                  <c:v>7296</c:v>
                </c:pt>
                <c:pt idx="37">
                  <c:v>7644</c:v>
                </c:pt>
                <c:pt idx="38">
                  <c:v>7533</c:v>
                </c:pt>
                <c:pt idx="39">
                  <c:v>7391</c:v>
                </c:pt>
                <c:pt idx="40">
                  <c:v>8281</c:v>
                </c:pt>
                <c:pt idx="41">
                  <c:v>8554</c:v>
                </c:pt>
                <c:pt idx="42">
                  <c:v>8344</c:v>
                </c:pt>
                <c:pt idx="43">
                  <c:v>8288</c:v>
                </c:pt>
                <c:pt idx="44">
                  <c:v>8389</c:v>
                </c:pt>
                <c:pt idx="45">
                  <c:v>8235</c:v>
                </c:pt>
                <c:pt idx="46">
                  <c:v>8709</c:v>
                </c:pt>
                <c:pt idx="47">
                  <c:v>9203</c:v>
                </c:pt>
                <c:pt idx="48">
                  <c:v>8455</c:v>
                </c:pt>
                <c:pt idx="49">
                  <c:v>8710</c:v>
                </c:pt>
                <c:pt idx="50">
                  <c:v>8403</c:v>
                </c:pt>
                <c:pt idx="51">
                  <c:v>7978</c:v>
                </c:pt>
                <c:pt idx="52">
                  <c:v>7859</c:v>
                </c:pt>
                <c:pt idx="53">
                  <c:v>7787</c:v>
                </c:pt>
                <c:pt idx="54">
                  <c:v>8077</c:v>
                </c:pt>
                <c:pt idx="55">
                  <c:v>7019</c:v>
                </c:pt>
                <c:pt idx="56">
                  <c:v>7074</c:v>
                </c:pt>
                <c:pt idx="57">
                  <c:v>6463</c:v>
                </c:pt>
                <c:pt idx="58">
                  <c:v>6924</c:v>
                </c:pt>
                <c:pt idx="59">
                  <c:v>6438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combined!$H$1</c:f>
              <c:strCache>
                <c:ptCount val="1"/>
                <c:pt idx="0">
                  <c:v>Average star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combined!$I$2:$I$61</c:f>
                <c:numCache>
                  <c:formatCode>General</c:formatCode>
                  <c:ptCount val="60"/>
                  <c:pt idx="0">
                    <c:v>96.716079325001587</c:v>
                  </c:pt>
                  <c:pt idx="1">
                    <c:v>96.308531986181436</c:v>
                  </c:pt>
                  <c:pt idx="2">
                    <c:v>102.66125526864229</c:v>
                  </c:pt>
                  <c:pt idx="3">
                    <c:v>97.891095951913144</c:v>
                  </c:pt>
                  <c:pt idx="4">
                    <c:v>102.46950765959599</c:v>
                  </c:pt>
                  <c:pt idx="5">
                    <c:v>104.9126620893144</c:v>
                  </c:pt>
                  <c:pt idx="6">
                    <c:v>103.64683625980422</c:v>
                  </c:pt>
                  <c:pt idx="7">
                    <c:v>104.75686135046239</c:v>
                  </c:pt>
                  <c:pt idx="8">
                    <c:v>103.96794377755739</c:v>
                  </c:pt>
                  <c:pt idx="9">
                    <c:v>104.56576877735849</c:v>
                  </c:pt>
                  <c:pt idx="10">
                    <c:v>105.72921387519472</c:v>
                  </c:pt>
                  <c:pt idx="11">
                    <c:v>104.69638643875601</c:v>
                  </c:pt>
                  <c:pt idx="12">
                    <c:v>104.64224768228175</c:v>
                  </c:pt>
                  <c:pt idx="13">
                    <c:v>104.98253823057115</c:v>
                  </c:pt>
                  <c:pt idx="14">
                    <c:v>103.67256146155549</c:v>
                  </c:pt>
                  <c:pt idx="15">
                    <c:v>105.31856436545269</c:v>
                  </c:pt>
                  <c:pt idx="16">
                    <c:v>104.90312991835214</c:v>
                  </c:pt>
                  <c:pt idx="17">
                    <c:v>102.75212893171606</c:v>
                  </c:pt>
                  <c:pt idx="18">
                    <c:v>103.14068062602651</c:v>
                  </c:pt>
                  <c:pt idx="19">
                    <c:v>105.68506674707328</c:v>
                  </c:pt>
                  <c:pt idx="20">
                    <c:v>106.93923508235881</c:v>
                  </c:pt>
                  <c:pt idx="21">
                    <c:v>106.16025621672171</c:v>
                  </c:pt>
                  <c:pt idx="22">
                    <c:v>105.13166348282836</c:v>
                  </c:pt>
                  <c:pt idx="23">
                    <c:v>101.19617911100531</c:v>
                  </c:pt>
                  <c:pt idx="24">
                    <c:v>103.11805532172013</c:v>
                  </c:pt>
                  <c:pt idx="25">
                    <c:v>103.89096848780136</c:v>
                  </c:pt>
                  <c:pt idx="26">
                    <c:v>101.84956226382779</c:v>
                  </c:pt>
                  <c:pt idx="27">
                    <c:v>103.33763431909338</c:v>
                  </c:pt>
                  <c:pt idx="28">
                    <c:v>103.4569153480488</c:v>
                  </c:pt>
                  <c:pt idx="29">
                    <c:v>105.00158728958974</c:v>
                  </c:pt>
                  <c:pt idx="30">
                    <c:v>103.46980235798269</c:v>
                  </c:pt>
                  <c:pt idx="31">
                    <c:v>103.72077901751413</c:v>
                  </c:pt>
                  <c:pt idx="32">
                    <c:v>105.25524531664284</c:v>
                  </c:pt>
                  <c:pt idx="33">
                    <c:v>104.59445491994306</c:v>
                  </c:pt>
                  <c:pt idx="34">
                    <c:v>102.49227613174891</c:v>
                  </c:pt>
                  <c:pt idx="35">
                    <c:v>103.25696102442683</c:v>
                  </c:pt>
                  <c:pt idx="36">
                    <c:v>103.32150469932837</c:v>
                  </c:pt>
                  <c:pt idx="37">
                    <c:v>106.54263622293816</c:v>
                  </c:pt>
                  <c:pt idx="38">
                    <c:v>103.63397126425292</c:v>
                  </c:pt>
                  <c:pt idx="39">
                    <c:v>104.14093015396652</c:v>
                  </c:pt>
                  <c:pt idx="40">
                    <c:v>104.6709128650362</c:v>
                  </c:pt>
                  <c:pt idx="41">
                    <c:v>102.99514551666987</c:v>
                  </c:pt>
                  <c:pt idx="42">
                    <c:v>102.10452161061886</c:v>
                  </c:pt>
                  <c:pt idx="43">
                    <c:v>103.08572484426088</c:v>
                  </c:pt>
                  <c:pt idx="44">
                    <c:v>102.96925107364171</c:v>
                  </c:pt>
                  <c:pt idx="45">
                    <c:v>101.01155049465054</c:v>
                  </c:pt>
                  <c:pt idx="46">
                    <c:v>101.86592495366969</c:v>
                  </c:pt>
                  <c:pt idx="47">
                    <c:v>102.70021097024744</c:v>
                  </c:pt>
                  <c:pt idx="48">
                    <c:v>103.52777405121778</c:v>
                  </c:pt>
                  <c:pt idx="49">
                    <c:v>102.40768200351638</c:v>
                  </c:pt>
                  <c:pt idx="50">
                    <c:v>102.84292229738838</c:v>
                  </c:pt>
                  <c:pt idx="51">
                    <c:v>101.26203632161463</c:v>
                  </c:pt>
                  <c:pt idx="52">
                    <c:v>102.52804494381037</c:v>
                  </c:pt>
                  <c:pt idx="53">
                    <c:v>101.6497253644429</c:v>
                  </c:pt>
                  <c:pt idx="54">
                    <c:v>101.05773927150095</c:v>
                  </c:pt>
                  <c:pt idx="55">
                    <c:v>91.053098061881812</c:v>
                  </c:pt>
                  <c:pt idx="56">
                    <c:v>97.101321652522657</c:v>
                  </c:pt>
                  <c:pt idx="57">
                    <c:v>98.295472937465433</c:v>
                  </c:pt>
                  <c:pt idx="58">
                    <c:v>98.721831425475486</c:v>
                  </c:pt>
                  <c:pt idx="59">
                    <c:v>99.959991996798394</c:v>
                  </c:pt>
                </c:numCache>
              </c:numRef>
            </c:plus>
            <c:minus>
              <c:numRef>
                <c:f>combined!$I$2:$I$61</c:f>
                <c:numCache>
                  <c:formatCode>General</c:formatCode>
                  <c:ptCount val="60"/>
                  <c:pt idx="0">
                    <c:v>96.716079325001587</c:v>
                  </c:pt>
                  <c:pt idx="1">
                    <c:v>96.308531986181436</c:v>
                  </c:pt>
                  <c:pt idx="2">
                    <c:v>102.66125526864229</c:v>
                  </c:pt>
                  <c:pt idx="3">
                    <c:v>97.891095951913144</c:v>
                  </c:pt>
                  <c:pt idx="4">
                    <c:v>102.46950765959599</c:v>
                  </c:pt>
                  <c:pt idx="5">
                    <c:v>104.9126620893144</c:v>
                  </c:pt>
                  <c:pt idx="6">
                    <c:v>103.64683625980422</c:v>
                  </c:pt>
                  <c:pt idx="7">
                    <c:v>104.75686135046239</c:v>
                  </c:pt>
                  <c:pt idx="8">
                    <c:v>103.96794377755739</c:v>
                  </c:pt>
                  <c:pt idx="9">
                    <c:v>104.56576877735849</c:v>
                  </c:pt>
                  <c:pt idx="10">
                    <c:v>105.72921387519472</c:v>
                  </c:pt>
                  <c:pt idx="11">
                    <c:v>104.69638643875601</c:v>
                  </c:pt>
                  <c:pt idx="12">
                    <c:v>104.64224768228175</c:v>
                  </c:pt>
                  <c:pt idx="13">
                    <c:v>104.98253823057115</c:v>
                  </c:pt>
                  <c:pt idx="14">
                    <c:v>103.67256146155549</c:v>
                  </c:pt>
                  <c:pt idx="15">
                    <c:v>105.31856436545269</c:v>
                  </c:pt>
                  <c:pt idx="16">
                    <c:v>104.90312991835214</c:v>
                  </c:pt>
                  <c:pt idx="17">
                    <c:v>102.75212893171606</c:v>
                  </c:pt>
                  <c:pt idx="18">
                    <c:v>103.14068062602651</c:v>
                  </c:pt>
                  <c:pt idx="19">
                    <c:v>105.68506674707328</c:v>
                  </c:pt>
                  <c:pt idx="20">
                    <c:v>106.93923508235881</c:v>
                  </c:pt>
                  <c:pt idx="21">
                    <c:v>106.16025621672171</c:v>
                  </c:pt>
                  <c:pt idx="22">
                    <c:v>105.13166348282836</c:v>
                  </c:pt>
                  <c:pt idx="23">
                    <c:v>101.19617911100531</c:v>
                  </c:pt>
                  <c:pt idx="24">
                    <c:v>103.11805532172013</c:v>
                  </c:pt>
                  <c:pt idx="25">
                    <c:v>103.89096848780136</c:v>
                  </c:pt>
                  <c:pt idx="26">
                    <c:v>101.84956226382779</c:v>
                  </c:pt>
                  <c:pt idx="27">
                    <c:v>103.33763431909338</c:v>
                  </c:pt>
                  <c:pt idx="28">
                    <c:v>103.4569153480488</c:v>
                  </c:pt>
                  <c:pt idx="29">
                    <c:v>105.00158728958974</c:v>
                  </c:pt>
                  <c:pt idx="30">
                    <c:v>103.46980235798269</c:v>
                  </c:pt>
                  <c:pt idx="31">
                    <c:v>103.72077901751413</c:v>
                  </c:pt>
                  <c:pt idx="32">
                    <c:v>105.25524531664284</c:v>
                  </c:pt>
                  <c:pt idx="33">
                    <c:v>104.59445491994306</c:v>
                  </c:pt>
                  <c:pt idx="34">
                    <c:v>102.49227613174891</c:v>
                  </c:pt>
                  <c:pt idx="35">
                    <c:v>103.25696102442683</c:v>
                  </c:pt>
                  <c:pt idx="36">
                    <c:v>103.32150469932837</c:v>
                  </c:pt>
                  <c:pt idx="37">
                    <c:v>106.54263622293816</c:v>
                  </c:pt>
                  <c:pt idx="38">
                    <c:v>103.63397126425292</c:v>
                  </c:pt>
                  <c:pt idx="39">
                    <c:v>104.14093015396652</c:v>
                  </c:pt>
                  <c:pt idx="40">
                    <c:v>104.6709128650362</c:v>
                  </c:pt>
                  <c:pt idx="41">
                    <c:v>102.99514551666987</c:v>
                  </c:pt>
                  <c:pt idx="42">
                    <c:v>102.10452161061886</c:v>
                  </c:pt>
                  <c:pt idx="43">
                    <c:v>103.08572484426088</c:v>
                  </c:pt>
                  <c:pt idx="44">
                    <c:v>102.96925107364171</c:v>
                  </c:pt>
                  <c:pt idx="45">
                    <c:v>101.01155049465054</c:v>
                  </c:pt>
                  <c:pt idx="46">
                    <c:v>101.86592495366969</c:v>
                  </c:pt>
                  <c:pt idx="47">
                    <c:v>102.70021097024744</c:v>
                  </c:pt>
                  <c:pt idx="48">
                    <c:v>103.52777405121778</c:v>
                  </c:pt>
                  <c:pt idx="49">
                    <c:v>102.40768200351638</c:v>
                  </c:pt>
                  <c:pt idx="50">
                    <c:v>102.84292229738838</c:v>
                  </c:pt>
                  <c:pt idx="51">
                    <c:v>101.26203632161463</c:v>
                  </c:pt>
                  <c:pt idx="52">
                    <c:v>102.52804494381037</c:v>
                  </c:pt>
                  <c:pt idx="53">
                    <c:v>101.6497253644429</c:v>
                  </c:pt>
                  <c:pt idx="54">
                    <c:v>101.05773927150095</c:v>
                  </c:pt>
                  <c:pt idx="55">
                    <c:v>91.053098061881812</c:v>
                  </c:pt>
                  <c:pt idx="56">
                    <c:v>97.101321652522657</c:v>
                  </c:pt>
                  <c:pt idx="57">
                    <c:v>98.295472937465433</c:v>
                  </c:pt>
                  <c:pt idx="58">
                    <c:v>98.721831425475486</c:v>
                  </c:pt>
                  <c:pt idx="59">
                    <c:v>99.959991996798394</c:v>
                  </c:pt>
                </c:numCache>
              </c:numRef>
            </c:minus>
          </c:errBars>
          <c:xVal>
            <c:numRef>
              <c:f>combined!$J$2:$J$61</c:f>
              <c:numCache>
                <c:formatCode>General</c:formatCode>
                <c:ptCount val="60"/>
                <c:pt idx="0">
                  <c:v>0</c:v>
                </c:pt>
                <c:pt idx="1">
                  <c:v>1.5158823525245465E-2</c:v>
                </c:pt>
                <c:pt idx="2">
                  <c:v>3.0347058825153747E-2</c:v>
                </c:pt>
                <c:pt idx="3">
                  <c:v>4.5511764705331775E-2</c:v>
                </c:pt>
                <c:pt idx="4">
                  <c:v>6.0688235295374926E-2</c:v>
                </c:pt>
                <c:pt idx="5">
                  <c:v>7.5858823530485522E-2</c:v>
                </c:pt>
                <c:pt idx="6">
                  <c:v>9.1147058821447621E-2</c:v>
                </c:pt>
                <c:pt idx="7">
                  <c:v>0.1063058823466931</c:v>
                </c:pt>
                <c:pt idx="8">
                  <c:v>0.12148823529166881</c:v>
                </c:pt>
                <c:pt idx="9">
                  <c:v>0.13665294117184684</c:v>
                </c:pt>
                <c:pt idx="10">
                  <c:v>0.15181764705202486</c:v>
                </c:pt>
                <c:pt idx="11">
                  <c:v>0.16696470586740519</c:v>
                </c:pt>
                <c:pt idx="12">
                  <c:v>0.18217647058704373</c:v>
                </c:pt>
                <c:pt idx="13">
                  <c:v>0.19734705882215434</c:v>
                </c:pt>
                <c:pt idx="14">
                  <c:v>0.21252941176713006</c:v>
                </c:pt>
                <c:pt idx="15">
                  <c:v>0.22770000000224064</c:v>
                </c:pt>
                <c:pt idx="16">
                  <c:v>0.24950588233289581</c:v>
                </c:pt>
                <c:pt idx="17">
                  <c:v>0.26465294119107591</c:v>
                </c:pt>
                <c:pt idx="18">
                  <c:v>0.27981764707125395</c:v>
                </c:pt>
                <c:pt idx="19">
                  <c:v>0.29504705881289039</c:v>
                </c:pt>
                <c:pt idx="20">
                  <c:v>0.31020588233813584</c:v>
                </c:pt>
                <c:pt idx="21">
                  <c:v>0.32537058821831388</c:v>
                </c:pt>
                <c:pt idx="22">
                  <c:v>0.34054117645342447</c:v>
                </c:pt>
                <c:pt idx="23">
                  <c:v>0.35577058823786073</c:v>
                </c:pt>
                <c:pt idx="24">
                  <c:v>0.3763882353001356</c:v>
                </c:pt>
                <c:pt idx="25">
                  <c:v>0.39155294118031364</c:v>
                </c:pt>
                <c:pt idx="26">
                  <c:v>0.40671176470555909</c:v>
                </c:pt>
                <c:pt idx="27">
                  <c:v>0.42185882352093945</c:v>
                </c:pt>
                <c:pt idx="28">
                  <c:v>0.43704117646591517</c:v>
                </c:pt>
                <c:pt idx="29">
                  <c:v>0.45219411763622808</c:v>
                </c:pt>
                <c:pt idx="30">
                  <c:v>0.46735882351640606</c:v>
                </c:pt>
                <c:pt idx="31">
                  <c:v>0.48252352939658411</c:v>
                </c:pt>
                <c:pt idx="32">
                  <c:v>0.51839411766302546</c:v>
                </c:pt>
                <c:pt idx="33">
                  <c:v>0.53354705883333842</c:v>
                </c:pt>
                <c:pt idx="34">
                  <c:v>0.54870588235858386</c:v>
                </c:pt>
                <c:pt idx="35">
                  <c:v>0.56387058823876191</c:v>
                </c:pt>
                <c:pt idx="36">
                  <c:v>0.57904705882880503</c:v>
                </c:pt>
                <c:pt idx="37">
                  <c:v>0.59422352941884815</c:v>
                </c:pt>
                <c:pt idx="38">
                  <c:v>0.60937647058916111</c:v>
                </c:pt>
                <c:pt idx="39">
                  <c:v>0.6245823529538671</c:v>
                </c:pt>
                <c:pt idx="40">
                  <c:v>0.63974705883404515</c:v>
                </c:pt>
                <c:pt idx="41">
                  <c:v>0.65491176471422308</c:v>
                </c:pt>
                <c:pt idx="42">
                  <c:v>0.67007647059440112</c:v>
                </c:pt>
                <c:pt idx="43">
                  <c:v>0.68527647060417451</c:v>
                </c:pt>
                <c:pt idx="44">
                  <c:v>0.70043529412942007</c:v>
                </c:pt>
                <c:pt idx="45">
                  <c:v>0.715600000009598</c:v>
                </c:pt>
                <c:pt idx="46">
                  <c:v>0.73075882353484356</c:v>
                </c:pt>
                <c:pt idx="47">
                  <c:v>0.76455882350701887</c:v>
                </c:pt>
                <c:pt idx="48">
                  <c:v>0.77972352938719691</c:v>
                </c:pt>
                <c:pt idx="49">
                  <c:v>0.79487647060030953</c:v>
                </c:pt>
                <c:pt idx="50">
                  <c:v>0.81006470585741808</c:v>
                </c:pt>
                <c:pt idx="51">
                  <c:v>0.82520588236066561</c:v>
                </c:pt>
                <c:pt idx="52">
                  <c:v>0.84034705882111338</c:v>
                </c:pt>
                <c:pt idx="53">
                  <c:v>0.85550588234635883</c:v>
                </c:pt>
                <c:pt idx="54">
                  <c:v>0.87066470587160427</c:v>
                </c:pt>
                <c:pt idx="55">
                  <c:v>0.90103529411648831</c:v>
                </c:pt>
                <c:pt idx="56">
                  <c:v>0.91621764706146402</c:v>
                </c:pt>
                <c:pt idx="57">
                  <c:v>0.93137647058670947</c:v>
                </c:pt>
                <c:pt idx="58">
                  <c:v>0.94661176468327857</c:v>
                </c:pt>
                <c:pt idx="59">
                  <c:v>0.96177647056345661</c:v>
                </c:pt>
              </c:numCache>
            </c:numRef>
          </c:xVal>
          <c:yVal>
            <c:numRef>
              <c:f>combined!$H$2:$H$61</c:f>
              <c:numCache>
                <c:formatCode>0</c:formatCode>
                <c:ptCount val="60"/>
                <c:pt idx="0">
                  <c:v>4677</c:v>
                </c:pt>
                <c:pt idx="1">
                  <c:v>4637.666666666667</c:v>
                </c:pt>
                <c:pt idx="2">
                  <c:v>5269.666666666667</c:v>
                </c:pt>
                <c:pt idx="3">
                  <c:v>4791.333333333333</c:v>
                </c:pt>
                <c:pt idx="4">
                  <c:v>5250</c:v>
                </c:pt>
                <c:pt idx="5">
                  <c:v>5503.333333333333</c:v>
                </c:pt>
                <c:pt idx="6">
                  <c:v>5371.333333333333</c:v>
                </c:pt>
                <c:pt idx="7">
                  <c:v>5487</c:v>
                </c:pt>
                <c:pt idx="8">
                  <c:v>5404.666666666667</c:v>
                </c:pt>
                <c:pt idx="9">
                  <c:v>5467</c:v>
                </c:pt>
                <c:pt idx="10">
                  <c:v>5589.333333333333</c:v>
                </c:pt>
                <c:pt idx="11">
                  <c:v>5480.666666666667</c:v>
                </c:pt>
                <c:pt idx="12">
                  <c:v>5475</c:v>
                </c:pt>
                <c:pt idx="13">
                  <c:v>5510.666666666667</c:v>
                </c:pt>
                <c:pt idx="14">
                  <c:v>5374</c:v>
                </c:pt>
                <c:pt idx="15">
                  <c:v>5546</c:v>
                </c:pt>
                <c:pt idx="16">
                  <c:v>5502.333333333333</c:v>
                </c:pt>
                <c:pt idx="17">
                  <c:v>5279</c:v>
                </c:pt>
                <c:pt idx="18">
                  <c:v>5319</c:v>
                </c:pt>
                <c:pt idx="19">
                  <c:v>5584.666666666667</c:v>
                </c:pt>
                <c:pt idx="20">
                  <c:v>5718</c:v>
                </c:pt>
                <c:pt idx="21">
                  <c:v>5635</c:v>
                </c:pt>
                <c:pt idx="22">
                  <c:v>5526.333333333333</c:v>
                </c:pt>
                <c:pt idx="23">
                  <c:v>5120.333333333333</c:v>
                </c:pt>
                <c:pt idx="24">
                  <c:v>5316.666666666667</c:v>
                </c:pt>
                <c:pt idx="25">
                  <c:v>5396.666666666667</c:v>
                </c:pt>
                <c:pt idx="26">
                  <c:v>5186.666666666667</c:v>
                </c:pt>
                <c:pt idx="27">
                  <c:v>5339.333333333333</c:v>
                </c:pt>
                <c:pt idx="28">
                  <c:v>5351.666666666667</c:v>
                </c:pt>
                <c:pt idx="29">
                  <c:v>5512.666666666667</c:v>
                </c:pt>
                <c:pt idx="30">
                  <c:v>5353</c:v>
                </c:pt>
                <c:pt idx="31">
                  <c:v>5379</c:v>
                </c:pt>
                <c:pt idx="32">
                  <c:v>5539.333333333333</c:v>
                </c:pt>
                <c:pt idx="33">
                  <c:v>5470</c:v>
                </c:pt>
                <c:pt idx="34">
                  <c:v>5252.333333333333</c:v>
                </c:pt>
                <c:pt idx="35">
                  <c:v>5331</c:v>
                </c:pt>
                <c:pt idx="36">
                  <c:v>5337.666666666667</c:v>
                </c:pt>
                <c:pt idx="37">
                  <c:v>5675.666666666667</c:v>
                </c:pt>
                <c:pt idx="38">
                  <c:v>5370</c:v>
                </c:pt>
                <c:pt idx="39">
                  <c:v>5422.666666666667</c:v>
                </c:pt>
                <c:pt idx="40">
                  <c:v>5478</c:v>
                </c:pt>
                <c:pt idx="41">
                  <c:v>5304</c:v>
                </c:pt>
                <c:pt idx="42">
                  <c:v>5212.666666666667</c:v>
                </c:pt>
                <c:pt idx="43">
                  <c:v>5313.333333333333</c:v>
                </c:pt>
                <c:pt idx="44">
                  <c:v>5301.333333333333</c:v>
                </c:pt>
                <c:pt idx="45">
                  <c:v>5101.666666666667</c:v>
                </c:pt>
                <c:pt idx="46">
                  <c:v>5188.333333333333</c:v>
                </c:pt>
                <c:pt idx="47">
                  <c:v>5273.666666666667</c:v>
                </c:pt>
                <c:pt idx="48">
                  <c:v>5359</c:v>
                </c:pt>
                <c:pt idx="49">
                  <c:v>5243.666666666667</c:v>
                </c:pt>
                <c:pt idx="50">
                  <c:v>5288.333333333333</c:v>
                </c:pt>
                <c:pt idx="51">
                  <c:v>5127</c:v>
                </c:pt>
                <c:pt idx="52">
                  <c:v>5256</c:v>
                </c:pt>
                <c:pt idx="53">
                  <c:v>5166.333333333333</c:v>
                </c:pt>
                <c:pt idx="54">
                  <c:v>5106.333333333333</c:v>
                </c:pt>
                <c:pt idx="55">
                  <c:v>4145.333333333333</c:v>
                </c:pt>
                <c:pt idx="56">
                  <c:v>4714.333333333333</c:v>
                </c:pt>
                <c:pt idx="57">
                  <c:v>4831</c:v>
                </c:pt>
                <c:pt idx="58">
                  <c:v>4873</c:v>
                </c:pt>
                <c:pt idx="59">
                  <c:v>4996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34048"/>
        <c:axId val="76035968"/>
      </c:scatterChart>
      <c:valAx>
        <c:axId val="76034048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76035968"/>
        <c:crosses val="autoZero"/>
        <c:crossBetween val="midCat"/>
      </c:valAx>
      <c:valAx>
        <c:axId val="76035968"/>
        <c:scaling>
          <c:orientation val="minMax"/>
          <c:min val="3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0340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combined!$K$1</c:f>
              <c:strCache>
                <c:ptCount val="1"/>
                <c:pt idx="0">
                  <c:v>xte/average</c:v>
                </c:pt>
              </c:strCache>
            </c:strRef>
          </c:tx>
          <c:spPr>
            <a:ln w="28575">
              <a:noFill/>
            </a:ln>
          </c:spPr>
          <c:xVal>
            <c:numRef>
              <c:f>combined!$J$2:$J$61</c:f>
              <c:numCache>
                <c:formatCode>General</c:formatCode>
                <c:ptCount val="60"/>
                <c:pt idx="0">
                  <c:v>0</c:v>
                </c:pt>
                <c:pt idx="1">
                  <c:v>1.5158823525245465E-2</c:v>
                </c:pt>
                <c:pt idx="2">
                  <c:v>3.0347058825153747E-2</c:v>
                </c:pt>
                <c:pt idx="3">
                  <c:v>4.5511764705331775E-2</c:v>
                </c:pt>
                <c:pt idx="4">
                  <c:v>6.0688235295374926E-2</c:v>
                </c:pt>
                <c:pt idx="5">
                  <c:v>7.5858823530485522E-2</c:v>
                </c:pt>
                <c:pt idx="6">
                  <c:v>9.1147058821447621E-2</c:v>
                </c:pt>
                <c:pt idx="7">
                  <c:v>0.1063058823466931</c:v>
                </c:pt>
                <c:pt idx="8">
                  <c:v>0.12148823529166881</c:v>
                </c:pt>
                <c:pt idx="9">
                  <c:v>0.13665294117184684</c:v>
                </c:pt>
                <c:pt idx="10">
                  <c:v>0.15181764705202486</c:v>
                </c:pt>
                <c:pt idx="11">
                  <c:v>0.16696470586740519</c:v>
                </c:pt>
                <c:pt idx="12">
                  <c:v>0.18217647058704373</c:v>
                </c:pt>
                <c:pt idx="13">
                  <c:v>0.19734705882215434</c:v>
                </c:pt>
                <c:pt idx="14">
                  <c:v>0.21252941176713006</c:v>
                </c:pt>
                <c:pt idx="15">
                  <c:v>0.22770000000224064</c:v>
                </c:pt>
                <c:pt idx="16">
                  <c:v>0.24950588233289581</c:v>
                </c:pt>
                <c:pt idx="17">
                  <c:v>0.26465294119107591</c:v>
                </c:pt>
                <c:pt idx="18">
                  <c:v>0.27981764707125395</c:v>
                </c:pt>
                <c:pt idx="19">
                  <c:v>0.29504705881289039</c:v>
                </c:pt>
                <c:pt idx="20">
                  <c:v>0.31020588233813584</c:v>
                </c:pt>
                <c:pt idx="21">
                  <c:v>0.32537058821831388</c:v>
                </c:pt>
                <c:pt idx="22">
                  <c:v>0.34054117645342447</c:v>
                </c:pt>
                <c:pt idx="23">
                  <c:v>0.35577058823786073</c:v>
                </c:pt>
                <c:pt idx="24">
                  <c:v>0.3763882353001356</c:v>
                </c:pt>
                <c:pt idx="25">
                  <c:v>0.39155294118031364</c:v>
                </c:pt>
                <c:pt idx="26">
                  <c:v>0.40671176470555909</c:v>
                </c:pt>
                <c:pt idx="27">
                  <c:v>0.42185882352093945</c:v>
                </c:pt>
                <c:pt idx="28">
                  <c:v>0.43704117646591517</c:v>
                </c:pt>
                <c:pt idx="29">
                  <c:v>0.45219411763622808</c:v>
                </c:pt>
                <c:pt idx="30">
                  <c:v>0.46735882351640606</c:v>
                </c:pt>
                <c:pt idx="31">
                  <c:v>0.48252352939658411</c:v>
                </c:pt>
                <c:pt idx="32">
                  <c:v>0.51839411766302546</c:v>
                </c:pt>
                <c:pt idx="33">
                  <c:v>0.53354705883333842</c:v>
                </c:pt>
                <c:pt idx="34">
                  <c:v>0.54870588235858386</c:v>
                </c:pt>
                <c:pt idx="35">
                  <c:v>0.56387058823876191</c:v>
                </c:pt>
                <c:pt idx="36">
                  <c:v>0.57904705882880503</c:v>
                </c:pt>
                <c:pt idx="37">
                  <c:v>0.59422352941884815</c:v>
                </c:pt>
                <c:pt idx="38">
                  <c:v>0.60937647058916111</c:v>
                </c:pt>
                <c:pt idx="39">
                  <c:v>0.6245823529538671</c:v>
                </c:pt>
                <c:pt idx="40">
                  <c:v>0.63974705883404515</c:v>
                </c:pt>
                <c:pt idx="41">
                  <c:v>0.65491176471422308</c:v>
                </c:pt>
                <c:pt idx="42">
                  <c:v>0.67007647059440112</c:v>
                </c:pt>
                <c:pt idx="43">
                  <c:v>0.68527647060417451</c:v>
                </c:pt>
                <c:pt idx="44">
                  <c:v>0.70043529412942007</c:v>
                </c:pt>
                <c:pt idx="45">
                  <c:v>0.715600000009598</c:v>
                </c:pt>
                <c:pt idx="46">
                  <c:v>0.73075882353484356</c:v>
                </c:pt>
                <c:pt idx="47">
                  <c:v>0.76455882350701887</c:v>
                </c:pt>
                <c:pt idx="48">
                  <c:v>0.77972352938719691</c:v>
                </c:pt>
                <c:pt idx="49">
                  <c:v>0.79487647060030953</c:v>
                </c:pt>
                <c:pt idx="50">
                  <c:v>0.81006470585741808</c:v>
                </c:pt>
                <c:pt idx="51">
                  <c:v>0.82520588236066561</c:v>
                </c:pt>
                <c:pt idx="52">
                  <c:v>0.84034705882111338</c:v>
                </c:pt>
                <c:pt idx="53">
                  <c:v>0.85550588234635883</c:v>
                </c:pt>
                <c:pt idx="54">
                  <c:v>0.87066470587160427</c:v>
                </c:pt>
                <c:pt idx="55">
                  <c:v>0.90103529411648831</c:v>
                </c:pt>
                <c:pt idx="56">
                  <c:v>0.91621764706146402</c:v>
                </c:pt>
                <c:pt idx="57">
                  <c:v>0.93137647058670947</c:v>
                </c:pt>
                <c:pt idx="58">
                  <c:v>0.94661176468327857</c:v>
                </c:pt>
                <c:pt idx="59">
                  <c:v>0.96177647056345661</c:v>
                </c:pt>
              </c:numCache>
            </c:numRef>
          </c:xVal>
          <c:yVal>
            <c:numRef>
              <c:f>combined!$K$2:$K$61</c:f>
              <c:numCache>
                <c:formatCode>0.00</c:formatCode>
                <c:ptCount val="60"/>
                <c:pt idx="0">
                  <c:v>1.2279238828308745</c:v>
                </c:pt>
                <c:pt idx="1">
                  <c:v>1.2206569395529361</c:v>
                </c:pt>
                <c:pt idx="2">
                  <c:v>1.3790246062369536</c:v>
                </c:pt>
                <c:pt idx="3">
                  <c:v>1.3013079170724922</c:v>
                </c:pt>
                <c:pt idx="4">
                  <c:v>1.2619047619047619</c:v>
                </c:pt>
                <c:pt idx="5">
                  <c:v>1.3918837068443368</c:v>
                </c:pt>
                <c:pt idx="6">
                  <c:v>1.4750527491622192</c:v>
                </c:pt>
                <c:pt idx="7">
                  <c:v>1.4093311463459086</c:v>
                </c:pt>
                <c:pt idx="8">
                  <c:v>1.481127420747502</c:v>
                </c:pt>
                <c:pt idx="9">
                  <c:v>1.4885677702579112</c:v>
                </c:pt>
                <c:pt idx="10">
                  <c:v>1.4139432251908397</c:v>
                </c:pt>
                <c:pt idx="11">
                  <c:v>1.5374042087337305</c:v>
                </c:pt>
                <c:pt idx="12">
                  <c:v>1.5431963470319634</c:v>
                </c:pt>
                <c:pt idx="13">
                  <c:v>1.5842003387369947</c:v>
                </c:pt>
                <c:pt idx="14">
                  <c:v>1.6497953107554895</c:v>
                </c:pt>
                <c:pt idx="15">
                  <c:v>1.6521817526144968</c:v>
                </c:pt>
                <c:pt idx="16">
                  <c:v>1.6734718604228509</c:v>
                </c:pt>
                <c:pt idx="17">
                  <c:v>1.6469028225042621</c:v>
                </c:pt>
                <c:pt idx="18">
                  <c:v>1.7279563827787179</c:v>
                </c:pt>
                <c:pt idx="19">
                  <c:v>1.5426166885519874</c:v>
                </c:pt>
                <c:pt idx="20">
                  <c:v>1.5458202168590416</c:v>
                </c:pt>
                <c:pt idx="21">
                  <c:v>1.5831410825199645</c:v>
                </c:pt>
                <c:pt idx="22">
                  <c:v>1.5994330176729599</c:v>
                </c:pt>
                <c:pt idx="23">
                  <c:v>1.6131762255061521</c:v>
                </c:pt>
                <c:pt idx="24">
                  <c:v>1.6105956112852664</c:v>
                </c:pt>
                <c:pt idx="25">
                  <c:v>1.5472513897467572</c:v>
                </c:pt>
                <c:pt idx="26">
                  <c:v>1.5462724935732648</c:v>
                </c:pt>
                <c:pt idx="27">
                  <c:v>1.4940067424147834</c:v>
                </c:pt>
                <c:pt idx="28">
                  <c:v>1.3900342572407349</c:v>
                </c:pt>
                <c:pt idx="29">
                  <c:v>1.3755593179344539</c:v>
                </c:pt>
                <c:pt idx="30">
                  <c:v>1.4502148328040352</c:v>
                </c:pt>
                <c:pt idx="31">
                  <c:v>1.4166201896263246</c:v>
                </c:pt>
                <c:pt idx="32">
                  <c:v>1.3660488626790228</c:v>
                </c:pt>
                <c:pt idx="33">
                  <c:v>1.3632541133455209</c:v>
                </c:pt>
                <c:pt idx="34">
                  <c:v>1.4595417909500541</c:v>
                </c:pt>
                <c:pt idx="35">
                  <c:v>1.3517163759144626</c:v>
                </c:pt>
                <c:pt idx="36">
                  <c:v>1.366889402360582</c:v>
                </c:pt>
                <c:pt idx="37">
                  <c:v>1.346802137781171</c:v>
                </c:pt>
                <c:pt idx="38">
                  <c:v>1.4027932960893854</c:v>
                </c:pt>
                <c:pt idx="39">
                  <c:v>1.3629825424145561</c:v>
                </c:pt>
                <c:pt idx="40">
                  <c:v>1.5116830960204455</c:v>
                </c:pt>
                <c:pt idx="41">
                  <c:v>1.6127450980392157</c:v>
                </c:pt>
                <c:pt idx="42">
                  <c:v>1.6007162041181735</c:v>
                </c:pt>
                <c:pt idx="43">
                  <c:v>1.5598494353826851</c:v>
                </c:pt>
                <c:pt idx="44">
                  <c:v>1.5824320925553321</c:v>
                </c:pt>
                <c:pt idx="45">
                  <c:v>1.6141783730806925</c:v>
                </c:pt>
                <c:pt idx="46">
                  <c:v>1.6785737230966913</c:v>
                </c:pt>
                <c:pt idx="47">
                  <c:v>1.7450856456608304</c:v>
                </c:pt>
                <c:pt idx="48">
                  <c:v>1.5777197238290726</c:v>
                </c:pt>
                <c:pt idx="49">
                  <c:v>1.6610514271184285</c:v>
                </c:pt>
                <c:pt idx="50">
                  <c:v>1.5889694295619288</c:v>
                </c:pt>
                <c:pt idx="51">
                  <c:v>1.5560756777842792</c:v>
                </c:pt>
                <c:pt idx="52">
                  <c:v>1.4952435312024352</c:v>
                </c:pt>
                <c:pt idx="53">
                  <c:v>1.5072585328085684</c:v>
                </c:pt>
                <c:pt idx="54">
                  <c:v>1.5817612115673347</c:v>
                </c:pt>
                <c:pt idx="55">
                  <c:v>1.6932293341910583</c:v>
                </c:pt>
                <c:pt idx="56">
                  <c:v>1.5005302976737609</c:v>
                </c:pt>
                <c:pt idx="57">
                  <c:v>1.3378182570896295</c:v>
                </c:pt>
                <c:pt idx="58">
                  <c:v>1.4208906217935564</c:v>
                </c:pt>
                <c:pt idx="59">
                  <c:v>1.2886309047237789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combined!$L$1</c:f>
              <c:strCache>
                <c:ptCount val="1"/>
                <c:pt idx="0">
                  <c:v>Average star</c:v>
                </c:pt>
              </c:strCache>
            </c:strRef>
          </c:tx>
          <c:spPr>
            <a:ln w="28575">
              <a:noFill/>
            </a:ln>
          </c:spPr>
          <c:xVal>
            <c:numRef>
              <c:f>combined!$J$2:$J$61</c:f>
              <c:numCache>
                <c:formatCode>General</c:formatCode>
                <c:ptCount val="60"/>
                <c:pt idx="0">
                  <c:v>0</c:v>
                </c:pt>
                <c:pt idx="1">
                  <c:v>1.5158823525245465E-2</c:v>
                </c:pt>
                <c:pt idx="2">
                  <c:v>3.0347058825153747E-2</c:v>
                </c:pt>
                <c:pt idx="3">
                  <c:v>4.5511764705331775E-2</c:v>
                </c:pt>
                <c:pt idx="4">
                  <c:v>6.0688235295374926E-2</c:v>
                </c:pt>
                <c:pt idx="5">
                  <c:v>7.5858823530485522E-2</c:v>
                </c:pt>
                <c:pt idx="6">
                  <c:v>9.1147058821447621E-2</c:v>
                </c:pt>
                <c:pt idx="7">
                  <c:v>0.1063058823466931</c:v>
                </c:pt>
                <c:pt idx="8">
                  <c:v>0.12148823529166881</c:v>
                </c:pt>
                <c:pt idx="9">
                  <c:v>0.13665294117184684</c:v>
                </c:pt>
                <c:pt idx="10">
                  <c:v>0.15181764705202486</c:v>
                </c:pt>
                <c:pt idx="11">
                  <c:v>0.16696470586740519</c:v>
                </c:pt>
                <c:pt idx="12">
                  <c:v>0.18217647058704373</c:v>
                </c:pt>
                <c:pt idx="13">
                  <c:v>0.19734705882215434</c:v>
                </c:pt>
                <c:pt idx="14">
                  <c:v>0.21252941176713006</c:v>
                </c:pt>
                <c:pt idx="15">
                  <c:v>0.22770000000224064</c:v>
                </c:pt>
                <c:pt idx="16">
                  <c:v>0.24950588233289581</c:v>
                </c:pt>
                <c:pt idx="17">
                  <c:v>0.26465294119107591</c:v>
                </c:pt>
                <c:pt idx="18">
                  <c:v>0.27981764707125395</c:v>
                </c:pt>
                <c:pt idx="19">
                  <c:v>0.29504705881289039</c:v>
                </c:pt>
                <c:pt idx="20">
                  <c:v>0.31020588233813584</c:v>
                </c:pt>
                <c:pt idx="21">
                  <c:v>0.32537058821831388</c:v>
                </c:pt>
                <c:pt idx="22">
                  <c:v>0.34054117645342447</c:v>
                </c:pt>
                <c:pt idx="23">
                  <c:v>0.35577058823786073</c:v>
                </c:pt>
                <c:pt idx="24">
                  <c:v>0.3763882353001356</c:v>
                </c:pt>
                <c:pt idx="25">
                  <c:v>0.39155294118031364</c:v>
                </c:pt>
                <c:pt idx="26">
                  <c:v>0.40671176470555909</c:v>
                </c:pt>
                <c:pt idx="27">
                  <c:v>0.42185882352093945</c:v>
                </c:pt>
                <c:pt idx="28">
                  <c:v>0.43704117646591517</c:v>
                </c:pt>
                <c:pt idx="29">
                  <c:v>0.45219411763622808</c:v>
                </c:pt>
                <c:pt idx="30">
                  <c:v>0.46735882351640606</c:v>
                </c:pt>
                <c:pt idx="31">
                  <c:v>0.48252352939658411</c:v>
                </c:pt>
                <c:pt idx="32">
                  <c:v>0.51839411766302546</c:v>
                </c:pt>
                <c:pt idx="33">
                  <c:v>0.53354705883333842</c:v>
                </c:pt>
                <c:pt idx="34">
                  <c:v>0.54870588235858386</c:v>
                </c:pt>
                <c:pt idx="35">
                  <c:v>0.56387058823876191</c:v>
                </c:pt>
                <c:pt idx="36">
                  <c:v>0.57904705882880503</c:v>
                </c:pt>
                <c:pt idx="37">
                  <c:v>0.59422352941884815</c:v>
                </c:pt>
                <c:pt idx="38">
                  <c:v>0.60937647058916111</c:v>
                </c:pt>
                <c:pt idx="39">
                  <c:v>0.6245823529538671</c:v>
                </c:pt>
                <c:pt idx="40">
                  <c:v>0.63974705883404515</c:v>
                </c:pt>
                <c:pt idx="41">
                  <c:v>0.65491176471422308</c:v>
                </c:pt>
                <c:pt idx="42">
                  <c:v>0.67007647059440112</c:v>
                </c:pt>
                <c:pt idx="43">
                  <c:v>0.68527647060417451</c:v>
                </c:pt>
                <c:pt idx="44">
                  <c:v>0.70043529412942007</c:v>
                </c:pt>
                <c:pt idx="45">
                  <c:v>0.715600000009598</c:v>
                </c:pt>
                <c:pt idx="46">
                  <c:v>0.73075882353484356</c:v>
                </c:pt>
                <c:pt idx="47">
                  <c:v>0.76455882350701887</c:v>
                </c:pt>
                <c:pt idx="48">
                  <c:v>0.77972352938719691</c:v>
                </c:pt>
                <c:pt idx="49">
                  <c:v>0.79487647060030953</c:v>
                </c:pt>
                <c:pt idx="50">
                  <c:v>0.81006470585741808</c:v>
                </c:pt>
                <c:pt idx="51">
                  <c:v>0.82520588236066561</c:v>
                </c:pt>
                <c:pt idx="52">
                  <c:v>0.84034705882111338</c:v>
                </c:pt>
                <c:pt idx="53">
                  <c:v>0.85550588234635883</c:v>
                </c:pt>
                <c:pt idx="54">
                  <c:v>0.87066470587160427</c:v>
                </c:pt>
                <c:pt idx="55">
                  <c:v>0.90103529411648831</c:v>
                </c:pt>
                <c:pt idx="56">
                  <c:v>0.91621764706146402</c:v>
                </c:pt>
                <c:pt idx="57">
                  <c:v>0.93137647058670947</c:v>
                </c:pt>
                <c:pt idx="58">
                  <c:v>0.94661176468327857</c:v>
                </c:pt>
                <c:pt idx="59">
                  <c:v>0.96177647056345661</c:v>
                </c:pt>
              </c:numCache>
            </c:numRef>
          </c:xVal>
          <c:yVal>
            <c:numRef>
              <c:f>combined!$L$2:$L$61</c:f>
              <c:numCache>
                <c:formatCode>0.00</c:formatCode>
                <c:ptCount val="6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71680"/>
        <c:axId val="81642240"/>
      </c:scatterChart>
      <c:valAx>
        <c:axId val="7607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642240"/>
        <c:crosses val="autoZero"/>
        <c:crossBetween val="midCat"/>
      </c:valAx>
      <c:valAx>
        <c:axId val="81642240"/>
        <c:scaling>
          <c:orientation val="minMax"/>
          <c:min val="0.8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6071680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654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8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802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71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6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0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703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440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257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31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411588-EC83-4DE6-A1CF-DAF516BB21F3}" type="datetimeFigureOut">
              <a:rPr lang="en-IE" smtClean="0"/>
              <a:t>08/12/2014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28B259-584E-4AA3-AFDD-06519F8EC1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359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osa\Google Drive\Rosa_drive\Rosa\TeseD\BH\BHIMS\Picture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-1"/>
            <a:ext cx="9152012" cy="69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725384"/>
            <a:ext cx="706120" cy="87058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93296"/>
            <a:ext cx="1697990" cy="48006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63888" y="6050136"/>
            <a:ext cx="26070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ESA / GTTP 2014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7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a\Google Drive\Rosa_drive\Rosa\TeseD\BH\BHIM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43" y="1628800"/>
            <a:ext cx="72981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0764" y="476672"/>
            <a:ext cx="777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Black Holes in My School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8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968387"/>
              </p:ext>
            </p:extLst>
          </p:nvPr>
        </p:nvGraphicFramePr>
        <p:xfrm>
          <a:off x="1331640" y="1772816"/>
          <a:ext cx="64807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99592" y="33265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You can further clean the data by dividing the intensity of the black hole candidate system by the average of the 3 stars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908720"/>
                <a:ext cx="8229600" cy="4525963"/>
              </a:xfrm>
            </p:spPr>
            <p:txBody>
              <a:bodyPr/>
              <a:lstStyle/>
              <a:p>
                <a:r>
                  <a:rPr lang="en-IE" sz="1800" dirty="0" smtClean="0">
                    <a:solidFill>
                      <a:schemeClr val="bg1"/>
                    </a:solidFill>
                  </a:rPr>
                  <a:t>Once we know the period (0.17 days = 14 688 seconds) we can proceed to calculate the limiting mass of the black hole candidate using Newton’s modification of Kepler 3</a:t>
                </a:r>
                <a:r>
                  <a:rPr lang="en-IE" sz="1800" baseline="30000" dirty="0" smtClean="0">
                    <a:solidFill>
                      <a:schemeClr val="bg1"/>
                    </a:solidFill>
                  </a:rPr>
                  <a:t>rd</a:t>
                </a:r>
                <a:r>
                  <a:rPr lang="en-IE" sz="1800" dirty="0" smtClean="0">
                    <a:solidFill>
                      <a:schemeClr val="bg1"/>
                    </a:solidFill>
                  </a:rPr>
                  <a:t> law:</a:t>
                </a:r>
              </a:p>
              <a:p>
                <a:endParaRPr lang="en-IE" sz="18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E" sz="2400" i="1">
                        <a:solidFill>
                          <a:schemeClr val="bg1"/>
                        </a:solidFill>
                      </a:rPr>
                      <m:t>𝑓</m:t>
                    </m:r>
                    <m:d>
                      <m:dPr>
                        <m:ctrlPr>
                          <a:rPr lang="en-IE" sz="2400" i="1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r>
                          <a:rPr lang="en-IE" sz="2400" i="1">
                            <a:solidFill>
                              <a:schemeClr val="bg1"/>
                            </a:solidFill>
                          </a:rPr>
                          <m:t>𝑀</m:t>
                        </m:r>
                      </m:e>
                    </m:d>
                    <m:r>
                      <a:rPr lang="en-IE" sz="2400" i="1">
                        <a:solidFill>
                          <a:schemeClr val="bg1"/>
                        </a:solidFill>
                      </a:rPr>
                      <m:t>= </m:t>
                    </m:r>
                    <m:f>
                      <m:fPr>
                        <m:ctrlPr>
                          <a:rPr lang="en-IE" sz="24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IE" sz="2400">
                                    <a:solidFill>
                                      <a:schemeClr val="bg1"/>
                                    </a:solidFill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𝑖</m:t>
                                </m:r>
                              </m:e>
                            </m:func>
                          </m:e>
                          <m:sup>
                            <m: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  <m:t>)</m:t>
                            </m:r>
                          </m:e>
                          <m:sup>
                            <m: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E" sz="24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en-IE" sz="24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en-IE" sz="2400" i="1">
                            <a:solidFill>
                              <a:schemeClr val="bg1"/>
                            </a:solidFill>
                          </a:rPr>
                          <m:t>𝑃</m:t>
                        </m:r>
                        <m:sSup>
                          <m:sSupPr>
                            <m:ctrlP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IE" sz="2400" i="1">
                                    <a:solidFill>
                                      <a:schemeClr val="bg1"/>
                                    </a:solidFill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IE" sz="2400" i="1">
                                <a:solidFill>
                                  <a:schemeClr val="bg1"/>
                                </a:solidFill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E" sz="2400" i="1">
                            <a:solidFill>
                              <a:schemeClr val="bg1"/>
                            </a:solidFill>
                          </a:rPr>
                          <m:t>2</m:t>
                        </m:r>
                        <m:r>
                          <a:rPr lang="en-IE" sz="2400" i="1">
                            <a:solidFill>
                              <a:schemeClr val="bg1"/>
                            </a:solidFill>
                          </a:rPr>
                          <m:t>𝜋</m:t>
                        </m:r>
                        <m:r>
                          <a:rPr lang="en-IE" sz="2400" i="1">
                            <a:solidFill>
                              <a:schemeClr val="bg1"/>
                            </a:solidFill>
                          </a:rPr>
                          <m:t>𝐺</m:t>
                        </m:r>
                      </m:den>
                    </m:f>
                  </m:oMath>
                </a14:m>
                <a:r>
                  <a:rPr lang="en-IE" sz="1800" dirty="0" smtClean="0">
                    <a:solidFill>
                      <a:schemeClr val="bg1"/>
                    </a:solidFill>
                  </a:rPr>
                  <a:t> ~ 6.3 </a:t>
                </a:r>
                <a:r>
                  <a:rPr lang="en-IE" sz="1800" dirty="0" err="1" smtClean="0">
                    <a:solidFill>
                      <a:schemeClr val="bg1"/>
                    </a:solidFill>
                  </a:rPr>
                  <a:t>Msol</a:t>
                </a:r>
                <a:endParaRPr lang="en-IE" sz="1800" dirty="0" smtClean="0">
                  <a:solidFill>
                    <a:schemeClr val="bg1"/>
                  </a:solidFill>
                </a:endParaRPr>
              </a:p>
              <a:p>
                <a:endParaRPr lang="en-IE" sz="1800" dirty="0">
                  <a:solidFill>
                    <a:schemeClr val="bg1"/>
                  </a:solidFill>
                </a:endParaRPr>
              </a:p>
              <a:p>
                <a:r>
                  <a:rPr lang="en-IE" sz="1800" dirty="0" smtClean="0">
                    <a:solidFill>
                      <a:schemeClr val="bg1"/>
                    </a:solidFill>
                  </a:rPr>
                  <a:t>Where M</a:t>
                </a:r>
                <a:r>
                  <a:rPr lang="en-IE" sz="1200" dirty="0" smtClean="0">
                    <a:solidFill>
                      <a:schemeClr val="bg1"/>
                    </a:solidFill>
                  </a:rPr>
                  <a:t>1 </a:t>
                </a:r>
                <a:r>
                  <a:rPr lang="en-IE" sz="1800" dirty="0" smtClean="0">
                    <a:solidFill>
                      <a:schemeClr val="bg1"/>
                    </a:solidFill>
                  </a:rPr>
                  <a:t>is the mass of the compact object, </a:t>
                </a:r>
                <a:r>
                  <a:rPr lang="en-IE" sz="1800" dirty="0" smtClean="0">
                    <a:solidFill>
                      <a:schemeClr val="bg1"/>
                    </a:solidFill>
                  </a:rPr>
                  <a:t>M</a:t>
                </a:r>
                <a:r>
                  <a:rPr lang="en-IE" sz="1200" dirty="0">
                    <a:solidFill>
                      <a:schemeClr val="bg1"/>
                    </a:solidFill>
                  </a:rPr>
                  <a:t>2</a:t>
                </a:r>
                <a:r>
                  <a:rPr lang="en-IE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IE" sz="1800" dirty="0" smtClean="0">
                    <a:solidFill>
                      <a:schemeClr val="bg1"/>
                    </a:solidFill>
                  </a:rPr>
                  <a:t>is the mass of the companion star (~6.1 solar masses), K the radial velocity determined by spectroscopy (700 km/s) , G the gravitational constant, and finally I is the inclination of the orbital plane of the system with the line of sight of the observer (which we will assume to be the maximum value 90º </a:t>
                </a:r>
                <a:r>
                  <a:rPr lang="en-IE" sz="18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sin i = 1)</a:t>
                </a:r>
              </a:p>
              <a:p>
                <a:endParaRPr lang="en-IE" sz="1800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endParaRPr lang="en-IE" sz="18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908720"/>
                <a:ext cx="8229600" cy="4525963"/>
              </a:xfrm>
              <a:blipFill rotWithShape="1">
                <a:blip r:embed="rId2"/>
                <a:stretch>
                  <a:fillRect l="-519" t="-673" r="-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spiff.rit.edu/classes/phys301/lectures/mass_ii/face_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41104"/>
            <a:ext cx="3895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piff.rit.edu/classes/phys301/lectures/mass_ii/tilt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97769"/>
            <a:ext cx="39528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mi2.yale.edu/bh/week4/images/ellipsoid_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8005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8691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© Yale University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652120" cy="5013176"/>
          </a:xfrm>
          <a:prstGeom prst="rect">
            <a:avLst/>
          </a:prstGeom>
        </p:spPr>
      </p:pic>
      <p:pic>
        <p:nvPicPr>
          <p:cNvPr id="5" name="Picture 4" descr="NGC 4026 finder ch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2348"/>
            <a:ext cx="4013944" cy="23869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We will study a series of 62 images taken with the Faulkes Telescope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9819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4169419" cy="41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Measure the intensity of the 4 marked stars (using an </a:t>
            </a:r>
            <a:r>
              <a:rPr lang="en-IE" sz="2000" b="1" dirty="0" err="1" smtClean="0">
                <a:solidFill>
                  <a:schemeClr val="bg1"/>
                </a:solidFill>
              </a:rPr>
              <a:t>apperture</a:t>
            </a:r>
            <a:r>
              <a:rPr lang="en-IE" sz="2000" b="1" dirty="0" smtClean="0">
                <a:solidFill>
                  <a:schemeClr val="bg1"/>
                </a:solidFill>
              </a:rPr>
              <a:t> of 6)  and insert the values in the excel spreadsheet and produce a plot of intensity x MJD</a:t>
            </a:r>
          </a:p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(Julian day is the continuous count of days since the beginning of the Julian Period, MJD is defined relative to midnight, rather than noon.)</a:t>
            </a:r>
            <a:endParaRPr lang="en-IE" sz="20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20072" y="242088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16016" y="278092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67944" y="342900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724128" y="356408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0072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Star 1</a:t>
            </a:r>
            <a:endParaRPr lang="en-IE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Star 2</a:t>
            </a:r>
            <a:endParaRPr lang="en-IE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37077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Star 3</a:t>
            </a:r>
            <a:endParaRPr lang="en-IE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42294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Star 4</a:t>
            </a:r>
            <a:endParaRPr lang="en-I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Which star would you say has a light curve that exhibits variability?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Would you say that the light curve you observe resembles the light curve of a compact object in orbit around a star? 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upload.wikimedia.org/wikipedia/commons/0/0d/Light_curve_of_binary_star_Kepler-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28"/>
            <a:ext cx="4197363" cy="299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slice.mit.edu/wp-content/uploads/2011/02/aas2010-1wbLightCurves2-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63" y="332657"/>
            <a:ext cx="49338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jet.sao.ru/%7Egoray/v4641/4641-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2443"/>
            <a:ext cx="4904539" cy="28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3645024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Ellipsoidal light Curve in a binary system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194671"/>
              </p:ext>
            </p:extLst>
          </p:nvPr>
        </p:nvGraphicFramePr>
        <p:xfrm>
          <a:off x="395536" y="1124744"/>
          <a:ext cx="826008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908720"/>
                <a:ext cx="8229600" cy="4525963"/>
              </a:xfrm>
            </p:spPr>
            <p:txBody>
              <a:bodyPr/>
              <a:lstStyle/>
              <a:p>
                <a:r>
                  <a:rPr lang="en-IE" sz="2800" dirty="0" smtClean="0">
                    <a:solidFill>
                      <a:schemeClr val="bg1"/>
                    </a:solidFill>
                  </a:rPr>
                  <a:t>In order to have a clearer view you can now plot intensity x phase. To calculate the phase use the following formula:</a:t>
                </a:r>
              </a:p>
              <a:p>
                <a:endParaRPr lang="en-IE" sz="28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E" sz="2800" i="1">
                        <a:solidFill>
                          <a:schemeClr val="bg1"/>
                        </a:solidFill>
                      </a:rPr>
                      <m:t>𝑃h𝑎𝑠𝑒</m:t>
                    </m:r>
                    <m:r>
                      <a:rPr lang="en-IE" sz="2800" i="1">
                        <a:solidFill>
                          <a:schemeClr val="bg1"/>
                        </a:solidFill>
                      </a:rPr>
                      <m:t>= </m:t>
                    </m:r>
                    <m:f>
                      <m:fPr>
                        <m:ctrlPr>
                          <a:rPr lang="en-IE" sz="28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en-IE" sz="2800" i="1">
                            <a:solidFill>
                              <a:schemeClr val="bg1"/>
                            </a:solidFill>
                          </a:rPr>
                          <m:t>𝑀𝐽𝐷</m:t>
                        </m:r>
                        <m:r>
                          <a:rPr lang="en-IE" sz="2800" i="1">
                            <a:solidFill>
                              <a:schemeClr val="bg1"/>
                            </a:solidFill>
                          </a:rPr>
                          <m:t>−</m:t>
                        </m:r>
                        <m:r>
                          <a:rPr lang="en-IE" sz="2800" i="1">
                            <a:solidFill>
                              <a:schemeClr val="bg1"/>
                            </a:solidFill>
                          </a:rPr>
                          <m:t>𝑇</m:t>
                        </m:r>
                        <m:r>
                          <a:rPr lang="en-IE" sz="2800" i="1">
                            <a:solidFill>
                              <a:schemeClr val="bg1"/>
                            </a:solidFill>
                          </a:rPr>
                          <m:t>0</m:t>
                        </m:r>
                      </m:num>
                      <m:den>
                        <m:r>
                          <a:rPr lang="en-IE" sz="2800" i="1">
                            <a:solidFill>
                              <a:schemeClr val="bg1"/>
                            </a:solidFill>
                          </a:rPr>
                          <m:t>𝑃𝑒𝑟𝑖𝑜𝑑</m:t>
                        </m:r>
                      </m:den>
                    </m:f>
                  </m:oMath>
                </a14:m>
                <a:endParaRPr lang="en-IE" sz="2800" dirty="0" smtClean="0">
                  <a:solidFill>
                    <a:schemeClr val="bg1"/>
                  </a:solidFill>
                </a:endParaRPr>
              </a:p>
              <a:p>
                <a:r>
                  <a:rPr lang="en-IE" sz="2800" dirty="0" smtClean="0">
                    <a:solidFill>
                      <a:schemeClr val="bg1"/>
                    </a:solidFill>
                  </a:rPr>
                  <a:t>Period </a:t>
                </a:r>
                <a:r>
                  <a:rPr lang="pt-PT" sz="2800" dirty="0" smtClean="0">
                    <a:solidFill>
                      <a:schemeClr val="bg1"/>
                    </a:solidFill>
                  </a:rPr>
                  <a:t>=0.17 </a:t>
                </a:r>
                <a:r>
                  <a:rPr lang="pt-PT" sz="2800" dirty="0" err="1" smtClean="0">
                    <a:solidFill>
                      <a:schemeClr val="bg1"/>
                    </a:solidFill>
                  </a:rPr>
                  <a:t>days</a:t>
                </a:r>
                <a:r>
                  <a:rPr lang="pt-PT" sz="2800" dirty="0" smtClean="0">
                    <a:solidFill>
                      <a:schemeClr val="bg1"/>
                    </a:solidFill>
                  </a:rPr>
                  <a:t> = </a:t>
                </a:r>
                <a:r>
                  <a:rPr lang="en-IE" sz="2800" dirty="0" smtClean="0">
                    <a:solidFill>
                      <a:schemeClr val="bg1"/>
                    </a:solidFill>
                  </a:rPr>
                  <a:t> 4.08 hours = 14688 </a:t>
                </a:r>
                <a:endParaRPr lang="en-IE" sz="2800" dirty="0">
                  <a:solidFill>
                    <a:schemeClr val="bg1"/>
                  </a:solidFill>
                </a:endParaRPr>
              </a:p>
              <a:p>
                <a:endParaRPr lang="en-IE" sz="2800" dirty="0" smtClean="0">
                  <a:solidFill>
                    <a:schemeClr val="bg1"/>
                  </a:solidFill>
                </a:endParaRPr>
              </a:p>
              <a:p>
                <a:r>
                  <a:rPr lang="en-IE" sz="2800" dirty="0" smtClean="0">
                    <a:solidFill>
                      <a:schemeClr val="bg1"/>
                    </a:solidFill>
                  </a:rPr>
                  <a:t>Where T0  is the first value of MJD in your table</a:t>
                </a:r>
                <a:endParaRPr lang="en-IE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908720"/>
                <a:ext cx="8229600" cy="4525963"/>
              </a:xfrm>
              <a:blipFill rotWithShape="1">
                <a:blip r:embed="rId2"/>
                <a:stretch>
                  <a:fillRect l="-1333" t="-12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086853"/>
              </p:ext>
            </p:extLst>
          </p:nvPr>
        </p:nvGraphicFramePr>
        <p:xfrm>
          <a:off x="434340" y="158115"/>
          <a:ext cx="8275320" cy="654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363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</dc:creator>
  <cp:lastModifiedBy>Rosa</cp:lastModifiedBy>
  <cp:revision>13</cp:revision>
  <dcterms:created xsi:type="dcterms:W3CDTF">2014-12-08T21:35:07Z</dcterms:created>
  <dcterms:modified xsi:type="dcterms:W3CDTF">2014-12-09T13:00:36Z</dcterms:modified>
</cp:coreProperties>
</file>