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A1EBC-9416-4778-8770-E252B3C58378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903C7-6D33-4905-94A8-09B5D9A26C12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D17BD-10C5-48D2-9C5C-63B2FFDA6909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E55D3-6ABB-4B43-85A4-A899E7D70A41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7C31D-391E-47D9-87CD-3CC7BF4569B5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D775B-1DD4-4017-8EB6-99AAB2B7B77F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7BFC4-9BB4-4FF1-8989-E4D6DDF0FA5C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B547-2208-4182-9472-F4D9269D2A14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205AA-E895-43C2-85A6-E3CE1D8A1601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3744C-DBFB-4841-A291-88A220D27BA3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C179-692C-4878-8CF8-A175BCB99B60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0E8A-DB75-45CB-A60B-082D208898A4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6A347-A481-47AD-9EE9-FF5A1AC5CD79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C03C4-FA33-4412-B1A9-F5D22B9D1627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6579B-B542-4120-82AA-FD0D84827BF2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1C2D4-CCDC-46C6-9EC4-8EE8D11619FD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CC40-5E49-48D4-A49D-3858FB37567C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1266C-0484-4B00-AF7E-84C0AA5C05C4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B8BEF-0F15-4970-8FDE-4ED0F2C7930D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2C152-1EC3-40B6-B61B-0D3363F3A15C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3FC73-E9AB-400B-99F3-31FDD4C54158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F52C1-D071-49DD-9E91-6771673B0E30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30000"/>
          </a:blip>
          <a:srcRect/>
          <a:stretch>
            <a:fillRect/>
          </a:stretch>
        </p:blipFill>
        <p:spPr bwMode="auto">
          <a:xfrm>
            <a:off x="-9525" y="4151709"/>
            <a:ext cx="915352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l-G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AD1811-AF33-434F-BD43-4B99DEA7BFD2}" type="datetimeFigureOut">
              <a:rPr lang="el-GR"/>
              <a:pPr>
                <a:defRPr/>
              </a:pPr>
              <a:t>26/6/2013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B6E87E-F571-4D75-A794-F8F5E50F8468}" type="slidenum">
              <a:rPr lang="el-GR"/>
              <a:pPr>
                <a:defRPr/>
              </a:pPr>
              <a:t>‹Nr.›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SimCity</a:t>
            </a:r>
            <a:endParaRPr lang="el-GR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41763"/>
            <a:ext cx="6400800" cy="17526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have students create their own community (set of rules/ committees) using the target language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39850" y="5805488"/>
            <a:ext cx="6400800" cy="79216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Barbara Simons, Austria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Short description</a:t>
            </a:r>
            <a:endParaRPr lang="el-GR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should be a long-term student class project in which they can set the parameters for creating their own community. The aim is to use the target language exclusively and to discuss a number of important factors (sets of rules) that govern the lives of the members of the community. I am not yet sure how to put it into practice and what format the project should have.</a:t>
            </a:r>
            <a:endParaRPr lang="en-US" dirty="0" smtClean="0"/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Student age group addressed</a:t>
            </a:r>
            <a:endParaRPr lang="el-GR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79388" y="1600200"/>
            <a:ext cx="3538537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Younger than 10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10-12 year-olds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13-15 year-olds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16-18 year-olds</a:t>
            </a:r>
          </a:p>
          <a:p>
            <a:pPr>
              <a:buFont typeface="Arial" charset="0"/>
              <a:buNone/>
            </a:pPr>
            <a:r>
              <a:rPr lang="en-US" dirty="0" smtClean="0"/>
              <a:t>18+ year-olds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</p:txBody>
      </p:sp>
      <p:sp>
        <p:nvSpPr>
          <p:cNvPr id="4100" name="Content Placeholder 2"/>
          <p:cNvSpPr txBox="1">
            <a:spLocks/>
          </p:cNvSpPr>
          <p:nvPr/>
        </p:nvSpPr>
        <p:spPr bwMode="auto">
          <a:xfrm>
            <a:off x="3924300" y="1611313"/>
            <a:ext cx="52197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3200" dirty="0">
                <a:latin typeface="Calibri" pitchFamily="34" charset="0"/>
              </a:rPr>
              <a:t>Level in your country:</a:t>
            </a:r>
          </a:p>
          <a:p>
            <a:endParaRPr lang="en-GB" sz="3200" dirty="0">
              <a:latin typeface="Calibri" pitchFamily="34" charset="0"/>
            </a:endParaRPr>
          </a:p>
          <a:p>
            <a:r>
              <a:rPr lang="en-GB" sz="3200" dirty="0">
                <a:latin typeface="Calibri" pitchFamily="34" charset="0"/>
              </a:rPr>
              <a:t>Pre-primary</a:t>
            </a:r>
            <a:endParaRPr lang="el-GR" sz="3200" dirty="0">
              <a:latin typeface="Calibri" pitchFamily="34" charset="0"/>
            </a:endParaRPr>
          </a:p>
          <a:p>
            <a:r>
              <a:rPr lang="en-GB" sz="3200" dirty="0">
                <a:latin typeface="Calibri" pitchFamily="34" charset="0"/>
              </a:rPr>
              <a:t>Lower primary</a:t>
            </a:r>
            <a:endParaRPr lang="el-GR" sz="3200" dirty="0">
              <a:latin typeface="Calibri" pitchFamily="34" charset="0"/>
            </a:endParaRPr>
          </a:p>
          <a:p>
            <a:r>
              <a:rPr lang="en-GB" sz="3200" dirty="0">
                <a:latin typeface="Calibri" pitchFamily="34" charset="0"/>
              </a:rPr>
              <a:t>Upper primary</a:t>
            </a:r>
            <a:endParaRPr lang="el-GR" sz="3200" dirty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>
                <a:solidFill>
                  <a:srgbClr val="FF0000"/>
                </a:solidFill>
                <a:latin typeface="Calibri" pitchFamily="34" charset="0"/>
              </a:rPr>
              <a:t>Lower secondary</a:t>
            </a:r>
            <a:endParaRPr lang="el-GR" sz="3200" dirty="0">
              <a:solidFill>
                <a:srgbClr val="FF000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n-GB" sz="3200" dirty="0">
                <a:solidFill>
                  <a:srgbClr val="FF0000"/>
                </a:solidFill>
                <a:latin typeface="+mn-lt"/>
                <a:cs typeface="+mn-cs"/>
              </a:rPr>
              <a:t>Upper secondary</a:t>
            </a:r>
            <a:endParaRPr lang="el-GR" sz="3200" dirty="0">
              <a:solidFill>
                <a:srgbClr val="FF0000"/>
              </a:solidFill>
              <a:latin typeface="+mn-lt"/>
              <a:cs typeface="+mn-cs"/>
            </a:endParaRPr>
          </a:p>
          <a:p>
            <a:r>
              <a:rPr lang="en-GB" sz="3200" dirty="0">
                <a:latin typeface="Calibri" pitchFamily="34" charset="0"/>
              </a:rPr>
              <a:t>Post-secondary</a:t>
            </a:r>
            <a:endParaRPr lang="el-GR" sz="3200" dirty="0">
              <a:latin typeface="Calibri" pitchFamily="34" charset="0"/>
            </a:endParaRPr>
          </a:p>
          <a:p>
            <a:r>
              <a:rPr lang="en-GB" sz="3200" dirty="0">
                <a:latin typeface="Calibri" pitchFamily="34" charset="0"/>
              </a:rPr>
              <a:t>Tertiary</a:t>
            </a:r>
            <a:endParaRPr lang="el-GR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Curriculum area(s) addressed</a:t>
            </a:r>
            <a:endParaRPr lang="el-G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Language (mother tongue)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Language (foreign languages)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Mathematics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Science and/or technology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dirty="0" smtClean="0"/>
              <a:t>History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Social, personal and civic education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Other: ……………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cross-curricular approach? </a:t>
            </a:r>
            <a:r>
              <a:rPr lang="en-US" dirty="0" smtClean="0">
                <a:solidFill>
                  <a:srgbClr val="FF0000"/>
                </a:solidFill>
              </a:rPr>
              <a:t>Yes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EU key competences addressed</a:t>
            </a:r>
            <a:endParaRPr lang="el-G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Communication in the mother tongue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Communication in foreign languages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Mathematical, science and technology competences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Digital competence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Learning to learn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Social and civic competences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Sense of initiative and entrepreneurship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Cultural awareness and expression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special emphasis?</a:t>
            </a:r>
            <a:endParaRPr lang="el-G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Do you maybe have a special emphasis on...?</a:t>
            </a:r>
            <a:endParaRPr lang="el-GR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critical thinking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creativity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problem solving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initiative taking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decision making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solidFill>
                  <a:srgbClr val="FF0000"/>
                </a:solidFill>
              </a:rPr>
              <a:t>risk assessment</a:t>
            </a:r>
            <a:endParaRPr lang="el-GR" dirty="0" smtClean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constructive management of feelings</a:t>
            </a:r>
            <a:endParaRPr lang="el-G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other concept</a:t>
            </a:r>
            <a:endParaRPr lang="el-GR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FF0000"/>
                </a:solidFill>
              </a:rPr>
              <a:t>Please make a short comment on this: …………….</a:t>
            </a:r>
            <a:endParaRPr lang="el-G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‘Game’ and your idea</a:t>
            </a:r>
            <a:endParaRPr lang="el-G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FF0000"/>
                </a:solidFill>
              </a:rPr>
              <a:t>My “initial idea” includes playful elements like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game world </a:t>
            </a:r>
            <a:r>
              <a:rPr lang="en-US" i="1" dirty="0" err="1" smtClean="0"/>
              <a:t>vs</a:t>
            </a:r>
            <a:r>
              <a:rPr lang="en-US" i="1" dirty="0" smtClean="0"/>
              <a:t> real world </a:t>
            </a:r>
            <a:endParaRPr lang="en-US" i="1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Simulation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Strategies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role-playing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Rules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multiple </a:t>
            </a:r>
            <a:r>
              <a:rPr lang="en-US" i="1" dirty="0" smtClean="0"/>
              <a:t>paths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Interaction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Rewards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i="1" dirty="0" smtClean="0"/>
              <a:t>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Thank you! </a:t>
            </a:r>
            <a:r>
              <a:rPr lang="en-US" b="1" dirty="0" smtClean="0">
                <a:solidFill>
                  <a:schemeClr val="accent6"/>
                </a:solidFill>
                <a:sym typeface="Wingdings" pitchFamily="2" charset="2"/>
              </a:rPr>
              <a:t></a:t>
            </a:r>
            <a:endParaRPr lang="el-GR" b="1" dirty="0" smtClean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272</Words>
  <Application>Microsoft Office PowerPoint</Application>
  <PresentationFormat>Bildschirmpräsentation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Arial</vt:lpstr>
      <vt:lpstr>Wingdings</vt:lpstr>
      <vt:lpstr>Office Theme</vt:lpstr>
      <vt:lpstr>SimCity</vt:lpstr>
      <vt:lpstr>Short description</vt:lpstr>
      <vt:lpstr>Student age group addressed</vt:lpstr>
      <vt:lpstr>Curriculum area(s) addressed</vt:lpstr>
      <vt:lpstr>EU key competences addressed</vt:lpstr>
      <vt:lpstr>A special emphasis?</vt:lpstr>
      <vt:lpstr>‘Game’ and your idea</vt:lpstr>
      <vt:lpstr>Thank you!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ea</dc:creator>
  <cp:lastModifiedBy>Sigofredum</cp:lastModifiedBy>
  <cp:revision>17</cp:revision>
  <dcterms:created xsi:type="dcterms:W3CDTF">2013-06-24T15:07:49Z</dcterms:created>
  <dcterms:modified xsi:type="dcterms:W3CDTF">2013-06-26T18:18:05Z</dcterms:modified>
</cp:coreProperties>
</file>