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5"/>
  </p:notesMasterIdLst>
  <p:sldIdLst>
    <p:sldId id="285" r:id="rId2"/>
    <p:sldId id="297" r:id="rId3"/>
    <p:sldId id="308" r:id="rId4"/>
    <p:sldId id="307" r:id="rId5"/>
    <p:sldId id="309" r:id="rId6"/>
    <p:sldId id="310" r:id="rId7"/>
    <p:sldId id="311" r:id="rId8"/>
    <p:sldId id="312" r:id="rId9"/>
    <p:sldId id="320" r:id="rId10"/>
    <p:sldId id="322" r:id="rId11"/>
    <p:sldId id="321" r:id="rId12"/>
    <p:sldId id="323" r:id="rId13"/>
    <p:sldId id="313" r:id="rId14"/>
    <p:sldId id="314" r:id="rId15"/>
    <p:sldId id="301" r:id="rId16"/>
    <p:sldId id="302" r:id="rId17"/>
    <p:sldId id="303" r:id="rId18"/>
    <p:sldId id="304" r:id="rId19"/>
    <p:sldId id="305" r:id="rId20"/>
    <p:sldId id="306" r:id="rId21"/>
    <p:sldId id="300" r:id="rId22"/>
    <p:sldId id="259" r:id="rId23"/>
    <p:sldId id="273" r:id="rId24"/>
    <p:sldId id="261" r:id="rId25"/>
    <p:sldId id="264" r:id="rId26"/>
    <p:sldId id="262" r:id="rId27"/>
    <p:sldId id="263" r:id="rId28"/>
    <p:sldId id="266" r:id="rId29"/>
    <p:sldId id="268" r:id="rId30"/>
    <p:sldId id="269" r:id="rId31"/>
    <p:sldId id="271" r:id="rId32"/>
    <p:sldId id="275" r:id="rId33"/>
    <p:sldId id="299" r:id="rId3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1pPr>
    <a:lvl2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9pPr>
  </p:defaultTextStyle>
  <p:extLst>
    <p:ext uri="{EFAFB233-063F-42B5-8137-9DF3F51BA10A}">
      <p15:sldGuideLst xmlns:p15="http://schemas.microsoft.com/office/powerpoint/2012/main">
        <p15:guide id="1" orient="horz" pos="3072" userDrawn="1">
          <p15:clr>
            <a:srgbClr val="A4A3A4"/>
          </p15:clr>
        </p15:guide>
        <p15:guide id="2" pos="40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a:tcStyle>
        <a:tcBdr/>
        <a:fill>
          <a:solidFill>
            <a:srgbClr val="E6EA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E7CB"/>
          </a:solidFill>
        </a:fill>
      </a:tcStyle>
    </a:wholeTbl>
    <a:band2H>
      <a:tcTxStyle/>
      <a:tcStyle>
        <a:tcBdr/>
        <a:fill>
          <a:solidFill>
            <a:srgbClr val="F8F4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CDDE"/>
          </a:solidFill>
        </a:fill>
      </a:tcStyle>
    </a:wholeTbl>
    <a:band2H>
      <a:tcTxStyle/>
      <a:tcStyle>
        <a:tcBdr/>
        <a:fill>
          <a:solidFill>
            <a:srgbClr val="EBE8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486" autoAdjust="0"/>
  </p:normalViewPr>
  <p:slideViewPr>
    <p:cSldViewPr snapToGrid="0">
      <p:cViewPr varScale="1">
        <p:scale>
          <a:sx n="38" d="100"/>
          <a:sy n="38" d="100"/>
        </p:scale>
        <p:origin x="1013" y="62"/>
      </p:cViewPr>
      <p:guideLst>
        <p:guide orient="horz" pos="3072"/>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B:\ISU\IAU%20OAD\OAD%20info\Funded%20Projects_all.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B:\ISU\IAU%20OAD\OAD%20info\Funded%20Projects_all.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2330299535838951E-2"/>
          <c:y val="3.3170269998210447E-2"/>
          <c:w val="0.93473412384916454"/>
          <c:h val="0.88820253780422331"/>
        </c:manualLayout>
      </c:layout>
      <c:barChart>
        <c:barDir val="bar"/>
        <c:grouping val="clustered"/>
        <c:varyColors val="0"/>
        <c:ser>
          <c:idx val="0"/>
          <c:order val="0"/>
          <c:tx>
            <c:strRef>
              <c:f>Sheet2!$K$8</c:f>
              <c:strCache>
                <c:ptCount val="1"/>
                <c:pt idx="0">
                  <c:v>YEAR</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Sheet2!$K$9:$K$12</c:f>
              <c:numCache>
                <c:formatCode>General</c:formatCode>
                <c:ptCount val="4"/>
                <c:pt idx="0">
                  <c:v>2013</c:v>
                </c:pt>
                <c:pt idx="1">
                  <c:v>2014</c:v>
                </c:pt>
                <c:pt idx="2">
                  <c:v>2015</c:v>
                </c:pt>
                <c:pt idx="3">
                  <c:v>2016</c:v>
                </c:pt>
              </c:numCache>
            </c:numRef>
          </c:cat>
          <c:val>
            <c:numRef>
              <c:f>Sheet2!$K$9:$K$12</c:f>
              <c:numCache>
                <c:formatCode>General</c:formatCode>
                <c:ptCount val="4"/>
                <c:pt idx="0">
                  <c:v>2013</c:v>
                </c:pt>
                <c:pt idx="1">
                  <c:v>2014</c:v>
                </c:pt>
                <c:pt idx="2">
                  <c:v>2015</c:v>
                </c:pt>
                <c:pt idx="3">
                  <c:v>2016</c:v>
                </c:pt>
              </c:numCache>
            </c:numRef>
          </c:val>
          <c:extLst>
            <c:ext xmlns:c16="http://schemas.microsoft.com/office/drawing/2014/chart" uri="{C3380CC4-5D6E-409C-BE32-E72D297353CC}">
              <c16:uniqueId val="{00000000-BEA4-487B-92F3-93234E53657B}"/>
            </c:ext>
          </c:extLst>
        </c:ser>
        <c:ser>
          <c:idx val="1"/>
          <c:order val="1"/>
          <c:tx>
            <c:strRef>
              <c:f>Sheet2!$L$8</c:f>
              <c:strCache>
                <c:ptCount val="1"/>
                <c:pt idx="0">
                  <c:v>Proposals(€)</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Sheet2!$K$9:$K$12</c:f>
              <c:numCache>
                <c:formatCode>General</c:formatCode>
                <c:ptCount val="4"/>
                <c:pt idx="0">
                  <c:v>2013</c:v>
                </c:pt>
                <c:pt idx="1">
                  <c:v>2014</c:v>
                </c:pt>
                <c:pt idx="2">
                  <c:v>2015</c:v>
                </c:pt>
                <c:pt idx="3">
                  <c:v>2016</c:v>
                </c:pt>
              </c:numCache>
            </c:numRef>
          </c:cat>
          <c:val>
            <c:numRef>
              <c:f>Sheet2!$L$9:$L$12</c:f>
              <c:numCache>
                <c:formatCode>#,##0</c:formatCode>
                <c:ptCount val="4"/>
                <c:pt idx="0">
                  <c:v>1835820</c:v>
                </c:pt>
                <c:pt idx="1">
                  <c:v>2237844</c:v>
                </c:pt>
                <c:pt idx="2">
                  <c:v>1124052</c:v>
                </c:pt>
                <c:pt idx="3">
                  <c:v>1188490</c:v>
                </c:pt>
              </c:numCache>
            </c:numRef>
          </c:val>
          <c:extLst>
            <c:ext xmlns:c16="http://schemas.microsoft.com/office/drawing/2014/chart" uri="{C3380CC4-5D6E-409C-BE32-E72D297353CC}">
              <c16:uniqueId val="{00000001-BEA4-487B-92F3-93234E53657B}"/>
            </c:ext>
          </c:extLst>
        </c:ser>
        <c:ser>
          <c:idx val="2"/>
          <c:order val="2"/>
          <c:tx>
            <c:strRef>
              <c:f>Sheet2!$M$8</c:f>
              <c:strCache>
                <c:ptCount val="1"/>
                <c:pt idx="0">
                  <c:v>Funded(€)</c:v>
                </c:pt>
              </c:strCache>
            </c:strRef>
          </c:tx>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Sheet2!$K$9:$K$12</c:f>
              <c:numCache>
                <c:formatCode>General</c:formatCode>
                <c:ptCount val="4"/>
                <c:pt idx="0">
                  <c:v>2013</c:v>
                </c:pt>
                <c:pt idx="1">
                  <c:v>2014</c:v>
                </c:pt>
                <c:pt idx="2">
                  <c:v>2015</c:v>
                </c:pt>
                <c:pt idx="3">
                  <c:v>2016</c:v>
                </c:pt>
              </c:numCache>
            </c:numRef>
          </c:cat>
          <c:val>
            <c:numRef>
              <c:f>Sheet2!$M$9:$M$12</c:f>
              <c:numCache>
                <c:formatCode>#,##0</c:formatCode>
                <c:ptCount val="4"/>
                <c:pt idx="0">
                  <c:v>90000</c:v>
                </c:pt>
                <c:pt idx="1">
                  <c:v>100000</c:v>
                </c:pt>
                <c:pt idx="2">
                  <c:v>114267</c:v>
                </c:pt>
                <c:pt idx="3">
                  <c:v>111704</c:v>
                </c:pt>
              </c:numCache>
            </c:numRef>
          </c:val>
          <c:extLst>
            <c:ext xmlns:c16="http://schemas.microsoft.com/office/drawing/2014/chart" uri="{C3380CC4-5D6E-409C-BE32-E72D297353CC}">
              <c16:uniqueId val="{00000002-BEA4-487B-92F3-93234E53657B}"/>
            </c:ext>
          </c:extLst>
        </c:ser>
        <c:dLbls>
          <c:dLblPos val="inEnd"/>
          <c:showLegendKey val="0"/>
          <c:showVal val="1"/>
          <c:showCatName val="0"/>
          <c:showSerName val="0"/>
          <c:showPercent val="0"/>
          <c:showBubbleSize val="0"/>
        </c:dLbls>
        <c:gapWidth val="65"/>
        <c:axId val="180268728"/>
        <c:axId val="180880944"/>
      </c:barChart>
      <c:catAx>
        <c:axId val="180268728"/>
        <c:scaling>
          <c:orientation val="minMax"/>
        </c:scaling>
        <c:delete val="1"/>
        <c:axPos val="l"/>
        <c:numFmt formatCode="General" sourceLinked="1"/>
        <c:majorTickMark val="none"/>
        <c:minorTickMark val="none"/>
        <c:tickLblPos val="nextTo"/>
        <c:crossAx val="180880944"/>
        <c:crosses val="autoZero"/>
        <c:auto val="1"/>
        <c:lblAlgn val="ctr"/>
        <c:lblOffset val="100"/>
        <c:noMultiLvlLbl val="0"/>
      </c:catAx>
      <c:valAx>
        <c:axId val="180880944"/>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dk1">
                    <a:lumMod val="75000"/>
                    <a:lumOff val="25000"/>
                  </a:schemeClr>
                </a:solidFill>
                <a:latin typeface="+mn-lt"/>
                <a:ea typeface="+mn-ea"/>
                <a:cs typeface="+mn-cs"/>
              </a:defRPr>
            </a:pPr>
            <a:endParaRPr lang="en-US"/>
          </a:p>
        </c:txPr>
        <c:crossAx val="180268728"/>
        <c:crosses val="autoZero"/>
        <c:crossBetween val="between"/>
      </c:valAx>
      <c:spPr>
        <a:noFill/>
        <a:ln>
          <a:noFill/>
        </a:ln>
        <a:effectLst/>
      </c:spPr>
    </c:plotArea>
    <c:legend>
      <c:legendPos val="b"/>
      <c:legendEntry>
        <c:idx val="2"/>
        <c:delete val="1"/>
      </c:legendEntry>
      <c:layout>
        <c:manualLayout>
          <c:xMode val="edge"/>
          <c:yMode val="edge"/>
          <c:x val="0.52246982219943572"/>
          <c:y val="0.14955233312455266"/>
          <c:w val="0.43218090441828361"/>
          <c:h val="6.5646530511811033E-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28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000" b="1" i="0" u="none" strike="noStrike" kern="1200" cap="all" spc="120" normalizeH="0" baseline="0">
                <a:solidFill>
                  <a:schemeClr val="tx1">
                    <a:lumMod val="65000"/>
                    <a:lumOff val="35000"/>
                  </a:schemeClr>
                </a:solidFill>
                <a:latin typeface="+mn-lt"/>
                <a:ea typeface="+mn-ea"/>
                <a:cs typeface="+mn-cs"/>
              </a:defRPr>
            </a:pPr>
            <a:r>
              <a:rPr lang="en-US" sz="2000"/>
              <a:t>Projects funded in each Region</a:t>
            </a:r>
          </a:p>
        </c:rich>
      </c:tx>
      <c:overlay val="0"/>
      <c:spPr>
        <a:noFill/>
        <a:ln>
          <a:noFill/>
        </a:ln>
        <a:effectLst/>
      </c:spPr>
      <c:txPr>
        <a:bodyPr rot="0" spcFirstLastPara="1" vertOverflow="ellipsis" vert="horz" wrap="square" anchor="ctr" anchorCtr="1"/>
        <a:lstStyle/>
        <a:p>
          <a:pPr>
            <a:defRPr sz="20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24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Sheet2!$M$25:$M$31</c:f>
              <c:strCache>
                <c:ptCount val="7"/>
                <c:pt idx="0">
                  <c:v>Africa</c:v>
                </c:pt>
                <c:pt idx="1">
                  <c:v>Asia</c:v>
                </c:pt>
                <c:pt idx="2">
                  <c:v>Europe</c:v>
                </c:pt>
                <c:pt idx="3">
                  <c:v>Latin Am+Carribean</c:v>
                </c:pt>
                <c:pt idx="4">
                  <c:v>Middle East</c:v>
                </c:pt>
                <c:pt idx="5">
                  <c:v>North America</c:v>
                </c:pt>
                <c:pt idx="6">
                  <c:v>Multiple</c:v>
                </c:pt>
              </c:strCache>
            </c:strRef>
          </c:cat>
          <c:val>
            <c:numRef>
              <c:f>Sheet2!$N$25:$N$31</c:f>
              <c:numCache>
                <c:formatCode>General</c:formatCode>
                <c:ptCount val="7"/>
                <c:pt idx="0">
                  <c:v>26</c:v>
                </c:pt>
                <c:pt idx="1">
                  <c:v>23</c:v>
                </c:pt>
                <c:pt idx="2">
                  <c:v>8</c:v>
                </c:pt>
                <c:pt idx="3">
                  <c:v>13</c:v>
                </c:pt>
                <c:pt idx="4">
                  <c:v>4</c:v>
                </c:pt>
                <c:pt idx="5">
                  <c:v>8</c:v>
                </c:pt>
                <c:pt idx="6">
                  <c:v>5</c:v>
                </c:pt>
              </c:numCache>
            </c:numRef>
          </c:val>
          <c:extLst>
            <c:ext xmlns:c16="http://schemas.microsoft.com/office/drawing/2014/chart" uri="{C3380CC4-5D6E-409C-BE32-E72D297353CC}">
              <c16:uniqueId val="{00000000-70E5-4F01-ABF2-5D5832F8EC47}"/>
            </c:ext>
          </c:extLst>
        </c:ser>
        <c:dLbls>
          <c:dLblPos val="ctr"/>
          <c:showLegendKey val="0"/>
          <c:showVal val="1"/>
          <c:showCatName val="0"/>
          <c:showSerName val="0"/>
          <c:showPercent val="0"/>
          <c:showBubbleSize val="0"/>
        </c:dLbls>
        <c:gapWidth val="79"/>
        <c:overlap val="100"/>
        <c:axId val="179253328"/>
        <c:axId val="179698400"/>
      </c:barChart>
      <c:catAx>
        <c:axId val="1792533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cap="all" spc="120" normalizeH="0" baseline="0">
                <a:solidFill>
                  <a:schemeClr val="tx1">
                    <a:lumMod val="65000"/>
                    <a:lumOff val="35000"/>
                  </a:schemeClr>
                </a:solidFill>
                <a:latin typeface="+mn-lt"/>
                <a:ea typeface="+mn-ea"/>
                <a:cs typeface="+mn-cs"/>
              </a:defRPr>
            </a:pPr>
            <a:endParaRPr lang="en-US"/>
          </a:p>
        </c:txPr>
        <c:crossAx val="179698400"/>
        <c:crosses val="autoZero"/>
        <c:auto val="1"/>
        <c:lblAlgn val="ctr"/>
        <c:lblOffset val="100"/>
        <c:noMultiLvlLbl val="0"/>
      </c:catAx>
      <c:valAx>
        <c:axId val="179698400"/>
        <c:scaling>
          <c:orientation val="minMax"/>
        </c:scaling>
        <c:delete val="1"/>
        <c:axPos val="l"/>
        <c:numFmt formatCode="General" sourceLinked="1"/>
        <c:majorTickMark val="none"/>
        <c:minorTickMark val="none"/>
        <c:tickLblPos val="nextTo"/>
        <c:crossAx val="179253328"/>
        <c:crosses val="autoZero"/>
        <c:crossBetween val="between"/>
      </c:valAx>
      <c:spPr>
        <a:noFill/>
        <a:ln>
          <a:noFill/>
        </a:ln>
        <a:effectLst/>
      </c:spPr>
    </c:plotArea>
    <c:plotVisOnly val="1"/>
    <c:dispBlanksAs val="gap"/>
    <c:showDLblsOverMax val="0"/>
  </c:chart>
  <c:spPr>
    <a:noFill/>
    <a:ln>
      <a:noFill/>
    </a:ln>
    <a:effectLst/>
  </c:spPr>
  <c:txPr>
    <a:bodyPr/>
    <a:lstStyle/>
    <a:p>
      <a:pPr>
        <a:defRPr sz="1400" baseline="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0F46AA-5299-40F6-89A0-BA48245C01D6}" type="doc">
      <dgm:prSet loTypeId="urn:microsoft.com/office/officeart/2005/8/layout/radial1" loCatId="cycle" qsTypeId="urn:microsoft.com/office/officeart/2005/8/quickstyle/simple1" qsCatId="simple" csTypeId="urn:microsoft.com/office/officeart/2005/8/colors/accent0_1" csCatId="mainScheme" phldr="1"/>
      <dgm:spPr/>
      <dgm:t>
        <a:bodyPr/>
        <a:lstStyle/>
        <a:p>
          <a:endParaRPr lang="en-US"/>
        </a:p>
      </dgm:t>
    </dgm:pt>
    <dgm:pt modelId="{23FA2A79-64C5-4E9B-8D2A-84EB343B70A2}">
      <dgm:prSet phldrT="[Text]" custT="1"/>
      <dgm:spPr>
        <a:xfrm>
          <a:off x="2494409" y="2548121"/>
          <a:ext cx="1316604" cy="1316604"/>
        </a:xfrm>
        <a:noFill/>
      </dgm:spPr>
      <dgm:t>
        <a:bodyPr/>
        <a:lstStyle/>
        <a:p>
          <a:r>
            <a:rPr lang="en-US" sz="2800" b="1" dirty="0">
              <a:solidFill>
                <a:schemeClr val="tx1"/>
              </a:solidFill>
              <a:effectLst>
                <a:outerShdw blurRad="50800" dist="38100" dir="2700000" algn="tl" rotWithShape="0">
                  <a:prstClr val="black">
                    <a:alpha val="40000"/>
                  </a:prstClr>
                </a:outerShdw>
              </a:effectLst>
            </a:rPr>
            <a:t>ASTRONOMY</a:t>
          </a:r>
        </a:p>
      </dgm:t>
    </dgm:pt>
    <dgm:pt modelId="{6A8767FF-FE7E-4EDB-8857-826C65D70223}" type="parTrans" cxnId="{CF170AA1-9992-42D9-9DC2-C40F5B7FD6C7}">
      <dgm:prSet/>
      <dgm:spPr/>
      <dgm:t>
        <a:bodyPr/>
        <a:lstStyle/>
        <a:p>
          <a:endParaRPr lang="en-US"/>
        </a:p>
      </dgm:t>
    </dgm:pt>
    <dgm:pt modelId="{4C28F6B0-50D7-46E4-A360-B070B2A9093A}" type="sibTrans" cxnId="{CF170AA1-9992-42D9-9DC2-C40F5B7FD6C7}">
      <dgm:prSet/>
      <dgm:spPr/>
      <dgm:t>
        <a:bodyPr/>
        <a:lstStyle/>
        <a:p>
          <a:endParaRPr lang="en-US"/>
        </a:p>
      </dgm:t>
    </dgm:pt>
    <dgm:pt modelId="{315E5572-67DB-4F2F-B03C-C6C4B72F68CD}">
      <dgm:prSet phldrT="[Text]" custT="1"/>
      <dgm:spPr>
        <a:xfrm>
          <a:off x="4105050" y="628634"/>
          <a:ext cx="1316604" cy="1316604"/>
        </a:xfrm>
        <a:solidFill>
          <a:schemeClr val="bg1">
            <a:alpha val="86000"/>
          </a:schemeClr>
        </a:solidFill>
        <a:ln w="25400">
          <a:solidFill>
            <a:srgbClr val="00B050"/>
          </a:solidFill>
        </a:ln>
      </dgm:spPr>
      <dgm:t>
        <a:bodyPr/>
        <a:lstStyle/>
        <a:p>
          <a:pPr>
            <a:lnSpc>
              <a:spcPct val="100000"/>
            </a:lnSpc>
            <a:spcAft>
              <a:spcPts val="0"/>
            </a:spcAft>
          </a:pPr>
          <a:r>
            <a:rPr lang="en-US" sz="1200" b="1" i="0" baseline="0" dirty="0">
              <a:solidFill>
                <a:schemeClr val="tx1"/>
              </a:solidFill>
              <a:latin typeface="Arial" pitchFamily="34" charset="0"/>
            </a:rPr>
            <a:t>ELECTRONICS</a:t>
          </a:r>
          <a:r>
            <a:rPr lang="en-US" sz="1200" b="1" i="0" baseline="0" dirty="0">
              <a:solidFill>
                <a:schemeClr val="tx2"/>
              </a:solidFill>
              <a:latin typeface="Arial" pitchFamily="34" charset="0"/>
            </a:rPr>
            <a:t> </a:t>
          </a:r>
        </a:p>
        <a:p>
          <a:pPr>
            <a:lnSpc>
              <a:spcPct val="90000"/>
            </a:lnSpc>
            <a:spcAft>
              <a:spcPct val="35000"/>
            </a:spcAft>
          </a:pPr>
          <a:r>
            <a:rPr lang="en-US" sz="1400" b="1" i="0" baseline="0" dirty="0">
              <a:solidFill>
                <a:srgbClr val="00B050"/>
              </a:solidFill>
              <a:latin typeface="Arial" pitchFamily="34" charset="0"/>
            </a:rPr>
            <a:t>Most sensitive detectors </a:t>
          </a:r>
        </a:p>
        <a:p>
          <a:pPr>
            <a:lnSpc>
              <a:spcPct val="90000"/>
            </a:lnSpc>
            <a:spcAft>
              <a:spcPct val="35000"/>
            </a:spcAft>
          </a:pPr>
          <a:r>
            <a:rPr lang="en-US" sz="1400" b="1" i="0" baseline="0" dirty="0">
              <a:solidFill>
                <a:srgbClr val="00B050"/>
              </a:solidFill>
              <a:latin typeface="Arial" pitchFamily="34" charset="0"/>
            </a:rPr>
            <a:t>Fastest clocks</a:t>
          </a:r>
        </a:p>
      </dgm:t>
    </dgm:pt>
    <dgm:pt modelId="{368D46FC-8631-445B-92E7-C80C3F79D78C}" type="parTrans" cxnId="{5C135DCF-1D51-4C86-8BFD-362F84E69F29}">
      <dgm:prSet/>
      <dgm:spPr>
        <a:xfrm rot="18600000">
          <a:off x="3363477" y="2227887"/>
          <a:ext cx="1189108" cy="37584"/>
        </a:xfrm>
        <a:solidFill>
          <a:srgbClr val="9BBB59">
            <a:lumMod val="50000"/>
          </a:srgbClr>
        </a:solidFill>
        <a:ln w="31750">
          <a:solidFill>
            <a:srgbClr val="00B050"/>
          </a:solidFill>
          <a:tailEnd type="stealth"/>
        </a:ln>
      </dgm:spPr>
      <dgm:t>
        <a:bodyPr/>
        <a:lstStyle/>
        <a:p>
          <a:endParaRPr lang="en-US"/>
        </a:p>
      </dgm:t>
    </dgm:pt>
    <dgm:pt modelId="{842F7445-8992-45FF-9B98-73CC797418D2}" type="sibTrans" cxnId="{5C135DCF-1D51-4C86-8BFD-362F84E69F29}">
      <dgm:prSet/>
      <dgm:spPr/>
      <dgm:t>
        <a:bodyPr/>
        <a:lstStyle/>
        <a:p>
          <a:endParaRPr lang="en-US"/>
        </a:p>
      </dgm:t>
    </dgm:pt>
    <dgm:pt modelId="{E803264A-FA89-4385-9628-FFC52BB26CC3}">
      <dgm:prSet phldrT="[Text]" custT="1"/>
      <dgm:spPr>
        <a:xfrm>
          <a:off x="4962054" y="2113009"/>
          <a:ext cx="1316604" cy="1316604"/>
        </a:xfrm>
        <a:solidFill>
          <a:schemeClr val="bg1">
            <a:alpha val="86000"/>
          </a:schemeClr>
        </a:solidFill>
        <a:ln>
          <a:solidFill>
            <a:srgbClr val="0069B8"/>
          </a:solidFill>
        </a:ln>
      </dgm:spPr>
      <dgm:t>
        <a:bodyPr/>
        <a:lstStyle/>
        <a:p>
          <a:r>
            <a:rPr lang="en-US" sz="1400" b="1" dirty="0">
              <a:solidFill>
                <a:schemeClr val="tx1"/>
              </a:solidFill>
            </a:rPr>
            <a:t>PHYSICS</a:t>
          </a:r>
          <a:r>
            <a:rPr lang="en-US" sz="1400" b="1" dirty="0">
              <a:solidFill>
                <a:schemeClr val="tx2"/>
              </a:solidFill>
            </a:rPr>
            <a:t> </a:t>
          </a:r>
        </a:p>
        <a:p>
          <a:r>
            <a:rPr lang="en-US" sz="1400" b="1" dirty="0">
              <a:solidFill>
                <a:srgbClr val="0069B8"/>
              </a:solidFill>
            </a:rPr>
            <a:t>Laborato</a:t>
          </a:r>
          <a:r>
            <a:rPr lang="en-US" sz="1400" b="1" i="0" baseline="0" dirty="0">
              <a:solidFill>
                <a:srgbClr val="0069B8"/>
              </a:solidFill>
              <a:latin typeface="Arial" pitchFamily="34" charset="0"/>
            </a:rPr>
            <a:t>ry of extremes </a:t>
          </a:r>
        </a:p>
        <a:p>
          <a:r>
            <a:rPr lang="en-US" sz="1400" b="1" i="0" baseline="0" dirty="0">
              <a:solidFill>
                <a:srgbClr val="0069B8"/>
              </a:solidFill>
              <a:latin typeface="Arial" pitchFamily="34" charset="0"/>
            </a:rPr>
            <a:t>Making heavy elements </a:t>
          </a:r>
        </a:p>
      </dgm:t>
    </dgm:pt>
    <dgm:pt modelId="{E5A9C2D8-D6C8-4FC2-933E-CBE4153F72B3}" type="parTrans" cxnId="{91BDB92D-7577-453E-B9E6-4CA632F63D13}">
      <dgm:prSet/>
      <dgm:spPr>
        <a:xfrm rot="21000000">
          <a:off x="3791979" y="2970075"/>
          <a:ext cx="1189108" cy="37584"/>
        </a:xfrm>
        <a:solidFill>
          <a:srgbClr val="9BBB59">
            <a:lumMod val="50000"/>
          </a:srgbClr>
        </a:solidFill>
        <a:ln>
          <a:solidFill>
            <a:srgbClr val="0069B8"/>
          </a:solidFill>
          <a:tailEnd type="stealth"/>
        </a:ln>
      </dgm:spPr>
      <dgm:t>
        <a:bodyPr/>
        <a:lstStyle/>
        <a:p>
          <a:endParaRPr lang="en-US"/>
        </a:p>
      </dgm:t>
    </dgm:pt>
    <dgm:pt modelId="{838302D1-67B6-4A8A-9B85-3F1828C8DA3C}" type="sibTrans" cxnId="{91BDB92D-7577-453E-B9E6-4CA632F63D13}">
      <dgm:prSet/>
      <dgm:spPr/>
      <dgm:t>
        <a:bodyPr/>
        <a:lstStyle/>
        <a:p>
          <a:endParaRPr lang="en-US"/>
        </a:p>
      </dgm:t>
    </dgm:pt>
    <dgm:pt modelId="{90D951A2-01F9-4ADC-B801-8BCB1EC62E23}">
      <dgm:prSet phldrT="[Text]" custT="1"/>
      <dgm:spPr>
        <a:xfrm>
          <a:off x="4664420" y="3800978"/>
          <a:ext cx="1316604" cy="1316604"/>
        </a:xfrm>
        <a:solidFill>
          <a:schemeClr val="bg1">
            <a:alpha val="86000"/>
          </a:schemeClr>
        </a:solidFill>
        <a:ln>
          <a:solidFill>
            <a:srgbClr val="0069B8"/>
          </a:solidFill>
        </a:ln>
      </dgm:spPr>
      <dgm:t>
        <a:bodyPr/>
        <a:lstStyle/>
        <a:p>
          <a:r>
            <a:rPr lang="en-US" sz="1400" b="1" i="0" baseline="0" dirty="0">
              <a:solidFill>
                <a:schemeClr val="tx1"/>
              </a:solidFill>
              <a:latin typeface="Arial" pitchFamily="34" charset="0"/>
            </a:rPr>
            <a:t>CHEMISTRY</a:t>
          </a:r>
        </a:p>
        <a:p>
          <a:r>
            <a:rPr lang="en-US" sz="1400" b="1" i="0" baseline="0" dirty="0">
              <a:solidFill>
                <a:srgbClr val="0069B8"/>
              </a:solidFill>
              <a:latin typeface="Arial" pitchFamily="34" charset="0"/>
            </a:rPr>
            <a:t>Producing organic molecules</a:t>
          </a:r>
        </a:p>
      </dgm:t>
    </dgm:pt>
    <dgm:pt modelId="{F55F7BA0-77C7-4AC6-A7A7-221BBF3AE8CB}" type="parTrans" cxnId="{71978932-B436-4D5E-9F29-A4B93CF7F02A}">
      <dgm:prSet/>
      <dgm:spPr>
        <a:xfrm rot="1800000">
          <a:off x="3643162" y="3814059"/>
          <a:ext cx="1189108" cy="37584"/>
        </a:xfrm>
        <a:solidFill>
          <a:srgbClr val="9BBB59">
            <a:lumMod val="50000"/>
          </a:srgbClr>
        </a:solidFill>
        <a:ln>
          <a:solidFill>
            <a:srgbClr val="0069B8"/>
          </a:solidFill>
          <a:tailEnd type="stealth"/>
        </a:ln>
      </dgm:spPr>
      <dgm:t>
        <a:bodyPr/>
        <a:lstStyle/>
        <a:p>
          <a:endParaRPr lang="en-US"/>
        </a:p>
      </dgm:t>
    </dgm:pt>
    <dgm:pt modelId="{1B54CC44-0F7C-4602-BA70-2BE664122D17}" type="sibTrans" cxnId="{71978932-B436-4D5E-9F29-A4B93CF7F02A}">
      <dgm:prSet/>
      <dgm:spPr/>
      <dgm:t>
        <a:bodyPr/>
        <a:lstStyle/>
        <a:p>
          <a:endParaRPr lang="en-US"/>
        </a:p>
      </dgm:t>
    </dgm:pt>
    <dgm:pt modelId="{7C9DE7B0-5ECD-4A9E-8109-74C193DB39B0}">
      <dgm:prSet phldrT="[Text]" custT="1"/>
      <dgm:spPr>
        <a:xfrm>
          <a:off x="3351413" y="4902721"/>
          <a:ext cx="1316604" cy="1316604"/>
        </a:xfrm>
        <a:solidFill>
          <a:schemeClr val="bg1">
            <a:alpha val="86000"/>
          </a:schemeClr>
        </a:solidFill>
        <a:ln>
          <a:solidFill>
            <a:srgbClr val="0069B8"/>
          </a:solidFill>
        </a:ln>
      </dgm:spPr>
      <dgm:t>
        <a:bodyPr/>
        <a:lstStyle/>
        <a:p>
          <a:r>
            <a:rPr lang="en-US" sz="1400" b="1" i="0" baseline="0" dirty="0">
              <a:solidFill>
                <a:schemeClr val="tx1"/>
              </a:solidFill>
              <a:latin typeface="Arial" pitchFamily="34" charset="0"/>
            </a:rPr>
            <a:t>BIOLOGY</a:t>
          </a:r>
        </a:p>
        <a:p>
          <a:r>
            <a:rPr lang="en-US" sz="1400" b="1" i="0" baseline="0" dirty="0">
              <a:solidFill>
                <a:srgbClr val="0069B8"/>
              </a:solidFill>
              <a:latin typeface="Arial" pitchFamily="34" charset="0"/>
            </a:rPr>
            <a:t>Building blocks of life</a:t>
          </a:r>
        </a:p>
      </dgm:t>
    </dgm:pt>
    <dgm:pt modelId="{2BAEE77F-CBEC-44AC-8F72-2F8BBB0E94E1}" type="parTrans" cxnId="{DD059791-C040-4488-9AA3-061955A2E289}">
      <dgm:prSet/>
      <dgm:spPr>
        <a:xfrm rot="4200000">
          <a:off x="2986659" y="4364931"/>
          <a:ext cx="1189108" cy="37584"/>
        </a:xfrm>
        <a:solidFill>
          <a:srgbClr val="9BBB59">
            <a:lumMod val="50000"/>
          </a:srgbClr>
        </a:solidFill>
        <a:ln>
          <a:solidFill>
            <a:srgbClr val="0069B8"/>
          </a:solidFill>
          <a:tailEnd type="stealth"/>
        </a:ln>
      </dgm:spPr>
      <dgm:t>
        <a:bodyPr/>
        <a:lstStyle/>
        <a:p>
          <a:endParaRPr lang="en-US"/>
        </a:p>
      </dgm:t>
    </dgm:pt>
    <dgm:pt modelId="{57F30E74-50F4-4464-A79D-0DA7387A8E6B}" type="sibTrans" cxnId="{DD059791-C040-4488-9AA3-061955A2E289}">
      <dgm:prSet/>
      <dgm:spPr/>
      <dgm:t>
        <a:bodyPr/>
        <a:lstStyle/>
        <a:p>
          <a:endParaRPr lang="en-US"/>
        </a:p>
      </dgm:t>
    </dgm:pt>
    <dgm:pt modelId="{53E240E7-D46D-4795-9169-21EC5795D17F}">
      <dgm:prSet phldrT="[Text]" custT="1"/>
      <dgm:spPr>
        <a:xfrm>
          <a:off x="349271" y="3763869"/>
          <a:ext cx="1316604" cy="1316604"/>
        </a:xfrm>
        <a:solidFill>
          <a:schemeClr val="bg1">
            <a:alpha val="86000"/>
          </a:schemeClr>
        </a:solidFill>
        <a:ln>
          <a:solidFill>
            <a:srgbClr val="C00000"/>
          </a:solidFill>
        </a:ln>
      </dgm:spPr>
      <dgm:t>
        <a:bodyPr/>
        <a:lstStyle/>
        <a:p>
          <a:r>
            <a:rPr lang="en-US" sz="1400" b="1" i="0" baseline="0" dirty="0">
              <a:solidFill>
                <a:schemeClr val="tx1"/>
              </a:solidFill>
              <a:latin typeface="Arial" pitchFamily="34" charset="0"/>
            </a:rPr>
            <a:t>ANTHRO-POLOGY </a:t>
          </a:r>
          <a:r>
            <a:rPr lang="en-US" sz="1400" b="1" i="0" baseline="0" dirty="0">
              <a:solidFill>
                <a:srgbClr val="C00000"/>
              </a:solidFill>
              <a:latin typeface="Arial" pitchFamily="34" charset="0"/>
            </a:rPr>
            <a:t>     </a:t>
          </a:r>
        </a:p>
        <a:p>
          <a:r>
            <a:rPr lang="en-US" sz="1400" b="1" i="0" baseline="0" dirty="0">
              <a:solidFill>
                <a:srgbClr val="C00000"/>
              </a:solidFill>
              <a:latin typeface="Arial" pitchFamily="34" charset="0"/>
            </a:rPr>
            <a:t>Ancient civilizations </a:t>
          </a:r>
        </a:p>
        <a:p>
          <a:r>
            <a:rPr lang="en-US" sz="1400" b="1" i="0" baseline="0" dirty="0">
              <a:solidFill>
                <a:srgbClr val="C00000"/>
              </a:solidFill>
              <a:latin typeface="Arial" pitchFamily="34" charset="0"/>
            </a:rPr>
            <a:t>Our roots</a:t>
          </a:r>
        </a:p>
      </dgm:t>
    </dgm:pt>
    <dgm:pt modelId="{7DB3D6B6-B7A0-4B0D-B54D-3A64D08C2541}" type="parTrans" cxnId="{6FCA0770-F3A6-4DC9-A0F1-13749FBF180F}">
      <dgm:prSet/>
      <dgm:spPr>
        <a:xfrm rot="9027468">
          <a:off x="1505596" y="3795505"/>
          <a:ext cx="1149092" cy="37584"/>
        </a:xfrm>
        <a:ln>
          <a:solidFill>
            <a:srgbClr val="C00000"/>
          </a:solidFill>
          <a:tailEnd type="stealth"/>
        </a:ln>
      </dgm:spPr>
      <dgm:t>
        <a:bodyPr/>
        <a:lstStyle/>
        <a:p>
          <a:endParaRPr lang="en-US"/>
        </a:p>
      </dgm:t>
    </dgm:pt>
    <dgm:pt modelId="{0CF2A15A-50BA-45BC-85D0-D00E0CAAA860}" type="sibTrans" cxnId="{6FCA0770-F3A6-4DC9-A0F1-13749FBF180F}">
      <dgm:prSet/>
      <dgm:spPr/>
      <dgm:t>
        <a:bodyPr/>
        <a:lstStyle/>
        <a:p>
          <a:endParaRPr lang="en-US"/>
        </a:p>
      </dgm:t>
    </dgm:pt>
    <dgm:pt modelId="{3B2E98A4-510E-46A7-A8E0-F8C1C2B75A13}">
      <dgm:prSet custT="1"/>
      <dgm:spPr>
        <a:xfrm>
          <a:off x="1637405" y="4902721"/>
          <a:ext cx="1316604" cy="1316604"/>
        </a:xfrm>
        <a:solidFill>
          <a:schemeClr val="bg1">
            <a:alpha val="86000"/>
          </a:schemeClr>
        </a:solidFill>
        <a:ln>
          <a:solidFill>
            <a:srgbClr val="C00000"/>
          </a:solidFill>
        </a:ln>
      </dgm:spPr>
      <dgm:t>
        <a:bodyPr/>
        <a:lstStyle/>
        <a:p>
          <a:r>
            <a:rPr lang="en-US" sz="1400" b="1" i="0" baseline="0" dirty="0">
              <a:solidFill>
                <a:schemeClr val="tx1"/>
              </a:solidFill>
              <a:latin typeface="Arial" pitchFamily="34" charset="0"/>
            </a:rPr>
            <a:t>INSPIRAT</a:t>
          </a:r>
          <a:br>
            <a:rPr lang="en-US" sz="1400" b="1" i="0" baseline="0" dirty="0">
              <a:solidFill>
                <a:schemeClr val="tx1"/>
              </a:solidFill>
              <a:latin typeface="Arial" pitchFamily="34" charset="0"/>
            </a:rPr>
          </a:br>
          <a:r>
            <a:rPr lang="en-US" sz="1400" b="1" i="0" baseline="0" dirty="0">
              <a:solidFill>
                <a:schemeClr val="tx1"/>
              </a:solidFill>
              <a:latin typeface="Arial" pitchFamily="34" charset="0"/>
            </a:rPr>
            <a:t>ION</a:t>
          </a:r>
        </a:p>
        <a:p>
          <a:r>
            <a:rPr lang="en-US" sz="1400" b="1" i="0" baseline="0" dirty="0">
              <a:solidFill>
                <a:srgbClr val="C00000"/>
              </a:solidFill>
              <a:latin typeface="Arial" pitchFamily="34" charset="0"/>
            </a:rPr>
            <a:t>Career in science and technology</a:t>
          </a:r>
        </a:p>
      </dgm:t>
    </dgm:pt>
    <dgm:pt modelId="{419B0E52-65E3-4C60-9D65-D8F46D1A9160}" type="parTrans" cxnId="{14A3B06B-8B11-4273-A57B-F5F8A97EA72A}">
      <dgm:prSet/>
      <dgm:spPr>
        <a:xfrm rot="6600000">
          <a:off x="2129655" y="4364931"/>
          <a:ext cx="1189108" cy="37584"/>
        </a:xfrm>
        <a:ln>
          <a:solidFill>
            <a:srgbClr val="C00000"/>
          </a:solidFill>
          <a:tailEnd type="stealth"/>
        </a:ln>
      </dgm:spPr>
      <dgm:t>
        <a:bodyPr/>
        <a:lstStyle/>
        <a:p>
          <a:endParaRPr lang="en-US"/>
        </a:p>
      </dgm:t>
    </dgm:pt>
    <dgm:pt modelId="{29127D91-2DA8-49D3-996D-3BD438F311A5}" type="sibTrans" cxnId="{14A3B06B-8B11-4273-A57B-F5F8A97EA72A}">
      <dgm:prSet/>
      <dgm:spPr/>
      <dgm:t>
        <a:bodyPr/>
        <a:lstStyle/>
        <a:p>
          <a:endParaRPr lang="en-US"/>
        </a:p>
      </dgm:t>
    </dgm:pt>
    <dgm:pt modelId="{B0E0EF4B-90CF-41C3-8B15-3CDB493B6C00}">
      <dgm:prSet phldrT="[Text]" custT="1"/>
      <dgm:spPr>
        <a:xfrm>
          <a:off x="26763" y="2113009"/>
          <a:ext cx="1316604" cy="1316604"/>
        </a:xfrm>
        <a:solidFill>
          <a:schemeClr val="bg1">
            <a:alpha val="86000"/>
          </a:schemeClr>
        </a:solidFill>
        <a:ln>
          <a:solidFill>
            <a:srgbClr val="C00000"/>
          </a:solidFill>
        </a:ln>
      </dgm:spPr>
      <dgm:t>
        <a:bodyPr/>
        <a:lstStyle/>
        <a:p>
          <a:r>
            <a:rPr lang="en-US" sz="1400" b="1" i="0" baseline="0" dirty="0">
              <a:solidFill>
                <a:schemeClr val="tx1"/>
              </a:solidFill>
              <a:latin typeface="Arial" pitchFamily="34" charset="0"/>
            </a:rPr>
            <a:t>HISTORY</a:t>
          </a:r>
        </a:p>
        <a:p>
          <a:r>
            <a:rPr lang="en-US" sz="1400" b="1" i="0" baseline="0" dirty="0">
              <a:solidFill>
                <a:srgbClr val="C00000"/>
              </a:solidFill>
              <a:latin typeface="Arial" pitchFamily="34" charset="0"/>
            </a:rPr>
            <a:t>Evolution of Universe </a:t>
          </a:r>
        </a:p>
        <a:p>
          <a:r>
            <a:rPr lang="en-US" sz="1400" b="1" i="0" baseline="0" dirty="0">
              <a:solidFill>
                <a:srgbClr val="C00000"/>
              </a:solidFill>
              <a:latin typeface="Arial" pitchFamily="34" charset="0"/>
            </a:rPr>
            <a:t>Our roots </a:t>
          </a:r>
        </a:p>
      </dgm:t>
    </dgm:pt>
    <dgm:pt modelId="{EF55FDCB-5C43-49DD-899F-BEBC2373BCDC}" type="parTrans" cxnId="{A0AB35D5-7347-4F30-9745-F76B9A25CF95}">
      <dgm:prSet/>
      <dgm:spPr>
        <a:xfrm rot="11400000">
          <a:off x="1324334" y="2970075"/>
          <a:ext cx="1189108" cy="37584"/>
        </a:xfrm>
        <a:ln>
          <a:solidFill>
            <a:srgbClr val="C00000"/>
          </a:solidFill>
          <a:tailEnd type="stealth"/>
        </a:ln>
      </dgm:spPr>
      <dgm:t>
        <a:bodyPr/>
        <a:lstStyle/>
        <a:p>
          <a:endParaRPr lang="en-US"/>
        </a:p>
      </dgm:t>
    </dgm:pt>
    <dgm:pt modelId="{5C8124F4-4172-42A5-9C22-205C01EBACA7}" type="sibTrans" cxnId="{A0AB35D5-7347-4F30-9745-F76B9A25CF95}">
      <dgm:prSet/>
      <dgm:spPr/>
      <dgm:t>
        <a:bodyPr/>
        <a:lstStyle/>
        <a:p>
          <a:endParaRPr lang="en-US"/>
        </a:p>
      </dgm:t>
    </dgm:pt>
    <dgm:pt modelId="{0273B9F0-F84D-41D6-A0EB-FC748C795D2E}">
      <dgm:prSet custT="1"/>
      <dgm:spPr>
        <a:xfrm>
          <a:off x="2494409" y="42408"/>
          <a:ext cx="1316604" cy="1316604"/>
        </a:xfrm>
        <a:solidFill>
          <a:schemeClr val="bg1">
            <a:alpha val="86000"/>
          </a:schemeClr>
        </a:solidFill>
        <a:ln w="25400">
          <a:solidFill>
            <a:srgbClr val="00B050"/>
          </a:solidFill>
        </a:ln>
      </dgm:spPr>
      <dgm:t>
        <a:bodyPr/>
        <a:lstStyle/>
        <a:p>
          <a:r>
            <a:rPr lang="en-US" sz="1400" b="1" i="0" baseline="0" dirty="0">
              <a:solidFill>
                <a:schemeClr val="tx1"/>
              </a:solidFill>
              <a:latin typeface="Arial" pitchFamily="34" charset="0"/>
            </a:rPr>
            <a:t>OPTICS</a:t>
          </a:r>
          <a:r>
            <a:rPr lang="en-US" sz="1400" b="1" i="0" baseline="0" dirty="0">
              <a:solidFill>
                <a:schemeClr val="tx2"/>
              </a:solidFill>
              <a:latin typeface="Arial" pitchFamily="34" charset="0"/>
            </a:rPr>
            <a:t>   </a:t>
          </a:r>
          <a:r>
            <a:rPr lang="en-US" sz="1400" b="1" i="0" baseline="0" dirty="0">
              <a:solidFill>
                <a:srgbClr val="00B050"/>
              </a:solidFill>
              <a:latin typeface="Arial" pitchFamily="34" charset="0"/>
            </a:rPr>
            <a:t> </a:t>
          </a:r>
        </a:p>
        <a:p>
          <a:r>
            <a:rPr lang="en-US" sz="1400" b="1" i="0" baseline="0" dirty="0">
              <a:solidFill>
                <a:srgbClr val="00B050"/>
              </a:solidFill>
              <a:latin typeface="Arial" pitchFamily="34" charset="0"/>
            </a:rPr>
            <a:t> High-precision adaptive optics</a:t>
          </a:r>
        </a:p>
      </dgm:t>
    </dgm:pt>
    <dgm:pt modelId="{C667F76F-C3A0-4E3F-A795-B9651C48E201}" type="parTrans" cxnId="{6B508726-3481-4005-B1C9-32987AA58C5E}">
      <dgm:prSet/>
      <dgm:spPr>
        <a:xfrm rot="16200000">
          <a:off x="2558157" y="1934775"/>
          <a:ext cx="1189108" cy="37584"/>
        </a:xfrm>
        <a:solidFill>
          <a:srgbClr val="9BBB59">
            <a:lumMod val="50000"/>
          </a:srgbClr>
        </a:solidFill>
        <a:ln w="31750">
          <a:solidFill>
            <a:srgbClr val="00B050"/>
          </a:solidFill>
          <a:tailEnd type="stealth"/>
        </a:ln>
      </dgm:spPr>
      <dgm:t>
        <a:bodyPr/>
        <a:lstStyle/>
        <a:p>
          <a:endParaRPr lang="en-US"/>
        </a:p>
      </dgm:t>
    </dgm:pt>
    <dgm:pt modelId="{BC759541-9640-4479-836C-19FD144E5920}" type="sibTrans" cxnId="{6B508726-3481-4005-B1C9-32987AA58C5E}">
      <dgm:prSet/>
      <dgm:spPr/>
      <dgm:t>
        <a:bodyPr/>
        <a:lstStyle/>
        <a:p>
          <a:endParaRPr lang="en-US"/>
        </a:p>
      </dgm:t>
    </dgm:pt>
    <dgm:pt modelId="{3507D1B3-62E5-41A4-9E00-D8D59C590447}">
      <dgm:prSet custT="1"/>
      <dgm:spPr>
        <a:xfrm>
          <a:off x="2494409" y="42408"/>
          <a:ext cx="1316604" cy="1316604"/>
        </a:xfrm>
        <a:solidFill>
          <a:schemeClr val="bg1">
            <a:alpha val="86000"/>
          </a:schemeClr>
        </a:solidFill>
        <a:ln w="25400">
          <a:solidFill>
            <a:srgbClr val="00B050"/>
          </a:solidFill>
        </a:ln>
      </dgm:spPr>
      <dgm:t>
        <a:bodyPr/>
        <a:lstStyle/>
        <a:p>
          <a:br>
            <a:rPr lang="en-US" sz="1400" b="1" i="0" baseline="0" dirty="0">
              <a:solidFill>
                <a:schemeClr val="tx1"/>
              </a:solidFill>
              <a:latin typeface="Arial" pitchFamily="34" charset="0"/>
            </a:rPr>
          </a:br>
          <a:r>
            <a:rPr lang="en-US" sz="1400" b="1" i="0" baseline="0" dirty="0">
              <a:solidFill>
                <a:schemeClr val="tx1"/>
              </a:solidFill>
              <a:latin typeface="Arial" pitchFamily="34" charset="0"/>
            </a:rPr>
            <a:t>COMPUTERS</a:t>
          </a:r>
          <a:r>
            <a:rPr lang="en-US" sz="1400" b="1" i="0" baseline="0" dirty="0">
              <a:solidFill>
                <a:schemeClr val="tx2"/>
              </a:solidFill>
              <a:latin typeface="Arial" pitchFamily="34" charset="0"/>
            </a:rPr>
            <a:t> </a:t>
          </a:r>
        </a:p>
        <a:p>
          <a:r>
            <a:rPr lang="en-US" sz="1400" b="1" i="0" baseline="0" dirty="0">
              <a:solidFill>
                <a:srgbClr val="00B050"/>
              </a:solidFill>
              <a:latin typeface="Arial" pitchFamily="34" charset="0"/>
            </a:rPr>
            <a:t>Fastest hardware </a:t>
          </a:r>
        </a:p>
        <a:p>
          <a:r>
            <a:rPr lang="en-US" sz="1400" b="1" i="0" baseline="0" dirty="0">
              <a:solidFill>
                <a:srgbClr val="00B050"/>
              </a:solidFill>
              <a:latin typeface="Arial" pitchFamily="34" charset="0"/>
            </a:rPr>
            <a:t>Complex software   </a:t>
          </a:r>
        </a:p>
      </dgm:t>
    </dgm:pt>
    <dgm:pt modelId="{CA8C96AC-4784-44E8-AC6B-59FD9BBAECF0}" type="parTrans" cxnId="{7D2D51F6-B52E-469D-99D0-4627F6113478}">
      <dgm:prSet/>
      <dgm:spPr>
        <a:solidFill>
          <a:srgbClr val="9BBB59">
            <a:lumMod val="50000"/>
          </a:srgbClr>
        </a:solidFill>
        <a:ln w="31750">
          <a:solidFill>
            <a:srgbClr val="00B050"/>
          </a:solidFill>
          <a:tailEnd type="stealth"/>
        </a:ln>
      </dgm:spPr>
      <dgm:t>
        <a:bodyPr/>
        <a:lstStyle/>
        <a:p>
          <a:endParaRPr lang="en-US"/>
        </a:p>
      </dgm:t>
    </dgm:pt>
    <dgm:pt modelId="{53CDC20C-E468-4A0A-9647-7E27E1A62F8B}" type="sibTrans" cxnId="{7D2D51F6-B52E-469D-99D0-4627F6113478}">
      <dgm:prSet/>
      <dgm:spPr/>
      <dgm:t>
        <a:bodyPr/>
        <a:lstStyle/>
        <a:p>
          <a:endParaRPr lang="en-US"/>
        </a:p>
      </dgm:t>
    </dgm:pt>
    <dgm:pt modelId="{462DD76F-C662-46B2-B83E-840C75CE2D84}">
      <dgm:prSet phldrT="[Text]" custT="1"/>
      <dgm:spPr>
        <a:xfrm>
          <a:off x="4105050" y="628634"/>
          <a:ext cx="1316604" cy="1316604"/>
        </a:xfrm>
        <a:solidFill>
          <a:schemeClr val="bg1">
            <a:alpha val="86000"/>
          </a:schemeClr>
        </a:solidFill>
        <a:ln w="25400">
          <a:solidFill>
            <a:srgbClr val="00B050"/>
          </a:solidFill>
        </a:ln>
      </dgm:spPr>
      <dgm:t>
        <a:bodyPr/>
        <a:lstStyle/>
        <a:p>
          <a:r>
            <a:rPr lang="en-US" sz="1400" b="1" i="0" baseline="0" dirty="0">
              <a:solidFill>
                <a:schemeClr val="tx1"/>
              </a:solidFill>
              <a:latin typeface="Arial" pitchFamily="34" charset="0"/>
            </a:rPr>
            <a:t>SPACE</a:t>
          </a:r>
        </a:p>
        <a:p>
          <a:r>
            <a:rPr lang="en-US" sz="1200" b="1" i="0" baseline="0" dirty="0">
              <a:solidFill>
                <a:schemeClr val="tx2"/>
              </a:solidFill>
              <a:latin typeface="Arial" pitchFamily="34" charset="0"/>
            </a:rPr>
            <a:t> </a:t>
          </a:r>
          <a:r>
            <a:rPr lang="en-US" sz="1200" b="1" i="0" baseline="0" dirty="0">
              <a:solidFill>
                <a:srgbClr val="00B050"/>
              </a:solidFill>
              <a:latin typeface="Arial" pitchFamily="34" charset="0"/>
            </a:rPr>
            <a:t>Satellite Miniaturization </a:t>
          </a:r>
        </a:p>
        <a:p>
          <a:r>
            <a:rPr lang="en-US" sz="1200" b="1" i="0" baseline="0" dirty="0">
              <a:solidFill>
                <a:srgbClr val="00B050"/>
              </a:solidFill>
              <a:latin typeface="Arial" pitchFamily="34" charset="0"/>
            </a:rPr>
            <a:t>Precision</a:t>
          </a:r>
        </a:p>
      </dgm:t>
    </dgm:pt>
    <dgm:pt modelId="{B14435B6-C4E9-4C1E-8060-D424BCA7405A}" type="parTrans" cxnId="{5FCBA5B9-D525-40A8-BCC3-7A1318FC1273}">
      <dgm:prSet/>
      <dgm:spPr>
        <a:solidFill>
          <a:srgbClr val="9BBB59">
            <a:lumMod val="50000"/>
          </a:srgbClr>
        </a:solidFill>
        <a:ln w="31750">
          <a:solidFill>
            <a:srgbClr val="00B050"/>
          </a:solidFill>
          <a:tailEnd type="stealth"/>
        </a:ln>
      </dgm:spPr>
      <dgm:t>
        <a:bodyPr/>
        <a:lstStyle/>
        <a:p>
          <a:endParaRPr lang="en-US"/>
        </a:p>
      </dgm:t>
    </dgm:pt>
    <dgm:pt modelId="{BCC98B3C-4811-4261-97C3-D0EF30C8A562}" type="sibTrans" cxnId="{5FCBA5B9-D525-40A8-BCC3-7A1318FC1273}">
      <dgm:prSet/>
      <dgm:spPr/>
      <dgm:t>
        <a:bodyPr/>
        <a:lstStyle/>
        <a:p>
          <a:endParaRPr lang="en-US"/>
        </a:p>
      </dgm:t>
    </dgm:pt>
    <dgm:pt modelId="{52CF1E2F-CD24-49E2-B52D-88394AEA3510}">
      <dgm:prSet phldrT="[Text]" custT="1"/>
      <dgm:spPr>
        <a:xfrm>
          <a:off x="26763" y="2113009"/>
          <a:ext cx="1316604" cy="1316604"/>
        </a:xfrm>
        <a:solidFill>
          <a:schemeClr val="bg1">
            <a:alpha val="86000"/>
          </a:schemeClr>
        </a:solidFill>
        <a:ln>
          <a:solidFill>
            <a:srgbClr val="C00000"/>
          </a:solidFill>
        </a:ln>
      </dgm:spPr>
      <dgm:t>
        <a:bodyPr/>
        <a:lstStyle/>
        <a:p>
          <a:r>
            <a:rPr lang="en-US" sz="1200" b="1" i="0" baseline="0" dirty="0">
              <a:solidFill>
                <a:schemeClr val="tx1"/>
              </a:solidFill>
              <a:latin typeface="Arial" pitchFamily="34" charset="0"/>
            </a:rPr>
            <a:t>PERSPECTIVE IMMENSITY OF UNIVERSE </a:t>
          </a:r>
        </a:p>
        <a:p>
          <a:r>
            <a:rPr lang="en-US" sz="1400" b="1" i="0" baseline="0" dirty="0">
              <a:solidFill>
                <a:srgbClr val="C00000"/>
              </a:solidFill>
              <a:latin typeface="Arial" pitchFamily="34" charset="0"/>
            </a:rPr>
            <a:t>Tolerance and global citizenship</a:t>
          </a:r>
        </a:p>
      </dgm:t>
    </dgm:pt>
    <dgm:pt modelId="{F2A31218-65A8-48F9-8225-203B3579BE32}" type="parTrans" cxnId="{13A82A28-0FAF-4491-A0F4-CE1FB210E375}">
      <dgm:prSet/>
      <dgm:spPr>
        <a:ln>
          <a:solidFill>
            <a:srgbClr val="C00000"/>
          </a:solidFill>
          <a:tailEnd type="stealth"/>
        </a:ln>
      </dgm:spPr>
      <dgm:t>
        <a:bodyPr/>
        <a:lstStyle/>
        <a:p>
          <a:endParaRPr lang="en-US"/>
        </a:p>
      </dgm:t>
    </dgm:pt>
    <dgm:pt modelId="{004854E7-F905-4BD3-BD6C-47B0531BD39F}" type="sibTrans" cxnId="{13A82A28-0FAF-4491-A0F4-CE1FB210E375}">
      <dgm:prSet/>
      <dgm:spPr/>
      <dgm:t>
        <a:bodyPr/>
        <a:lstStyle/>
        <a:p>
          <a:endParaRPr lang="en-US"/>
        </a:p>
      </dgm:t>
    </dgm:pt>
    <dgm:pt modelId="{4F127E75-DF34-4344-9D69-B8C1EF20AACB}">
      <dgm:prSet phldrT="[Text]" custT="1"/>
      <dgm:spPr>
        <a:xfrm>
          <a:off x="3351413" y="4902721"/>
          <a:ext cx="1316604" cy="1316604"/>
        </a:xfrm>
        <a:solidFill>
          <a:schemeClr val="bg1">
            <a:alpha val="86000"/>
          </a:schemeClr>
        </a:solidFill>
        <a:ln>
          <a:solidFill>
            <a:srgbClr val="0069B8"/>
          </a:solidFill>
        </a:ln>
      </dgm:spPr>
      <dgm:t>
        <a:bodyPr/>
        <a:lstStyle/>
        <a:p>
          <a:endParaRPr lang="en-US" sz="1400" b="1" i="0" baseline="0" dirty="0">
            <a:solidFill>
              <a:schemeClr val="tx2"/>
            </a:solidFill>
            <a:latin typeface="Arial" pitchFamily="34" charset="0"/>
          </a:endParaRPr>
        </a:p>
        <a:p>
          <a:r>
            <a:rPr lang="en-US" sz="1400" b="1" i="0" baseline="0" dirty="0">
              <a:solidFill>
                <a:schemeClr val="tx1"/>
              </a:solidFill>
              <a:latin typeface="Arial" pitchFamily="34" charset="0"/>
            </a:rPr>
            <a:t>MATHEM-ATICS      </a:t>
          </a:r>
        </a:p>
        <a:p>
          <a:r>
            <a:rPr lang="en-US" sz="1400" b="1" i="0" baseline="0" dirty="0">
              <a:solidFill>
                <a:srgbClr val="0069B8"/>
              </a:solidFill>
              <a:latin typeface="Arial" pitchFamily="34" charset="0"/>
            </a:rPr>
            <a:t>Abstract thought</a:t>
          </a:r>
          <a:endParaRPr lang="en-US" sz="1400" b="1" dirty="0">
            <a:solidFill>
              <a:srgbClr val="0069B8"/>
            </a:solidFill>
          </a:endParaRPr>
        </a:p>
        <a:p>
          <a:endParaRPr lang="en-US" sz="1200" dirty="0"/>
        </a:p>
      </dgm:t>
    </dgm:pt>
    <dgm:pt modelId="{05719B45-4C85-40E3-8A9A-BC026170AEA2}" type="parTrans" cxnId="{062373C3-FC40-449D-9C2F-A38A2B96F49E}">
      <dgm:prSet/>
      <dgm:spPr>
        <a:solidFill>
          <a:srgbClr val="9BBB59">
            <a:lumMod val="50000"/>
          </a:srgbClr>
        </a:solidFill>
        <a:ln>
          <a:solidFill>
            <a:srgbClr val="0069B8"/>
          </a:solidFill>
          <a:tailEnd type="stealth"/>
        </a:ln>
      </dgm:spPr>
      <dgm:t>
        <a:bodyPr/>
        <a:lstStyle/>
        <a:p>
          <a:endParaRPr lang="en-US"/>
        </a:p>
      </dgm:t>
    </dgm:pt>
    <dgm:pt modelId="{AB7C3AD9-38DD-4789-9F55-86C61FF4E0E8}" type="sibTrans" cxnId="{062373C3-FC40-449D-9C2F-A38A2B96F49E}">
      <dgm:prSet/>
      <dgm:spPr/>
      <dgm:t>
        <a:bodyPr/>
        <a:lstStyle/>
        <a:p>
          <a:endParaRPr lang="en-US"/>
        </a:p>
      </dgm:t>
    </dgm:pt>
    <dgm:pt modelId="{B9978F8A-E667-4BD4-8A76-057A3F8D4047}" type="pres">
      <dgm:prSet presAssocID="{9B0F46AA-5299-40F6-89A0-BA48245C01D6}" presName="cycle" presStyleCnt="0">
        <dgm:presLayoutVars>
          <dgm:chMax val="1"/>
          <dgm:dir/>
          <dgm:animLvl val="ctr"/>
          <dgm:resizeHandles val="exact"/>
        </dgm:presLayoutVars>
      </dgm:prSet>
      <dgm:spPr/>
    </dgm:pt>
    <dgm:pt modelId="{EE801406-D7F1-43FC-A6AD-5EE149450118}" type="pres">
      <dgm:prSet presAssocID="{23FA2A79-64C5-4E9B-8D2A-84EB343B70A2}" presName="centerShape" presStyleLbl="node0" presStyleIdx="0" presStyleCnt="1" custScaleX="254405" custScaleY="249558"/>
      <dgm:spPr/>
    </dgm:pt>
    <dgm:pt modelId="{0424D235-AB60-4D38-820E-780639963321}" type="pres">
      <dgm:prSet presAssocID="{C667F76F-C3A0-4E3F-A795-B9651C48E201}" presName="Name9" presStyleLbl="parChTrans1D2" presStyleIdx="0" presStyleCnt="12"/>
      <dgm:spPr/>
    </dgm:pt>
    <dgm:pt modelId="{05764470-25CF-4600-9F3F-B85DA76E33AA}" type="pres">
      <dgm:prSet presAssocID="{C667F76F-C3A0-4E3F-A795-B9651C48E201}" presName="connTx" presStyleLbl="parChTrans1D2" presStyleIdx="0" presStyleCnt="12"/>
      <dgm:spPr/>
    </dgm:pt>
    <dgm:pt modelId="{8ABF43D2-89AC-4ADE-9E9D-90D210F0FFFA}" type="pres">
      <dgm:prSet presAssocID="{0273B9F0-F84D-41D6-A0EB-FC748C795D2E}" presName="node" presStyleLbl="node1" presStyleIdx="0" presStyleCnt="12" custScaleX="119812" custScaleY="123977" custRadScaleRad="100210" custRadScaleInc="-3638">
        <dgm:presLayoutVars>
          <dgm:bulletEnabled val="1"/>
        </dgm:presLayoutVars>
      </dgm:prSet>
      <dgm:spPr/>
    </dgm:pt>
    <dgm:pt modelId="{8D4A1743-0823-472B-B011-B2AA2F1D7D48}" type="pres">
      <dgm:prSet presAssocID="{CA8C96AC-4784-44E8-AC6B-59FD9BBAECF0}" presName="Name9" presStyleLbl="parChTrans1D2" presStyleIdx="1" presStyleCnt="12"/>
      <dgm:spPr/>
    </dgm:pt>
    <dgm:pt modelId="{8089692B-4175-4EE9-9DE2-60A21182027C}" type="pres">
      <dgm:prSet presAssocID="{CA8C96AC-4784-44E8-AC6B-59FD9BBAECF0}" presName="connTx" presStyleLbl="parChTrans1D2" presStyleIdx="1" presStyleCnt="12"/>
      <dgm:spPr/>
    </dgm:pt>
    <dgm:pt modelId="{FFE059C0-810A-4311-B58C-4FA8F0D7A8F8}" type="pres">
      <dgm:prSet presAssocID="{3507D1B3-62E5-41A4-9E00-D8D59C590447}" presName="node" presStyleLbl="node1" presStyleIdx="1" presStyleCnt="12" custScaleX="129795" custScaleY="123977" custRadScaleRad="99705" custRadScaleInc="-3559">
        <dgm:presLayoutVars>
          <dgm:bulletEnabled val="1"/>
        </dgm:presLayoutVars>
      </dgm:prSet>
      <dgm:spPr/>
    </dgm:pt>
    <dgm:pt modelId="{46C654E3-2169-4558-8A84-F539C168F86C}" type="pres">
      <dgm:prSet presAssocID="{368D46FC-8631-445B-92E7-C80C3F79D78C}" presName="Name9" presStyleLbl="parChTrans1D2" presStyleIdx="2" presStyleCnt="12"/>
      <dgm:spPr/>
    </dgm:pt>
    <dgm:pt modelId="{FCA245D7-FDA7-4650-8D40-C37C8F3615A1}" type="pres">
      <dgm:prSet presAssocID="{368D46FC-8631-445B-92E7-C80C3F79D78C}" presName="connTx" presStyleLbl="parChTrans1D2" presStyleIdx="2" presStyleCnt="12"/>
      <dgm:spPr/>
    </dgm:pt>
    <dgm:pt modelId="{24738AEE-7BF2-410A-8714-952941E6AEEC}" type="pres">
      <dgm:prSet presAssocID="{315E5572-67DB-4F2F-B03C-C6C4B72F68CD}" presName="node" presStyleLbl="node1" presStyleIdx="2" presStyleCnt="12" custScaleX="119812" custScaleY="123977" custRadScaleRad="99279" custRadScaleInc="-2521">
        <dgm:presLayoutVars>
          <dgm:bulletEnabled val="1"/>
        </dgm:presLayoutVars>
      </dgm:prSet>
      <dgm:spPr/>
    </dgm:pt>
    <dgm:pt modelId="{D85D47D9-54BC-40C9-8B00-3C95A49E1908}" type="pres">
      <dgm:prSet presAssocID="{B14435B6-C4E9-4C1E-8060-D424BCA7405A}" presName="Name9" presStyleLbl="parChTrans1D2" presStyleIdx="3" presStyleCnt="12"/>
      <dgm:spPr/>
    </dgm:pt>
    <dgm:pt modelId="{D148A168-63CB-4808-B34C-FA6A893683BE}" type="pres">
      <dgm:prSet presAssocID="{B14435B6-C4E9-4C1E-8060-D424BCA7405A}" presName="connTx" presStyleLbl="parChTrans1D2" presStyleIdx="3" presStyleCnt="12"/>
      <dgm:spPr/>
    </dgm:pt>
    <dgm:pt modelId="{334C07E6-0553-4FCF-AAEF-FC506FE9CD10}" type="pres">
      <dgm:prSet presAssocID="{462DD76F-C662-46B2-B83E-840C75CE2D84}" presName="node" presStyleLbl="node1" presStyleIdx="3" presStyleCnt="12" custScaleX="119812" custScaleY="123977">
        <dgm:presLayoutVars>
          <dgm:bulletEnabled val="1"/>
        </dgm:presLayoutVars>
      </dgm:prSet>
      <dgm:spPr/>
    </dgm:pt>
    <dgm:pt modelId="{F49B19E5-58F9-454D-B2A7-A055B0ED1FB3}" type="pres">
      <dgm:prSet presAssocID="{E5A9C2D8-D6C8-4FC2-933E-CBE4153F72B3}" presName="Name9" presStyleLbl="parChTrans1D2" presStyleIdx="4" presStyleCnt="12"/>
      <dgm:spPr/>
    </dgm:pt>
    <dgm:pt modelId="{B2ACAF46-E8CF-492D-98E3-D43BBA489E75}" type="pres">
      <dgm:prSet presAssocID="{E5A9C2D8-D6C8-4FC2-933E-CBE4153F72B3}" presName="connTx" presStyleLbl="parChTrans1D2" presStyleIdx="4" presStyleCnt="12"/>
      <dgm:spPr/>
    </dgm:pt>
    <dgm:pt modelId="{9806B7A9-AD9C-4CF5-B89D-541CC610AEFD}" type="pres">
      <dgm:prSet presAssocID="{E803264A-FA89-4385-9628-FFC52BB26CC3}" presName="node" presStyleLbl="node1" presStyleIdx="4" presStyleCnt="12" custScaleX="119812" custScaleY="123977">
        <dgm:presLayoutVars>
          <dgm:bulletEnabled val="1"/>
        </dgm:presLayoutVars>
      </dgm:prSet>
      <dgm:spPr/>
    </dgm:pt>
    <dgm:pt modelId="{6E724CDF-6C4C-4025-8C9E-B73E72BC1EC4}" type="pres">
      <dgm:prSet presAssocID="{F55F7BA0-77C7-4AC6-A7A7-221BBF3AE8CB}" presName="Name9" presStyleLbl="parChTrans1D2" presStyleIdx="5" presStyleCnt="12"/>
      <dgm:spPr/>
    </dgm:pt>
    <dgm:pt modelId="{6B4D5485-F8F8-44E2-9095-286BE2579557}" type="pres">
      <dgm:prSet presAssocID="{F55F7BA0-77C7-4AC6-A7A7-221BBF3AE8CB}" presName="connTx" presStyleLbl="parChTrans1D2" presStyleIdx="5" presStyleCnt="12"/>
      <dgm:spPr/>
    </dgm:pt>
    <dgm:pt modelId="{ED828986-566C-4058-B95E-3B6AC4E03D02}" type="pres">
      <dgm:prSet presAssocID="{90D951A2-01F9-4ADC-B801-8BCB1EC62E23}" presName="node" presStyleLbl="node1" presStyleIdx="5" presStyleCnt="12" custScaleX="119812" custScaleY="123977">
        <dgm:presLayoutVars>
          <dgm:bulletEnabled val="1"/>
        </dgm:presLayoutVars>
      </dgm:prSet>
      <dgm:spPr/>
    </dgm:pt>
    <dgm:pt modelId="{B82E6ECC-E523-4741-8070-32620843D222}" type="pres">
      <dgm:prSet presAssocID="{2BAEE77F-CBEC-44AC-8F72-2F8BBB0E94E1}" presName="Name9" presStyleLbl="parChTrans1D2" presStyleIdx="6" presStyleCnt="12"/>
      <dgm:spPr/>
    </dgm:pt>
    <dgm:pt modelId="{476E70B7-F930-42FC-B1A3-752EA801C951}" type="pres">
      <dgm:prSet presAssocID="{2BAEE77F-CBEC-44AC-8F72-2F8BBB0E94E1}" presName="connTx" presStyleLbl="parChTrans1D2" presStyleIdx="6" presStyleCnt="12"/>
      <dgm:spPr/>
    </dgm:pt>
    <dgm:pt modelId="{3A5E9AA0-12EF-43ED-94D0-91314DA90E5F}" type="pres">
      <dgm:prSet presAssocID="{7C9DE7B0-5ECD-4A9E-8109-74C193DB39B0}" presName="node" presStyleLbl="node1" presStyleIdx="6" presStyleCnt="12" custScaleX="119812" custScaleY="123977">
        <dgm:presLayoutVars>
          <dgm:bulletEnabled val="1"/>
        </dgm:presLayoutVars>
      </dgm:prSet>
      <dgm:spPr/>
    </dgm:pt>
    <dgm:pt modelId="{67FBF1E1-913E-413A-89FC-BD6EE0EB30E5}" type="pres">
      <dgm:prSet presAssocID="{05719B45-4C85-40E3-8A9A-BC026170AEA2}" presName="Name9" presStyleLbl="parChTrans1D2" presStyleIdx="7" presStyleCnt="12"/>
      <dgm:spPr/>
    </dgm:pt>
    <dgm:pt modelId="{330B0C9D-3453-472A-A02F-41FFE6DCC1DC}" type="pres">
      <dgm:prSet presAssocID="{05719B45-4C85-40E3-8A9A-BC026170AEA2}" presName="connTx" presStyleLbl="parChTrans1D2" presStyleIdx="7" presStyleCnt="12"/>
      <dgm:spPr/>
    </dgm:pt>
    <dgm:pt modelId="{BC284A44-3C61-47A9-AEB1-B84A7A6B75D1}" type="pres">
      <dgm:prSet presAssocID="{4F127E75-DF34-4344-9D69-B8C1EF20AACB}" presName="node" presStyleLbl="node1" presStyleIdx="7" presStyleCnt="12" custScaleX="119812" custScaleY="123977">
        <dgm:presLayoutVars>
          <dgm:bulletEnabled val="1"/>
        </dgm:presLayoutVars>
      </dgm:prSet>
      <dgm:spPr/>
    </dgm:pt>
    <dgm:pt modelId="{3ADE5D73-CFCA-4223-A707-34AA309F528F}" type="pres">
      <dgm:prSet presAssocID="{419B0E52-65E3-4C60-9D65-D8F46D1A9160}" presName="Name9" presStyleLbl="parChTrans1D2" presStyleIdx="8" presStyleCnt="12"/>
      <dgm:spPr/>
    </dgm:pt>
    <dgm:pt modelId="{6C150BB8-6968-4CB9-96D1-DE04DB00E84C}" type="pres">
      <dgm:prSet presAssocID="{419B0E52-65E3-4C60-9D65-D8F46D1A9160}" presName="connTx" presStyleLbl="parChTrans1D2" presStyleIdx="8" presStyleCnt="12"/>
      <dgm:spPr/>
    </dgm:pt>
    <dgm:pt modelId="{262BD764-14B0-4883-9E57-1FE92D83C6B5}" type="pres">
      <dgm:prSet presAssocID="{3B2E98A4-510E-46A7-A8E0-F8C1C2B75A13}" presName="node" presStyleLbl="node1" presStyleIdx="8" presStyleCnt="12" custScaleX="119812" custScaleY="123977">
        <dgm:presLayoutVars>
          <dgm:bulletEnabled val="1"/>
        </dgm:presLayoutVars>
      </dgm:prSet>
      <dgm:spPr/>
    </dgm:pt>
    <dgm:pt modelId="{10CA5F83-2E0F-46FE-9A3D-883EF5E0F9FF}" type="pres">
      <dgm:prSet presAssocID="{7DB3D6B6-B7A0-4B0D-B54D-3A64D08C2541}" presName="Name9" presStyleLbl="parChTrans1D2" presStyleIdx="9" presStyleCnt="12"/>
      <dgm:spPr/>
    </dgm:pt>
    <dgm:pt modelId="{53855D37-CFB2-4670-872C-774915F9245C}" type="pres">
      <dgm:prSet presAssocID="{7DB3D6B6-B7A0-4B0D-B54D-3A64D08C2541}" presName="connTx" presStyleLbl="parChTrans1D2" presStyleIdx="9" presStyleCnt="12"/>
      <dgm:spPr/>
    </dgm:pt>
    <dgm:pt modelId="{42713413-F644-4867-B775-1B265F16EA30}" type="pres">
      <dgm:prSet presAssocID="{53E240E7-D46D-4795-9169-21EC5795D17F}" presName="node" presStyleLbl="node1" presStyleIdx="9" presStyleCnt="12" custScaleX="119812" custScaleY="123977">
        <dgm:presLayoutVars>
          <dgm:bulletEnabled val="1"/>
        </dgm:presLayoutVars>
      </dgm:prSet>
      <dgm:spPr/>
    </dgm:pt>
    <dgm:pt modelId="{09C53F92-D871-4415-A228-91B18D9AEBE8}" type="pres">
      <dgm:prSet presAssocID="{EF55FDCB-5C43-49DD-899F-BEBC2373BCDC}" presName="Name9" presStyleLbl="parChTrans1D2" presStyleIdx="10" presStyleCnt="12"/>
      <dgm:spPr/>
    </dgm:pt>
    <dgm:pt modelId="{75712177-B9D1-4292-903A-63447D1871A5}" type="pres">
      <dgm:prSet presAssocID="{EF55FDCB-5C43-49DD-899F-BEBC2373BCDC}" presName="connTx" presStyleLbl="parChTrans1D2" presStyleIdx="10" presStyleCnt="12"/>
      <dgm:spPr/>
    </dgm:pt>
    <dgm:pt modelId="{A58144C7-46FD-449B-B664-52B6544687D7}" type="pres">
      <dgm:prSet presAssocID="{B0E0EF4B-90CF-41C3-8B15-3CDB493B6C00}" presName="node" presStyleLbl="node1" presStyleIdx="10" presStyleCnt="12" custScaleX="119812" custScaleY="123977">
        <dgm:presLayoutVars>
          <dgm:bulletEnabled val="1"/>
        </dgm:presLayoutVars>
      </dgm:prSet>
      <dgm:spPr/>
    </dgm:pt>
    <dgm:pt modelId="{455BB975-E0B8-46A6-B0FB-872C0372D48D}" type="pres">
      <dgm:prSet presAssocID="{F2A31218-65A8-48F9-8225-203B3579BE32}" presName="Name9" presStyleLbl="parChTrans1D2" presStyleIdx="11" presStyleCnt="12"/>
      <dgm:spPr/>
    </dgm:pt>
    <dgm:pt modelId="{1F302108-C7C0-4591-AC3B-394E6B886CB7}" type="pres">
      <dgm:prSet presAssocID="{F2A31218-65A8-48F9-8225-203B3579BE32}" presName="connTx" presStyleLbl="parChTrans1D2" presStyleIdx="11" presStyleCnt="12"/>
      <dgm:spPr/>
    </dgm:pt>
    <dgm:pt modelId="{D0C89FDC-C799-4EC8-B4B3-E109D32A1CEF}" type="pres">
      <dgm:prSet presAssocID="{52CF1E2F-CD24-49E2-B52D-88394AEA3510}" presName="node" presStyleLbl="node1" presStyleIdx="11" presStyleCnt="12" custScaleX="119812" custScaleY="123977">
        <dgm:presLayoutVars>
          <dgm:bulletEnabled val="1"/>
        </dgm:presLayoutVars>
      </dgm:prSet>
      <dgm:spPr/>
    </dgm:pt>
  </dgm:ptLst>
  <dgm:cxnLst>
    <dgm:cxn modelId="{BD44359C-BB10-4C3C-9FF3-3C846F837EAE}" type="presOf" srcId="{CA8C96AC-4784-44E8-AC6B-59FD9BBAECF0}" destId="{8089692B-4175-4EE9-9DE2-60A21182027C}" srcOrd="1" destOrd="0" presId="urn:microsoft.com/office/officeart/2005/8/layout/radial1"/>
    <dgm:cxn modelId="{9AA58591-5EAD-4C7D-BF44-8E298A0C9C06}" type="presOf" srcId="{368D46FC-8631-445B-92E7-C80C3F79D78C}" destId="{46C654E3-2169-4558-8A84-F539C168F86C}" srcOrd="0" destOrd="0" presId="urn:microsoft.com/office/officeart/2005/8/layout/radial1"/>
    <dgm:cxn modelId="{72A4B104-0963-4EC4-8105-A31F02355F98}" type="presOf" srcId="{90D951A2-01F9-4ADC-B801-8BCB1EC62E23}" destId="{ED828986-566C-4058-B95E-3B6AC4E03D02}" srcOrd="0" destOrd="0" presId="urn:microsoft.com/office/officeart/2005/8/layout/radial1"/>
    <dgm:cxn modelId="{BB3C5BF8-D9AA-4ADB-A4A4-9D53AE0DFC0B}" type="presOf" srcId="{E5A9C2D8-D6C8-4FC2-933E-CBE4153F72B3}" destId="{B2ACAF46-E8CF-492D-98E3-D43BBA489E75}" srcOrd="1" destOrd="0" presId="urn:microsoft.com/office/officeart/2005/8/layout/radial1"/>
    <dgm:cxn modelId="{1532DB80-DA3D-43E4-8C82-508ABB6715B9}" type="presOf" srcId="{E5A9C2D8-D6C8-4FC2-933E-CBE4153F72B3}" destId="{F49B19E5-58F9-454D-B2A7-A055B0ED1FB3}" srcOrd="0" destOrd="0" presId="urn:microsoft.com/office/officeart/2005/8/layout/radial1"/>
    <dgm:cxn modelId="{71978932-B436-4D5E-9F29-A4B93CF7F02A}" srcId="{23FA2A79-64C5-4E9B-8D2A-84EB343B70A2}" destId="{90D951A2-01F9-4ADC-B801-8BCB1EC62E23}" srcOrd="5" destOrd="0" parTransId="{F55F7BA0-77C7-4AC6-A7A7-221BBF3AE8CB}" sibTransId="{1B54CC44-0F7C-4602-BA70-2BE664122D17}"/>
    <dgm:cxn modelId="{3747085C-CB02-4B9E-93F2-97EC585A0C06}" type="presOf" srcId="{EF55FDCB-5C43-49DD-899F-BEBC2373BCDC}" destId="{09C53F92-D871-4415-A228-91B18D9AEBE8}" srcOrd="0" destOrd="0" presId="urn:microsoft.com/office/officeart/2005/8/layout/radial1"/>
    <dgm:cxn modelId="{4DC8073D-FDA9-4D32-9ACF-6E6FF795DCD8}" type="presOf" srcId="{C667F76F-C3A0-4E3F-A795-B9651C48E201}" destId="{05764470-25CF-4600-9F3F-B85DA76E33AA}" srcOrd="1" destOrd="0" presId="urn:microsoft.com/office/officeart/2005/8/layout/radial1"/>
    <dgm:cxn modelId="{4847427E-E080-4DBC-AB96-2A0FD110DDD5}" type="presOf" srcId="{7DB3D6B6-B7A0-4B0D-B54D-3A64D08C2541}" destId="{53855D37-CFB2-4670-872C-774915F9245C}" srcOrd="1" destOrd="0" presId="urn:microsoft.com/office/officeart/2005/8/layout/radial1"/>
    <dgm:cxn modelId="{5FCBA5B9-D525-40A8-BCC3-7A1318FC1273}" srcId="{23FA2A79-64C5-4E9B-8D2A-84EB343B70A2}" destId="{462DD76F-C662-46B2-B83E-840C75CE2D84}" srcOrd="3" destOrd="0" parTransId="{B14435B6-C4E9-4C1E-8060-D424BCA7405A}" sibTransId="{BCC98B3C-4811-4261-97C3-D0EF30C8A562}"/>
    <dgm:cxn modelId="{6B508726-3481-4005-B1C9-32987AA58C5E}" srcId="{23FA2A79-64C5-4E9B-8D2A-84EB343B70A2}" destId="{0273B9F0-F84D-41D6-A0EB-FC748C795D2E}" srcOrd="0" destOrd="0" parTransId="{C667F76F-C3A0-4E3F-A795-B9651C48E201}" sibTransId="{BC759541-9640-4479-836C-19FD144E5920}"/>
    <dgm:cxn modelId="{72C01D46-128C-46BD-A768-0581ECA49136}" type="presOf" srcId="{462DD76F-C662-46B2-B83E-840C75CE2D84}" destId="{334C07E6-0553-4FCF-AAEF-FC506FE9CD10}" srcOrd="0" destOrd="0" presId="urn:microsoft.com/office/officeart/2005/8/layout/radial1"/>
    <dgm:cxn modelId="{BECB626B-4416-44C8-BA46-E0340B81E315}" type="presOf" srcId="{4F127E75-DF34-4344-9D69-B8C1EF20AACB}" destId="{BC284A44-3C61-47A9-AEB1-B84A7A6B75D1}" srcOrd="0" destOrd="0" presId="urn:microsoft.com/office/officeart/2005/8/layout/radial1"/>
    <dgm:cxn modelId="{3121253A-D0FA-4D17-B648-6AAB520BBBEF}" type="presOf" srcId="{B14435B6-C4E9-4C1E-8060-D424BCA7405A}" destId="{D148A168-63CB-4808-B34C-FA6A893683BE}" srcOrd="1" destOrd="0" presId="urn:microsoft.com/office/officeart/2005/8/layout/radial1"/>
    <dgm:cxn modelId="{0596DE14-4382-44D9-A388-18CDF1996C7A}" type="presOf" srcId="{0273B9F0-F84D-41D6-A0EB-FC748C795D2E}" destId="{8ABF43D2-89AC-4ADE-9E9D-90D210F0FFFA}" srcOrd="0" destOrd="0" presId="urn:microsoft.com/office/officeart/2005/8/layout/radial1"/>
    <dgm:cxn modelId="{5F389891-A5FE-4080-80BC-0231839CB862}" type="presOf" srcId="{368D46FC-8631-445B-92E7-C80C3F79D78C}" destId="{FCA245D7-FDA7-4650-8D40-C37C8F3615A1}" srcOrd="1" destOrd="0" presId="urn:microsoft.com/office/officeart/2005/8/layout/radial1"/>
    <dgm:cxn modelId="{945F74BB-C584-4749-AF94-2D7F2AAC22F2}" type="presOf" srcId="{2BAEE77F-CBEC-44AC-8F72-2F8BBB0E94E1}" destId="{476E70B7-F930-42FC-B1A3-752EA801C951}" srcOrd="1" destOrd="0" presId="urn:microsoft.com/office/officeart/2005/8/layout/radial1"/>
    <dgm:cxn modelId="{13A82A28-0FAF-4491-A0F4-CE1FB210E375}" srcId="{23FA2A79-64C5-4E9B-8D2A-84EB343B70A2}" destId="{52CF1E2F-CD24-49E2-B52D-88394AEA3510}" srcOrd="11" destOrd="0" parTransId="{F2A31218-65A8-48F9-8225-203B3579BE32}" sibTransId="{004854E7-F905-4BD3-BD6C-47B0531BD39F}"/>
    <dgm:cxn modelId="{F38DEDC5-FCE7-4469-8192-AE56081969E9}" type="presOf" srcId="{05719B45-4C85-40E3-8A9A-BC026170AEA2}" destId="{330B0C9D-3453-472A-A02F-41FFE6DCC1DC}" srcOrd="1" destOrd="0" presId="urn:microsoft.com/office/officeart/2005/8/layout/radial1"/>
    <dgm:cxn modelId="{7D2D51F6-B52E-469D-99D0-4627F6113478}" srcId="{23FA2A79-64C5-4E9B-8D2A-84EB343B70A2}" destId="{3507D1B3-62E5-41A4-9E00-D8D59C590447}" srcOrd="1" destOrd="0" parTransId="{CA8C96AC-4784-44E8-AC6B-59FD9BBAECF0}" sibTransId="{53CDC20C-E468-4A0A-9647-7E27E1A62F8B}"/>
    <dgm:cxn modelId="{4630AB13-427B-4ED1-B045-0B7F2590EF44}" type="presOf" srcId="{B14435B6-C4E9-4C1E-8060-D424BCA7405A}" destId="{D85D47D9-54BC-40C9-8B00-3C95A49E1908}" srcOrd="0" destOrd="0" presId="urn:microsoft.com/office/officeart/2005/8/layout/radial1"/>
    <dgm:cxn modelId="{062373C3-FC40-449D-9C2F-A38A2B96F49E}" srcId="{23FA2A79-64C5-4E9B-8D2A-84EB343B70A2}" destId="{4F127E75-DF34-4344-9D69-B8C1EF20AACB}" srcOrd="7" destOrd="0" parTransId="{05719B45-4C85-40E3-8A9A-BC026170AEA2}" sibTransId="{AB7C3AD9-38DD-4789-9F55-86C61FF4E0E8}"/>
    <dgm:cxn modelId="{05B15BB5-FEA2-48FA-BC70-A19A6C69271E}" type="presOf" srcId="{419B0E52-65E3-4C60-9D65-D8F46D1A9160}" destId="{6C150BB8-6968-4CB9-96D1-DE04DB00E84C}" srcOrd="1" destOrd="0" presId="urn:microsoft.com/office/officeart/2005/8/layout/radial1"/>
    <dgm:cxn modelId="{5C135DCF-1D51-4C86-8BFD-362F84E69F29}" srcId="{23FA2A79-64C5-4E9B-8D2A-84EB343B70A2}" destId="{315E5572-67DB-4F2F-B03C-C6C4B72F68CD}" srcOrd="2" destOrd="0" parTransId="{368D46FC-8631-445B-92E7-C80C3F79D78C}" sibTransId="{842F7445-8992-45FF-9B98-73CC797418D2}"/>
    <dgm:cxn modelId="{91BDB92D-7577-453E-B9E6-4CA632F63D13}" srcId="{23FA2A79-64C5-4E9B-8D2A-84EB343B70A2}" destId="{E803264A-FA89-4385-9628-FFC52BB26CC3}" srcOrd="4" destOrd="0" parTransId="{E5A9C2D8-D6C8-4FC2-933E-CBE4153F72B3}" sibTransId="{838302D1-67B6-4A8A-9B85-3F1828C8DA3C}"/>
    <dgm:cxn modelId="{74E9A703-F3D1-4B23-B7BB-29B75BAA134D}" type="presOf" srcId="{EF55FDCB-5C43-49DD-899F-BEBC2373BCDC}" destId="{75712177-B9D1-4292-903A-63447D1871A5}" srcOrd="1" destOrd="0" presId="urn:microsoft.com/office/officeart/2005/8/layout/radial1"/>
    <dgm:cxn modelId="{25A22F0D-E54D-4F85-85C8-1335E748E763}" type="presOf" srcId="{F55F7BA0-77C7-4AC6-A7A7-221BBF3AE8CB}" destId="{6B4D5485-F8F8-44E2-9095-286BE2579557}" srcOrd="1" destOrd="0" presId="urn:microsoft.com/office/officeart/2005/8/layout/radial1"/>
    <dgm:cxn modelId="{9217DF52-C44C-4B71-9296-8515A44AC6B7}" type="presOf" srcId="{3B2E98A4-510E-46A7-A8E0-F8C1C2B75A13}" destId="{262BD764-14B0-4883-9E57-1FE92D83C6B5}" srcOrd="0" destOrd="0" presId="urn:microsoft.com/office/officeart/2005/8/layout/radial1"/>
    <dgm:cxn modelId="{14A3B06B-8B11-4273-A57B-F5F8A97EA72A}" srcId="{23FA2A79-64C5-4E9B-8D2A-84EB343B70A2}" destId="{3B2E98A4-510E-46A7-A8E0-F8C1C2B75A13}" srcOrd="8" destOrd="0" parTransId="{419B0E52-65E3-4C60-9D65-D8F46D1A9160}" sibTransId="{29127D91-2DA8-49D3-996D-3BD438F311A5}"/>
    <dgm:cxn modelId="{39EF9CB7-ECEC-4CB9-AD7D-AC8656D7B123}" type="presOf" srcId="{F2A31218-65A8-48F9-8225-203B3579BE32}" destId="{455BB975-E0B8-46A6-B0FB-872C0372D48D}" srcOrd="0" destOrd="0" presId="urn:microsoft.com/office/officeart/2005/8/layout/radial1"/>
    <dgm:cxn modelId="{22571508-4646-4F48-9076-AFB78CA26A7C}" type="presOf" srcId="{52CF1E2F-CD24-49E2-B52D-88394AEA3510}" destId="{D0C89FDC-C799-4EC8-B4B3-E109D32A1CEF}" srcOrd="0" destOrd="0" presId="urn:microsoft.com/office/officeart/2005/8/layout/radial1"/>
    <dgm:cxn modelId="{6FCA0770-F3A6-4DC9-A0F1-13749FBF180F}" srcId="{23FA2A79-64C5-4E9B-8D2A-84EB343B70A2}" destId="{53E240E7-D46D-4795-9169-21EC5795D17F}" srcOrd="9" destOrd="0" parTransId="{7DB3D6B6-B7A0-4B0D-B54D-3A64D08C2541}" sibTransId="{0CF2A15A-50BA-45BC-85D0-D00E0CAAA860}"/>
    <dgm:cxn modelId="{3392D938-B61C-4323-9085-9FF02757176B}" type="presOf" srcId="{7C9DE7B0-5ECD-4A9E-8109-74C193DB39B0}" destId="{3A5E9AA0-12EF-43ED-94D0-91314DA90E5F}" srcOrd="0" destOrd="0" presId="urn:microsoft.com/office/officeart/2005/8/layout/radial1"/>
    <dgm:cxn modelId="{E4D49EC5-FB92-4FDE-97A5-EF90E95EB329}" type="presOf" srcId="{05719B45-4C85-40E3-8A9A-BC026170AEA2}" destId="{67FBF1E1-913E-413A-89FC-BD6EE0EB30E5}" srcOrd="0" destOrd="0" presId="urn:microsoft.com/office/officeart/2005/8/layout/radial1"/>
    <dgm:cxn modelId="{A0AB35D5-7347-4F30-9745-F76B9A25CF95}" srcId="{23FA2A79-64C5-4E9B-8D2A-84EB343B70A2}" destId="{B0E0EF4B-90CF-41C3-8B15-3CDB493B6C00}" srcOrd="10" destOrd="0" parTransId="{EF55FDCB-5C43-49DD-899F-BEBC2373BCDC}" sibTransId="{5C8124F4-4172-42A5-9C22-205C01EBACA7}"/>
    <dgm:cxn modelId="{AE6EE842-9ACD-41C6-B64E-2D5D58C48E3D}" type="presOf" srcId="{F55F7BA0-77C7-4AC6-A7A7-221BBF3AE8CB}" destId="{6E724CDF-6C4C-4025-8C9E-B73E72BC1EC4}" srcOrd="0" destOrd="0" presId="urn:microsoft.com/office/officeart/2005/8/layout/radial1"/>
    <dgm:cxn modelId="{FDE52F65-B6C9-4D29-B37B-C1B9319B304F}" type="presOf" srcId="{315E5572-67DB-4F2F-B03C-C6C4B72F68CD}" destId="{24738AEE-7BF2-410A-8714-952941E6AEEC}" srcOrd="0" destOrd="0" presId="urn:microsoft.com/office/officeart/2005/8/layout/radial1"/>
    <dgm:cxn modelId="{CF170AA1-9992-42D9-9DC2-C40F5B7FD6C7}" srcId="{9B0F46AA-5299-40F6-89A0-BA48245C01D6}" destId="{23FA2A79-64C5-4E9B-8D2A-84EB343B70A2}" srcOrd="0" destOrd="0" parTransId="{6A8767FF-FE7E-4EDB-8857-826C65D70223}" sibTransId="{4C28F6B0-50D7-46E4-A360-B070B2A9093A}"/>
    <dgm:cxn modelId="{E8F402D8-CC98-4BD1-AE47-1F3D8D681CE6}" type="presOf" srcId="{E803264A-FA89-4385-9628-FFC52BB26CC3}" destId="{9806B7A9-AD9C-4CF5-B89D-541CC610AEFD}" srcOrd="0" destOrd="0" presId="urn:microsoft.com/office/officeart/2005/8/layout/radial1"/>
    <dgm:cxn modelId="{3F17671D-FDF9-4641-BF59-2EAA8264825E}" type="presOf" srcId="{23FA2A79-64C5-4E9B-8D2A-84EB343B70A2}" destId="{EE801406-D7F1-43FC-A6AD-5EE149450118}" srcOrd="0" destOrd="0" presId="urn:microsoft.com/office/officeart/2005/8/layout/radial1"/>
    <dgm:cxn modelId="{8909BF0C-FC06-403D-B9C5-1281D9856408}" type="presOf" srcId="{B0E0EF4B-90CF-41C3-8B15-3CDB493B6C00}" destId="{A58144C7-46FD-449B-B664-52B6544687D7}" srcOrd="0" destOrd="0" presId="urn:microsoft.com/office/officeart/2005/8/layout/radial1"/>
    <dgm:cxn modelId="{C7668227-5E6D-422A-BBCC-23CEEFF407C3}" type="presOf" srcId="{7DB3D6B6-B7A0-4B0D-B54D-3A64D08C2541}" destId="{10CA5F83-2E0F-46FE-9A3D-883EF5E0F9FF}" srcOrd="0" destOrd="0" presId="urn:microsoft.com/office/officeart/2005/8/layout/radial1"/>
    <dgm:cxn modelId="{8F3662F5-D521-4628-9D7A-555CCAD73938}" type="presOf" srcId="{3507D1B3-62E5-41A4-9E00-D8D59C590447}" destId="{FFE059C0-810A-4311-B58C-4FA8F0D7A8F8}" srcOrd="0" destOrd="0" presId="urn:microsoft.com/office/officeart/2005/8/layout/radial1"/>
    <dgm:cxn modelId="{FCCDBCBE-DC6A-4175-B8A3-5D23D1E77421}" type="presOf" srcId="{9B0F46AA-5299-40F6-89A0-BA48245C01D6}" destId="{B9978F8A-E667-4BD4-8A76-057A3F8D4047}" srcOrd="0" destOrd="0" presId="urn:microsoft.com/office/officeart/2005/8/layout/radial1"/>
    <dgm:cxn modelId="{C898E84A-6176-4F0A-B033-F95ED138C01C}" type="presOf" srcId="{2BAEE77F-CBEC-44AC-8F72-2F8BBB0E94E1}" destId="{B82E6ECC-E523-4741-8070-32620843D222}" srcOrd="0" destOrd="0" presId="urn:microsoft.com/office/officeart/2005/8/layout/radial1"/>
    <dgm:cxn modelId="{225AEA21-96A7-4D3C-9AB1-1D081ADE2E48}" type="presOf" srcId="{C667F76F-C3A0-4E3F-A795-B9651C48E201}" destId="{0424D235-AB60-4D38-820E-780639963321}" srcOrd="0" destOrd="0" presId="urn:microsoft.com/office/officeart/2005/8/layout/radial1"/>
    <dgm:cxn modelId="{DD059791-C040-4488-9AA3-061955A2E289}" srcId="{23FA2A79-64C5-4E9B-8D2A-84EB343B70A2}" destId="{7C9DE7B0-5ECD-4A9E-8109-74C193DB39B0}" srcOrd="6" destOrd="0" parTransId="{2BAEE77F-CBEC-44AC-8F72-2F8BBB0E94E1}" sibTransId="{57F30E74-50F4-4464-A79D-0DA7387A8E6B}"/>
    <dgm:cxn modelId="{F936F439-4B85-4627-9367-B9BD42EC0C7A}" type="presOf" srcId="{53E240E7-D46D-4795-9169-21EC5795D17F}" destId="{42713413-F644-4867-B775-1B265F16EA30}" srcOrd="0" destOrd="0" presId="urn:microsoft.com/office/officeart/2005/8/layout/radial1"/>
    <dgm:cxn modelId="{7981F3E2-F9F8-4DE6-9F5A-B0D6A98DD11E}" type="presOf" srcId="{419B0E52-65E3-4C60-9D65-D8F46D1A9160}" destId="{3ADE5D73-CFCA-4223-A707-34AA309F528F}" srcOrd="0" destOrd="0" presId="urn:microsoft.com/office/officeart/2005/8/layout/radial1"/>
    <dgm:cxn modelId="{A16863FA-037B-4520-A7E1-8CFB81AC6F24}" type="presOf" srcId="{F2A31218-65A8-48F9-8225-203B3579BE32}" destId="{1F302108-C7C0-4591-AC3B-394E6B886CB7}" srcOrd="1" destOrd="0" presId="urn:microsoft.com/office/officeart/2005/8/layout/radial1"/>
    <dgm:cxn modelId="{791F01BC-BDE4-4796-81AD-7314FA138AEC}" type="presOf" srcId="{CA8C96AC-4784-44E8-AC6B-59FD9BBAECF0}" destId="{8D4A1743-0823-472B-B011-B2AA2F1D7D48}" srcOrd="0" destOrd="0" presId="urn:microsoft.com/office/officeart/2005/8/layout/radial1"/>
    <dgm:cxn modelId="{36197FC6-BE1B-4673-8795-6005DDFCAAF6}" type="presParOf" srcId="{B9978F8A-E667-4BD4-8A76-057A3F8D4047}" destId="{EE801406-D7F1-43FC-A6AD-5EE149450118}" srcOrd="0" destOrd="0" presId="urn:microsoft.com/office/officeart/2005/8/layout/radial1"/>
    <dgm:cxn modelId="{00E12C2C-6F38-46CA-B4D2-293694311CD0}" type="presParOf" srcId="{B9978F8A-E667-4BD4-8A76-057A3F8D4047}" destId="{0424D235-AB60-4D38-820E-780639963321}" srcOrd="1" destOrd="0" presId="urn:microsoft.com/office/officeart/2005/8/layout/radial1"/>
    <dgm:cxn modelId="{21D066CF-BE1C-4A9E-9133-EBF51E328A6F}" type="presParOf" srcId="{0424D235-AB60-4D38-820E-780639963321}" destId="{05764470-25CF-4600-9F3F-B85DA76E33AA}" srcOrd="0" destOrd="0" presId="urn:microsoft.com/office/officeart/2005/8/layout/radial1"/>
    <dgm:cxn modelId="{3F5E7582-EEE4-4DDD-92E0-E4D92BD915D6}" type="presParOf" srcId="{B9978F8A-E667-4BD4-8A76-057A3F8D4047}" destId="{8ABF43D2-89AC-4ADE-9E9D-90D210F0FFFA}" srcOrd="2" destOrd="0" presId="urn:microsoft.com/office/officeart/2005/8/layout/radial1"/>
    <dgm:cxn modelId="{18838617-81BF-465C-92CF-2B31AEC03A7F}" type="presParOf" srcId="{B9978F8A-E667-4BD4-8A76-057A3F8D4047}" destId="{8D4A1743-0823-472B-B011-B2AA2F1D7D48}" srcOrd="3" destOrd="0" presId="urn:microsoft.com/office/officeart/2005/8/layout/radial1"/>
    <dgm:cxn modelId="{4E8DA613-A807-4649-B3A4-8D05FDA189D7}" type="presParOf" srcId="{8D4A1743-0823-472B-B011-B2AA2F1D7D48}" destId="{8089692B-4175-4EE9-9DE2-60A21182027C}" srcOrd="0" destOrd="0" presId="urn:microsoft.com/office/officeart/2005/8/layout/radial1"/>
    <dgm:cxn modelId="{1195773E-985F-4286-91D3-15A21097A2CA}" type="presParOf" srcId="{B9978F8A-E667-4BD4-8A76-057A3F8D4047}" destId="{FFE059C0-810A-4311-B58C-4FA8F0D7A8F8}" srcOrd="4" destOrd="0" presId="urn:microsoft.com/office/officeart/2005/8/layout/radial1"/>
    <dgm:cxn modelId="{C0EC0D0E-C08F-469A-9D53-B913FF3DDE84}" type="presParOf" srcId="{B9978F8A-E667-4BD4-8A76-057A3F8D4047}" destId="{46C654E3-2169-4558-8A84-F539C168F86C}" srcOrd="5" destOrd="0" presId="urn:microsoft.com/office/officeart/2005/8/layout/radial1"/>
    <dgm:cxn modelId="{DDD53260-1D68-411D-93AE-990C44951D89}" type="presParOf" srcId="{46C654E3-2169-4558-8A84-F539C168F86C}" destId="{FCA245D7-FDA7-4650-8D40-C37C8F3615A1}" srcOrd="0" destOrd="0" presId="urn:microsoft.com/office/officeart/2005/8/layout/radial1"/>
    <dgm:cxn modelId="{CA53B305-909E-4046-B25A-D1C5C5617E2C}" type="presParOf" srcId="{B9978F8A-E667-4BD4-8A76-057A3F8D4047}" destId="{24738AEE-7BF2-410A-8714-952941E6AEEC}" srcOrd="6" destOrd="0" presId="urn:microsoft.com/office/officeart/2005/8/layout/radial1"/>
    <dgm:cxn modelId="{C02662EC-68EF-42FB-B6E5-8033E5FCE34F}" type="presParOf" srcId="{B9978F8A-E667-4BD4-8A76-057A3F8D4047}" destId="{D85D47D9-54BC-40C9-8B00-3C95A49E1908}" srcOrd="7" destOrd="0" presId="urn:microsoft.com/office/officeart/2005/8/layout/radial1"/>
    <dgm:cxn modelId="{38B5D4FB-01A5-4A29-AAD0-405019DED8C8}" type="presParOf" srcId="{D85D47D9-54BC-40C9-8B00-3C95A49E1908}" destId="{D148A168-63CB-4808-B34C-FA6A893683BE}" srcOrd="0" destOrd="0" presId="urn:microsoft.com/office/officeart/2005/8/layout/radial1"/>
    <dgm:cxn modelId="{036E77D1-90CB-4065-876A-A832EB545620}" type="presParOf" srcId="{B9978F8A-E667-4BD4-8A76-057A3F8D4047}" destId="{334C07E6-0553-4FCF-AAEF-FC506FE9CD10}" srcOrd="8" destOrd="0" presId="urn:microsoft.com/office/officeart/2005/8/layout/radial1"/>
    <dgm:cxn modelId="{3FBD475B-4B55-4C72-96E9-F6A0CD5F12D7}" type="presParOf" srcId="{B9978F8A-E667-4BD4-8A76-057A3F8D4047}" destId="{F49B19E5-58F9-454D-B2A7-A055B0ED1FB3}" srcOrd="9" destOrd="0" presId="urn:microsoft.com/office/officeart/2005/8/layout/radial1"/>
    <dgm:cxn modelId="{B2711F1E-3D83-4EE3-A19A-574FA7AE76F7}" type="presParOf" srcId="{F49B19E5-58F9-454D-B2A7-A055B0ED1FB3}" destId="{B2ACAF46-E8CF-492D-98E3-D43BBA489E75}" srcOrd="0" destOrd="0" presId="urn:microsoft.com/office/officeart/2005/8/layout/radial1"/>
    <dgm:cxn modelId="{52A243DD-A753-4BC7-A1F9-3E3B28886BF3}" type="presParOf" srcId="{B9978F8A-E667-4BD4-8A76-057A3F8D4047}" destId="{9806B7A9-AD9C-4CF5-B89D-541CC610AEFD}" srcOrd="10" destOrd="0" presId="urn:microsoft.com/office/officeart/2005/8/layout/radial1"/>
    <dgm:cxn modelId="{9F0C98BA-496F-4A9A-8961-AE7CC6E29484}" type="presParOf" srcId="{B9978F8A-E667-4BD4-8A76-057A3F8D4047}" destId="{6E724CDF-6C4C-4025-8C9E-B73E72BC1EC4}" srcOrd="11" destOrd="0" presId="urn:microsoft.com/office/officeart/2005/8/layout/radial1"/>
    <dgm:cxn modelId="{8ED3DBFE-F3A2-4170-88A4-CC395C78C890}" type="presParOf" srcId="{6E724CDF-6C4C-4025-8C9E-B73E72BC1EC4}" destId="{6B4D5485-F8F8-44E2-9095-286BE2579557}" srcOrd="0" destOrd="0" presId="urn:microsoft.com/office/officeart/2005/8/layout/radial1"/>
    <dgm:cxn modelId="{AE99FE57-006C-4415-A909-FB0A78DACCF0}" type="presParOf" srcId="{B9978F8A-E667-4BD4-8A76-057A3F8D4047}" destId="{ED828986-566C-4058-B95E-3B6AC4E03D02}" srcOrd="12" destOrd="0" presId="urn:microsoft.com/office/officeart/2005/8/layout/radial1"/>
    <dgm:cxn modelId="{8F4CF44E-7A51-4E8A-AEDB-890ABAF1E10D}" type="presParOf" srcId="{B9978F8A-E667-4BD4-8A76-057A3F8D4047}" destId="{B82E6ECC-E523-4741-8070-32620843D222}" srcOrd="13" destOrd="0" presId="urn:microsoft.com/office/officeart/2005/8/layout/radial1"/>
    <dgm:cxn modelId="{0E4AFF4B-00A9-4926-8B9E-1633971204BD}" type="presParOf" srcId="{B82E6ECC-E523-4741-8070-32620843D222}" destId="{476E70B7-F930-42FC-B1A3-752EA801C951}" srcOrd="0" destOrd="0" presId="urn:microsoft.com/office/officeart/2005/8/layout/radial1"/>
    <dgm:cxn modelId="{FD7F18C7-C5AE-424D-A323-2210D0673DBD}" type="presParOf" srcId="{B9978F8A-E667-4BD4-8A76-057A3F8D4047}" destId="{3A5E9AA0-12EF-43ED-94D0-91314DA90E5F}" srcOrd="14" destOrd="0" presId="urn:microsoft.com/office/officeart/2005/8/layout/radial1"/>
    <dgm:cxn modelId="{32780954-7C47-4A8A-9F6E-FA977FDBCF46}" type="presParOf" srcId="{B9978F8A-E667-4BD4-8A76-057A3F8D4047}" destId="{67FBF1E1-913E-413A-89FC-BD6EE0EB30E5}" srcOrd="15" destOrd="0" presId="urn:microsoft.com/office/officeart/2005/8/layout/radial1"/>
    <dgm:cxn modelId="{4177F2B5-13DF-4D59-AAF6-A270B1D8A6C6}" type="presParOf" srcId="{67FBF1E1-913E-413A-89FC-BD6EE0EB30E5}" destId="{330B0C9D-3453-472A-A02F-41FFE6DCC1DC}" srcOrd="0" destOrd="0" presId="urn:microsoft.com/office/officeart/2005/8/layout/radial1"/>
    <dgm:cxn modelId="{76DD5F9C-E68B-4EBA-BAA1-19913B6C87EB}" type="presParOf" srcId="{B9978F8A-E667-4BD4-8A76-057A3F8D4047}" destId="{BC284A44-3C61-47A9-AEB1-B84A7A6B75D1}" srcOrd="16" destOrd="0" presId="urn:microsoft.com/office/officeart/2005/8/layout/radial1"/>
    <dgm:cxn modelId="{A269A512-AEB8-4C83-A891-75F1A92FCF2C}" type="presParOf" srcId="{B9978F8A-E667-4BD4-8A76-057A3F8D4047}" destId="{3ADE5D73-CFCA-4223-A707-34AA309F528F}" srcOrd="17" destOrd="0" presId="urn:microsoft.com/office/officeart/2005/8/layout/radial1"/>
    <dgm:cxn modelId="{1C15086B-1909-4E4B-B926-EB8EB53032CC}" type="presParOf" srcId="{3ADE5D73-CFCA-4223-A707-34AA309F528F}" destId="{6C150BB8-6968-4CB9-96D1-DE04DB00E84C}" srcOrd="0" destOrd="0" presId="urn:microsoft.com/office/officeart/2005/8/layout/radial1"/>
    <dgm:cxn modelId="{FED40065-9016-4A7C-9D04-45BC700E0911}" type="presParOf" srcId="{B9978F8A-E667-4BD4-8A76-057A3F8D4047}" destId="{262BD764-14B0-4883-9E57-1FE92D83C6B5}" srcOrd="18" destOrd="0" presId="urn:microsoft.com/office/officeart/2005/8/layout/radial1"/>
    <dgm:cxn modelId="{29DCF2F9-3F98-4745-9C6D-FD3F2807D8F4}" type="presParOf" srcId="{B9978F8A-E667-4BD4-8A76-057A3F8D4047}" destId="{10CA5F83-2E0F-46FE-9A3D-883EF5E0F9FF}" srcOrd="19" destOrd="0" presId="urn:microsoft.com/office/officeart/2005/8/layout/radial1"/>
    <dgm:cxn modelId="{BF364560-DC4C-4C38-9F54-F04C3DBD021B}" type="presParOf" srcId="{10CA5F83-2E0F-46FE-9A3D-883EF5E0F9FF}" destId="{53855D37-CFB2-4670-872C-774915F9245C}" srcOrd="0" destOrd="0" presId="urn:microsoft.com/office/officeart/2005/8/layout/radial1"/>
    <dgm:cxn modelId="{995A4AB1-6156-4775-A2BF-029A1AF07147}" type="presParOf" srcId="{B9978F8A-E667-4BD4-8A76-057A3F8D4047}" destId="{42713413-F644-4867-B775-1B265F16EA30}" srcOrd="20" destOrd="0" presId="urn:microsoft.com/office/officeart/2005/8/layout/radial1"/>
    <dgm:cxn modelId="{D63F22C0-9624-4C26-84B9-79E0CB7113E3}" type="presParOf" srcId="{B9978F8A-E667-4BD4-8A76-057A3F8D4047}" destId="{09C53F92-D871-4415-A228-91B18D9AEBE8}" srcOrd="21" destOrd="0" presId="urn:microsoft.com/office/officeart/2005/8/layout/radial1"/>
    <dgm:cxn modelId="{F1B994DE-B811-468E-93C8-230AAE66A804}" type="presParOf" srcId="{09C53F92-D871-4415-A228-91B18D9AEBE8}" destId="{75712177-B9D1-4292-903A-63447D1871A5}" srcOrd="0" destOrd="0" presId="urn:microsoft.com/office/officeart/2005/8/layout/radial1"/>
    <dgm:cxn modelId="{AB5E0099-A108-42A2-A972-D38F5737F307}" type="presParOf" srcId="{B9978F8A-E667-4BD4-8A76-057A3F8D4047}" destId="{A58144C7-46FD-449B-B664-52B6544687D7}" srcOrd="22" destOrd="0" presId="urn:microsoft.com/office/officeart/2005/8/layout/radial1"/>
    <dgm:cxn modelId="{3728A5D7-377C-4D5E-8912-8ABA6C2F3B6C}" type="presParOf" srcId="{B9978F8A-E667-4BD4-8A76-057A3F8D4047}" destId="{455BB975-E0B8-46A6-B0FB-872C0372D48D}" srcOrd="23" destOrd="0" presId="urn:microsoft.com/office/officeart/2005/8/layout/radial1"/>
    <dgm:cxn modelId="{403E274D-14BA-482A-AE60-586EB123D359}" type="presParOf" srcId="{455BB975-E0B8-46A6-B0FB-872C0372D48D}" destId="{1F302108-C7C0-4591-AC3B-394E6B886CB7}" srcOrd="0" destOrd="0" presId="urn:microsoft.com/office/officeart/2005/8/layout/radial1"/>
    <dgm:cxn modelId="{C6D7A696-2BEC-42FA-B2DA-0E1831287A84}" type="presParOf" srcId="{B9978F8A-E667-4BD4-8A76-057A3F8D4047}" destId="{D0C89FDC-C799-4EC8-B4B3-E109D32A1CEF}" srcOrd="24"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85DEFA-74CB-4A03-8A9A-8C20862B9A6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44560525-63C5-42E7-AB55-278113B0DB53}">
      <dgm:prSet phldrT="[Text]"/>
      <dgm:spPr/>
      <dgm:t>
        <a:bodyPr/>
        <a:lstStyle/>
        <a:p>
          <a:r>
            <a:rPr lang="en-US" dirty="0"/>
            <a:t>Director</a:t>
          </a:r>
        </a:p>
      </dgm:t>
    </dgm:pt>
    <dgm:pt modelId="{97AB8123-B8CE-404C-AA11-2BBF216E6FD3}" type="parTrans" cxnId="{0E4B9AFE-DE0F-4904-85BD-FE9146B95A8F}">
      <dgm:prSet/>
      <dgm:spPr/>
      <dgm:t>
        <a:bodyPr/>
        <a:lstStyle/>
        <a:p>
          <a:endParaRPr lang="en-US"/>
        </a:p>
      </dgm:t>
    </dgm:pt>
    <dgm:pt modelId="{37D63879-4E69-48D7-88EF-37FA873830E1}" type="sibTrans" cxnId="{0E4B9AFE-DE0F-4904-85BD-FE9146B95A8F}">
      <dgm:prSet/>
      <dgm:spPr/>
      <dgm:t>
        <a:bodyPr/>
        <a:lstStyle/>
        <a:p>
          <a:endParaRPr lang="en-US"/>
        </a:p>
      </dgm:t>
    </dgm:pt>
    <dgm:pt modelId="{325B1E8A-0C11-48EB-A4AD-9A0A81FB9879}">
      <dgm:prSet phldrT="[Text]"/>
      <dgm:spPr/>
      <dgm:t>
        <a:bodyPr/>
        <a:lstStyle/>
        <a:p>
          <a:r>
            <a:rPr lang="en-US" dirty="0" err="1"/>
            <a:t>Programme</a:t>
          </a:r>
          <a:r>
            <a:rPr lang="en-US" dirty="0"/>
            <a:t> Coordinator</a:t>
          </a:r>
        </a:p>
      </dgm:t>
    </dgm:pt>
    <dgm:pt modelId="{AE0516D9-12B1-4A82-BCD2-F300DDF7B782}" type="parTrans" cxnId="{D1F216AF-AE5A-44FC-A249-C753435EC6BA}">
      <dgm:prSet/>
      <dgm:spPr/>
      <dgm:t>
        <a:bodyPr/>
        <a:lstStyle/>
        <a:p>
          <a:endParaRPr lang="en-US"/>
        </a:p>
      </dgm:t>
    </dgm:pt>
    <dgm:pt modelId="{F0C93C80-0AF4-4BE4-B87A-5CC4241A9961}" type="sibTrans" cxnId="{D1F216AF-AE5A-44FC-A249-C753435EC6BA}">
      <dgm:prSet/>
      <dgm:spPr/>
      <dgm:t>
        <a:bodyPr/>
        <a:lstStyle/>
        <a:p>
          <a:endParaRPr lang="en-US"/>
        </a:p>
      </dgm:t>
    </dgm:pt>
    <dgm:pt modelId="{CDD1F4BE-E8CB-4ACF-8B31-9488ABB5FC3B}">
      <dgm:prSet phldrT="[Text]"/>
      <dgm:spPr/>
      <dgm:t>
        <a:bodyPr/>
        <a:lstStyle/>
        <a:p>
          <a:r>
            <a:rPr lang="en-US" dirty="0"/>
            <a:t>Astronomer</a:t>
          </a:r>
        </a:p>
      </dgm:t>
    </dgm:pt>
    <dgm:pt modelId="{6612C4A3-FE01-4C93-9B8F-91AFE936FBCD}" type="parTrans" cxnId="{01875309-7CA5-4FB3-B680-FBC04A504F8E}">
      <dgm:prSet/>
      <dgm:spPr/>
      <dgm:t>
        <a:bodyPr/>
        <a:lstStyle/>
        <a:p>
          <a:endParaRPr lang="en-US"/>
        </a:p>
      </dgm:t>
    </dgm:pt>
    <dgm:pt modelId="{6856F165-224D-4DD2-B8B4-71C2A5010E78}" type="sibTrans" cxnId="{01875309-7CA5-4FB3-B680-FBC04A504F8E}">
      <dgm:prSet/>
      <dgm:spPr/>
      <dgm:t>
        <a:bodyPr/>
        <a:lstStyle/>
        <a:p>
          <a:endParaRPr lang="en-US"/>
        </a:p>
      </dgm:t>
    </dgm:pt>
    <dgm:pt modelId="{5C9D88D6-4731-484D-A6A9-5746D788E02A}">
      <dgm:prSet phldrT="[Text]"/>
      <dgm:spPr/>
      <dgm:t>
        <a:bodyPr/>
        <a:lstStyle/>
        <a:p>
          <a:r>
            <a:rPr lang="en-US" dirty="0"/>
            <a:t>Office Manager</a:t>
          </a:r>
        </a:p>
      </dgm:t>
    </dgm:pt>
    <dgm:pt modelId="{04D2368C-6672-421F-B479-F72FFD575033}" type="parTrans" cxnId="{C3851372-CC75-4E6F-925C-017D48B7CA2C}">
      <dgm:prSet/>
      <dgm:spPr/>
      <dgm:t>
        <a:bodyPr/>
        <a:lstStyle/>
        <a:p>
          <a:endParaRPr lang="en-US"/>
        </a:p>
      </dgm:t>
    </dgm:pt>
    <dgm:pt modelId="{CBEB6CC9-1F8D-4FB1-B46B-74FD976CBC6C}" type="sibTrans" cxnId="{C3851372-CC75-4E6F-925C-017D48B7CA2C}">
      <dgm:prSet/>
      <dgm:spPr/>
      <dgm:t>
        <a:bodyPr/>
        <a:lstStyle/>
        <a:p>
          <a:endParaRPr lang="en-US"/>
        </a:p>
      </dgm:t>
    </dgm:pt>
    <dgm:pt modelId="{BB67B6C8-03AD-44C4-B7D4-631A93EC99FF}">
      <dgm:prSet phldrT="[Text]"/>
      <dgm:spPr/>
      <dgm:t>
        <a:bodyPr/>
        <a:lstStyle/>
        <a:p>
          <a:r>
            <a:rPr lang="en-US" dirty="0"/>
            <a:t>Fundraiser</a:t>
          </a:r>
        </a:p>
      </dgm:t>
    </dgm:pt>
    <dgm:pt modelId="{8FC938ED-FC9D-408C-98EB-E302A3B02C8C}" type="parTrans" cxnId="{DA087BFF-192F-447A-B97A-87BB6B2C0B06}">
      <dgm:prSet/>
      <dgm:spPr/>
      <dgm:t>
        <a:bodyPr/>
        <a:lstStyle/>
        <a:p>
          <a:endParaRPr lang="en-US"/>
        </a:p>
      </dgm:t>
    </dgm:pt>
    <dgm:pt modelId="{FDB36F8D-E74F-4603-AFCB-53716E1299EE}" type="sibTrans" cxnId="{DA087BFF-192F-447A-B97A-87BB6B2C0B06}">
      <dgm:prSet/>
      <dgm:spPr/>
      <dgm:t>
        <a:bodyPr/>
        <a:lstStyle/>
        <a:p>
          <a:endParaRPr lang="en-US"/>
        </a:p>
      </dgm:t>
    </dgm:pt>
    <dgm:pt modelId="{86F6F9A6-7DBB-4860-A62B-D8DB6731325A}">
      <dgm:prSet phldrT="[Text]"/>
      <dgm:spPr/>
      <dgm:t>
        <a:bodyPr/>
        <a:lstStyle/>
        <a:p>
          <a:r>
            <a:rPr lang="en-US" dirty="0"/>
            <a:t>Interns</a:t>
          </a:r>
        </a:p>
      </dgm:t>
    </dgm:pt>
    <dgm:pt modelId="{7A30AFD9-B103-46A7-9EDB-31F74028079E}" type="parTrans" cxnId="{B36F9F59-4FA5-48C1-B948-A9EF37EE1F75}">
      <dgm:prSet/>
      <dgm:spPr/>
      <dgm:t>
        <a:bodyPr/>
        <a:lstStyle/>
        <a:p>
          <a:endParaRPr lang="en-US"/>
        </a:p>
      </dgm:t>
    </dgm:pt>
    <dgm:pt modelId="{4E155C25-669B-44F6-90F6-E80AEE8A7D49}" type="sibTrans" cxnId="{B36F9F59-4FA5-48C1-B948-A9EF37EE1F75}">
      <dgm:prSet/>
      <dgm:spPr/>
      <dgm:t>
        <a:bodyPr/>
        <a:lstStyle/>
        <a:p>
          <a:endParaRPr lang="en-US"/>
        </a:p>
      </dgm:t>
    </dgm:pt>
    <dgm:pt modelId="{398E437F-AD59-4133-9AE2-26BB3DD1EE73}">
      <dgm:prSet phldrT="[Text]"/>
      <dgm:spPr/>
      <dgm:t>
        <a:bodyPr/>
        <a:lstStyle/>
        <a:p>
          <a:r>
            <a:rPr lang="en-US" dirty="0"/>
            <a:t>Fellows</a:t>
          </a:r>
        </a:p>
      </dgm:t>
    </dgm:pt>
    <dgm:pt modelId="{091197C5-B675-480F-902E-A317D37BBF74}" type="parTrans" cxnId="{78084BE8-0F9C-4593-8518-3CFCB17EF36B}">
      <dgm:prSet/>
      <dgm:spPr/>
      <dgm:t>
        <a:bodyPr/>
        <a:lstStyle/>
        <a:p>
          <a:endParaRPr lang="en-US"/>
        </a:p>
      </dgm:t>
    </dgm:pt>
    <dgm:pt modelId="{255B89C8-91F0-4573-9A8F-6049E980D6E5}" type="sibTrans" cxnId="{78084BE8-0F9C-4593-8518-3CFCB17EF36B}">
      <dgm:prSet/>
      <dgm:spPr/>
      <dgm:t>
        <a:bodyPr/>
        <a:lstStyle/>
        <a:p>
          <a:endParaRPr lang="en-US"/>
        </a:p>
      </dgm:t>
    </dgm:pt>
    <dgm:pt modelId="{7396CC3E-481D-48C5-864D-0AB467C37822}">
      <dgm:prSet phldrT="[Text]"/>
      <dgm:spPr/>
      <dgm:t>
        <a:bodyPr/>
        <a:lstStyle/>
        <a:p>
          <a:r>
            <a:rPr lang="en-US" dirty="0"/>
            <a:t>Volunteers</a:t>
          </a:r>
        </a:p>
      </dgm:t>
    </dgm:pt>
    <dgm:pt modelId="{E37D26FD-4B67-457B-A205-296429B79AE6}" type="parTrans" cxnId="{FA42D24E-0847-422E-AE92-B9F5C08414D6}">
      <dgm:prSet/>
      <dgm:spPr/>
      <dgm:t>
        <a:bodyPr/>
        <a:lstStyle/>
        <a:p>
          <a:endParaRPr lang="en-US"/>
        </a:p>
      </dgm:t>
    </dgm:pt>
    <dgm:pt modelId="{F5B38CD6-4F5C-4913-98CA-B29367B4A322}" type="sibTrans" cxnId="{FA42D24E-0847-422E-AE92-B9F5C08414D6}">
      <dgm:prSet/>
      <dgm:spPr/>
      <dgm:t>
        <a:bodyPr/>
        <a:lstStyle/>
        <a:p>
          <a:endParaRPr lang="en-US"/>
        </a:p>
      </dgm:t>
    </dgm:pt>
    <dgm:pt modelId="{CE16A585-D62B-46B1-8437-49152001E9F9}">
      <dgm:prSet phldrT="[Text]"/>
      <dgm:spPr/>
      <dgm:t>
        <a:bodyPr/>
        <a:lstStyle/>
        <a:p>
          <a:r>
            <a:rPr lang="en-US" dirty="0"/>
            <a:t>Postdocs</a:t>
          </a:r>
        </a:p>
      </dgm:t>
    </dgm:pt>
    <dgm:pt modelId="{38F9680E-5FA7-4AE6-A0B2-F073D6052204}" type="parTrans" cxnId="{D3D0DD4F-8C3C-459F-9219-A72EF69E7DF2}">
      <dgm:prSet/>
      <dgm:spPr/>
      <dgm:t>
        <a:bodyPr/>
        <a:lstStyle/>
        <a:p>
          <a:endParaRPr lang="en-US"/>
        </a:p>
      </dgm:t>
    </dgm:pt>
    <dgm:pt modelId="{CF922FC7-1767-4D5D-8014-7CCF8B0D4111}" type="sibTrans" cxnId="{D3D0DD4F-8C3C-459F-9219-A72EF69E7DF2}">
      <dgm:prSet/>
      <dgm:spPr/>
      <dgm:t>
        <a:bodyPr/>
        <a:lstStyle/>
        <a:p>
          <a:endParaRPr lang="en-US"/>
        </a:p>
      </dgm:t>
    </dgm:pt>
    <dgm:pt modelId="{9556C88C-51B3-4E2E-AF9F-D1C7445B26E0}" type="pres">
      <dgm:prSet presAssocID="{A085DEFA-74CB-4A03-8A9A-8C20862B9A6D}" presName="hierChild1" presStyleCnt="0">
        <dgm:presLayoutVars>
          <dgm:orgChart val="1"/>
          <dgm:chPref val="1"/>
          <dgm:dir/>
          <dgm:animOne val="branch"/>
          <dgm:animLvl val="lvl"/>
          <dgm:resizeHandles/>
        </dgm:presLayoutVars>
      </dgm:prSet>
      <dgm:spPr/>
    </dgm:pt>
    <dgm:pt modelId="{AEC0A424-503E-433E-BEF7-CDBFCA4C2BC4}" type="pres">
      <dgm:prSet presAssocID="{44560525-63C5-42E7-AB55-278113B0DB53}" presName="hierRoot1" presStyleCnt="0">
        <dgm:presLayoutVars>
          <dgm:hierBranch val="init"/>
        </dgm:presLayoutVars>
      </dgm:prSet>
      <dgm:spPr/>
    </dgm:pt>
    <dgm:pt modelId="{53068BA3-97E9-4FBD-95EE-BA1C97A965A6}" type="pres">
      <dgm:prSet presAssocID="{44560525-63C5-42E7-AB55-278113B0DB53}" presName="rootComposite1" presStyleCnt="0"/>
      <dgm:spPr/>
    </dgm:pt>
    <dgm:pt modelId="{B7D25F1B-D07F-41F6-9C8C-2EF067E29C32}" type="pres">
      <dgm:prSet presAssocID="{44560525-63C5-42E7-AB55-278113B0DB53}" presName="rootText1" presStyleLbl="node0" presStyleIdx="0" presStyleCnt="1" custLinFactNeighborX="-16904" custLinFactNeighborY="-6800">
        <dgm:presLayoutVars>
          <dgm:chPref val="3"/>
        </dgm:presLayoutVars>
      </dgm:prSet>
      <dgm:spPr/>
    </dgm:pt>
    <dgm:pt modelId="{9D7B8DF9-4DF2-419C-A19F-D1890D13104A}" type="pres">
      <dgm:prSet presAssocID="{44560525-63C5-42E7-AB55-278113B0DB53}" presName="rootConnector1" presStyleLbl="node1" presStyleIdx="0" presStyleCnt="0"/>
      <dgm:spPr/>
    </dgm:pt>
    <dgm:pt modelId="{62F33BCF-53E5-4EC6-99BB-4D9DD0EF691B}" type="pres">
      <dgm:prSet presAssocID="{44560525-63C5-42E7-AB55-278113B0DB53}" presName="hierChild2" presStyleCnt="0"/>
      <dgm:spPr/>
    </dgm:pt>
    <dgm:pt modelId="{490D103C-F5F0-4CC2-B70B-D121D77DE242}" type="pres">
      <dgm:prSet presAssocID="{AE0516D9-12B1-4A82-BCD2-F300DDF7B782}" presName="Name37" presStyleLbl="parChTrans1D2" presStyleIdx="0" presStyleCnt="8"/>
      <dgm:spPr/>
    </dgm:pt>
    <dgm:pt modelId="{04F6B260-68FB-4B57-A6FA-135EBD887E6A}" type="pres">
      <dgm:prSet presAssocID="{325B1E8A-0C11-48EB-A4AD-9A0A81FB9879}" presName="hierRoot2" presStyleCnt="0">
        <dgm:presLayoutVars>
          <dgm:hierBranch val="init"/>
        </dgm:presLayoutVars>
      </dgm:prSet>
      <dgm:spPr/>
    </dgm:pt>
    <dgm:pt modelId="{5D899360-189A-4E22-930F-70FC3C1B076E}" type="pres">
      <dgm:prSet presAssocID="{325B1E8A-0C11-48EB-A4AD-9A0A81FB9879}" presName="rootComposite" presStyleCnt="0"/>
      <dgm:spPr/>
    </dgm:pt>
    <dgm:pt modelId="{3F1574F4-F496-41F7-AD8F-93302D94CD50}" type="pres">
      <dgm:prSet presAssocID="{325B1E8A-0C11-48EB-A4AD-9A0A81FB9879}" presName="rootText" presStyleLbl="node2" presStyleIdx="0" presStyleCnt="8" custLinFactX="97599" custLinFactNeighborX="100000" custLinFactNeighborY="8452">
        <dgm:presLayoutVars>
          <dgm:chPref val="3"/>
        </dgm:presLayoutVars>
      </dgm:prSet>
      <dgm:spPr/>
    </dgm:pt>
    <dgm:pt modelId="{4AB4003F-07AA-4FE2-B513-8882E0B8F273}" type="pres">
      <dgm:prSet presAssocID="{325B1E8A-0C11-48EB-A4AD-9A0A81FB9879}" presName="rootConnector" presStyleLbl="node2" presStyleIdx="0" presStyleCnt="8"/>
      <dgm:spPr/>
    </dgm:pt>
    <dgm:pt modelId="{5B5C6B41-B4AD-47C7-B276-60831F69C022}" type="pres">
      <dgm:prSet presAssocID="{325B1E8A-0C11-48EB-A4AD-9A0A81FB9879}" presName="hierChild4" presStyleCnt="0"/>
      <dgm:spPr/>
    </dgm:pt>
    <dgm:pt modelId="{8AE7E46B-88F8-477A-A681-592E41283F15}" type="pres">
      <dgm:prSet presAssocID="{325B1E8A-0C11-48EB-A4AD-9A0A81FB9879}" presName="hierChild5" presStyleCnt="0"/>
      <dgm:spPr/>
    </dgm:pt>
    <dgm:pt modelId="{E93A321F-DBF0-49AC-B60C-E45595A7E6EC}" type="pres">
      <dgm:prSet presAssocID="{7A30AFD9-B103-46A7-9EDB-31F74028079E}" presName="Name37" presStyleLbl="parChTrans1D2" presStyleIdx="1" presStyleCnt="8"/>
      <dgm:spPr/>
    </dgm:pt>
    <dgm:pt modelId="{FD20C750-91C5-441F-A047-E1A22391A109}" type="pres">
      <dgm:prSet presAssocID="{86F6F9A6-7DBB-4860-A62B-D8DB6731325A}" presName="hierRoot2" presStyleCnt="0">
        <dgm:presLayoutVars>
          <dgm:hierBranch val="init"/>
        </dgm:presLayoutVars>
      </dgm:prSet>
      <dgm:spPr/>
    </dgm:pt>
    <dgm:pt modelId="{E121C79C-2D82-4A26-8813-A33E2E7F4B9C}" type="pres">
      <dgm:prSet presAssocID="{86F6F9A6-7DBB-4860-A62B-D8DB6731325A}" presName="rootComposite" presStyleCnt="0"/>
      <dgm:spPr/>
    </dgm:pt>
    <dgm:pt modelId="{AEA71E15-E062-4159-8F09-599E71D9188F}" type="pres">
      <dgm:prSet presAssocID="{86F6F9A6-7DBB-4860-A62B-D8DB6731325A}" presName="rootText" presStyleLbl="node2" presStyleIdx="1" presStyleCnt="8" custLinFactX="603" custLinFactY="100000" custLinFactNeighborX="100000" custLinFactNeighborY="108137">
        <dgm:presLayoutVars>
          <dgm:chPref val="3"/>
        </dgm:presLayoutVars>
      </dgm:prSet>
      <dgm:spPr/>
    </dgm:pt>
    <dgm:pt modelId="{402073CB-CD27-4C0E-8B05-14DD5ED21008}" type="pres">
      <dgm:prSet presAssocID="{86F6F9A6-7DBB-4860-A62B-D8DB6731325A}" presName="rootConnector" presStyleLbl="node2" presStyleIdx="1" presStyleCnt="8"/>
      <dgm:spPr/>
    </dgm:pt>
    <dgm:pt modelId="{4A79C2C0-F3CC-45A0-A1EE-EEF75D8DBE52}" type="pres">
      <dgm:prSet presAssocID="{86F6F9A6-7DBB-4860-A62B-D8DB6731325A}" presName="hierChild4" presStyleCnt="0"/>
      <dgm:spPr/>
    </dgm:pt>
    <dgm:pt modelId="{ABA5B091-9E44-4BC3-9757-840BC2EDFE78}" type="pres">
      <dgm:prSet presAssocID="{86F6F9A6-7DBB-4860-A62B-D8DB6731325A}" presName="hierChild5" presStyleCnt="0"/>
      <dgm:spPr/>
    </dgm:pt>
    <dgm:pt modelId="{689D0862-54B9-4A27-81F2-A8BBC98F7186}" type="pres">
      <dgm:prSet presAssocID="{091197C5-B675-480F-902E-A317D37BBF74}" presName="Name37" presStyleLbl="parChTrans1D2" presStyleIdx="2" presStyleCnt="8"/>
      <dgm:spPr/>
    </dgm:pt>
    <dgm:pt modelId="{B755A254-6F2F-40B2-AF66-CD45B3CFDAEB}" type="pres">
      <dgm:prSet presAssocID="{398E437F-AD59-4133-9AE2-26BB3DD1EE73}" presName="hierRoot2" presStyleCnt="0">
        <dgm:presLayoutVars>
          <dgm:hierBranch val="init"/>
        </dgm:presLayoutVars>
      </dgm:prSet>
      <dgm:spPr/>
    </dgm:pt>
    <dgm:pt modelId="{D42066BC-B9D9-4D0C-8A36-7E57340F822A}" type="pres">
      <dgm:prSet presAssocID="{398E437F-AD59-4133-9AE2-26BB3DD1EE73}" presName="rootComposite" presStyleCnt="0"/>
      <dgm:spPr/>
    </dgm:pt>
    <dgm:pt modelId="{7250F94A-1964-4604-9504-D4A7CE9B710A}" type="pres">
      <dgm:prSet presAssocID="{398E437F-AD59-4133-9AE2-26BB3DD1EE73}" presName="rootText" presStyleLbl="node2" presStyleIdx="2" presStyleCnt="8" custLinFactX="4096" custLinFactY="100000" custLinFactNeighborX="100000" custLinFactNeighborY="108486">
        <dgm:presLayoutVars>
          <dgm:chPref val="3"/>
        </dgm:presLayoutVars>
      </dgm:prSet>
      <dgm:spPr/>
    </dgm:pt>
    <dgm:pt modelId="{93DA4F9E-3561-491D-938F-31D9328D75FA}" type="pres">
      <dgm:prSet presAssocID="{398E437F-AD59-4133-9AE2-26BB3DD1EE73}" presName="rootConnector" presStyleLbl="node2" presStyleIdx="2" presStyleCnt="8"/>
      <dgm:spPr/>
    </dgm:pt>
    <dgm:pt modelId="{ADB4469D-4D2E-4F39-B59B-DFEBB942A90C}" type="pres">
      <dgm:prSet presAssocID="{398E437F-AD59-4133-9AE2-26BB3DD1EE73}" presName="hierChild4" presStyleCnt="0"/>
      <dgm:spPr/>
    </dgm:pt>
    <dgm:pt modelId="{8769D62E-CC77-42AE-94F4-6043F7493DE9}" type="pres">
      <dgm:prSet presAssocID="{398E437F-AD59-4133-9AE2-26BB3DD1EE73}" presName="hierChild5" presStyleCnt="0"/>
      <dgm:spPr/>
    </dgm:pt>
    <dgm:pt modelId="{80E73E23-9B0A-4866-91CF-BE41FC3F695C}" type="pres">
      <dgm:prSet presAssocID="{E37D26FD-4B67-457B-A205-296429B79AE6}" presName="Name37" presStyleLbl="parChTrans1D2" presStyleIdx="3" presStyleCnt="8"/>
      <dgm:spPr/>
    </dgm:pt>
    <dgm:pt modelId="{D8829520-92A5-4B4A-9C4F-2BE5E922B046}" type="pres">
      <dgm:prSet presAssocID="{7396CC3E-481D-48C5-864D-0AB467C37822}" presName="hierRoot2" presStyleCnt="0">
        <dgm:presLayoutVars>
          <dgm:hierBranch val="init"/>
        </dgm:presLayoutVars>
      </dgm:prSet>
      <dgm:spPr/>
    </dgm:pt>
    <dgm:pt modelId="{6E031B50-44FE-415C-95E6-0F2F771C3670}" type="pres">
      <dgm:prSet presAssocID="{7396CC3E-481D-48C5-864D-0AB467C37822}" presName="rootComposite" presStyleCnt="0"/>
      <dgm:spPr/>
    </dgm:pt>
    <dgm:pt modelId="{867A4183-D607-40B8-8CDD-E66EA85A68C5}" type="pres">
      <dgm:prSet presAssocID="{7396CC3E-481D-48C5-864D-0AB467C37822}" presName="rootText" presStyleLbl="node2" presStyleIdx="3" presStyleCnt="8" custLinFactX="2834" custLinFactY="100000" custLinFactNeighborX="100000" custLinFactNeighborY="108487">
        <dgm:presLayoutVars>
          <dgm:chPref val="3"/>
        </dgm:presLayoutVars>
      </dgm:prSet>
      <dgm:spPr/>
    </dgm:pt>
    <dgm:pt modelId="{B954261E-074B-4052-B1D2-8963488E8BF5}" type="pres">
      <dgm:prSet presAssocID="{7396CC3E-481D-48C5-864D-0AB467C37822}" presName="rootConnector" presStyleLbl="node2" presStyleIdx="3" presStyleCnt="8"/>
      <dgm:spPr/>
    </dgm:pt>
    <dgm:pt modelId="{5032C39A-08F6-4A9D-A1C0-2432ECC51553}" type="pres">
      <dgm:prSet presAssocID="{7396CC3E-481D-48C5-864D-0AB467C37822}" presName="hierChild4" presStyleCnt="0"/>
      <dgm:spPr/>
    </dgm:pt>
    <dgm:pt modelId="{05DB3D4F-FD60-4610-BBF5-A2A3AB25564B}" type="pres">
      <dgm:prSet presAssocID="{7396CC3E-481D-48C5-864D-0AB467C37822}" presName="hierChild5" presStyleCnt="0"/>
      <dgm:spPr/>
    </dgm:pt>
    <dgm:pt modelId="{06E315A5-E8DD-4469-AF2B-E0CFB83F8195}" type="pres">
      <dgm:prSet presAssocID="{38F9680E-5FA7-4AE6-A0B2-F073D6052204}" presName="Name37" presStyleLbl="parChTrans1D2" presStyleIdx="4" presStyleCnt="8"/>
      <dgm:spPr/>
    </dgm:pt>
    <dgm:pt modelId="{F9AD707C-5023-4BDE-9AED-6620447DAF2E}" type="pres">
      <dgm:prSet presAssocID="{CE16A585-D62B-46B1-8437-49152001E9F9}" presName="hierRoot2" presStyleCnt="0">
        <dgm:presLayoutVars>
          <dgm:hierBranch val="init"/>
        </dgm:presLayoutVars>
      </dgm:prSet>
      <dgm:spPr/>
    </dgm:pt>
    <dgm:pt modelId="{E05691BF-B27A-47C1-BA37-1D14C40254B6}" type="pres">
      <dgm:prSet presAssocID="{CE16A585-D62B-46B1-8437-49152001E9F9}" presName="rootComposite" presStyleCnt="0"/>
      <dgm:spPr/>
    </dgm:pt>
    <dgm:pt modelId="{7FEF6CC0-ABB8-44CA-A8FC-4A271B463D18}" type="pres">
      <dgm:prSet presAssocID="{CE16A585-D62B-46B1-8437-49152001E9F9}" presName="rootText" presStyleLbl="node2" presStyleIdx="4" presStyleCnt="8" custLinFactX="2384" custLinFactY="100000" custLinFactNeighborX="100000" custLinFactNeighborY="109220">
        <dgm:presLayoutVars>
          <dgm:chPref val="3"/>
        </dgm:presLayoutVars>
      </dgm:prSet>
      <dgm:spPr/>
    </dgm:pt>
    <dgm:pt modelId="{D6EBBE1F-4F79-4576-88EC-CD21F21FC3DD}" type="pres">
      <dgm:prSet presAssocID="{CE16A585-D62B-46B1-8437-49152001E9F9}" presName="rootConnector" presStyleLbl="node2" presStyleIdx="4" presStyleCnt="8"/>
      <dgm:spPr/>
    </dgm:pt>
    <dgm:pt modelId="{C69798EB-9F42-4544-B327-CAC548D9391D}" type="pres">
      <dgm:prSet presAssocID="{CE16A585-D62B-46B1-8437-49152001E9F9}" presName="hierChild4" presStyleCnt="0"/>
      <dgm:spPr/>
    </dgm:pt>
    <dgm:pt modelId="{418C52A3-9C91-4DD3-AA9A-F14211C80B86}" type="pres">
      <dgm:prSet presAssocID="{CE16A585-D62B-46B1-8437-49152001E9F9}" presName="hierChild5" presStyleCnt="0"/>
      <dgm:spPr/>
    </dgm:pt>
    <dgm:pt modelId="{63B0C309-8F14-4563-96B3-2A48017B0F91}" type="pres">
      <dgm:prSet presAssocID="{6612C4A3-FE01-4C93-9B8F-91AFE936FBCD}" presName="Name37" presStyleLbl="parChTrans1D2" presStyleIdx="5" presStyleCnt="8"/>
      <dgm:spPr/>
    </dgm:pt>
    <dgm:pt modelId="{DC5BF180-E3BA-4B53-AE37-A876187538F9}" type="pres">
      <dgm:prSet presAssocID="{CDD1F4BE-E8CB-4ACF-8B31-9488ABB5FC3B}" presName="hierRoot2" presStyleCnt="0">
        <dgm:presLayoutVars>
          <dgm:hierBranch val="init"/>
        </dgm:presLayoutVars>
      </dgm:prSet>
      <dgm:spPr/>
    </dgm:pt>
    <dgm:pt modelId="{816E6AD7-D2D0-4BB2-8C4D-200909836D3E}" type="pres">
      <dgm:prSet presAssocID="{CDD1F4BE-E8CB-4ACF-8B31-9488ABB5FC3B}" presName="rootComposite" presStyleCnt="0"/>
      <dgm:spPr/>
    </dgm:pt>
    <dgm:pt modelId="{12335FCE-708D-4FC1-90DF-0F2EBDA865BF}" type="pres">
      <dgm:prSet presAssocID="{CDD1F4BE-E8CB-4ACF-8B31-9488ABB5FC3B}" presName="rootText" presStyleLbl="node2" presStyleIdx="5" presStyleCnt="8" custLinFactX="-100000" custLinFactNeighborX="-178075" custLinFactNeighborY="8451">
        <dgm:presLayoutVars>
          <dgm:chPref val="3"/>
        </dgm:presLayoutVars>
      </dgm:prSet>
      <dgm:spPr/>
    </dgm:pt>
    <dgm:pt modelId="{38E71F39-1FB7-480A-AA9C-E0F733424EA0}" type="pres">
      <dgm:prSet presAssocID="{CDD1F4BE-E8CB-4ACF-8B31-9488ABB5FC3B}" presName="rootConnector" presStyleLbl="node2" presStyleIdx="5" presStyleCnt="8"/>
      <dgm:spPr/>
    </dgm:pt>
    <dgm:pt modelId="{C42177AC-E7A2-47F9-8A6E-02C503850D80}" type="pres">
      <dgm:prSet presAssocID="{CDD1F4BE-E8CB-4ACF-8B31-9488ABB5FC3B}" presName="hierChild4" presStyleCnt="0"/>
      <dgm:spPr/>
    </dgm:pt>
    <dgm:pt modelId="{EE9FFF75-10CD-40F1-BE49-E8A57DF83D23}" type="pres">
      <dgm:prSet presAssocID="{CDD1F4BE-E8CB-4ACF-8B31-9488ABB5FC3B}" presName="hierChild5" presStyleCnt="0"/>
      <dgm:spPr/>
    </dgm:pt>
    <dgm:pt modelId="{BB89AD12-492D-45F3-BB56-1B90596BAD33}" type="pres">
      <dgm:prSet presAssocID="{04D2368C-6672-421F-B479-F72FFD575033}" presName="Name37" presStyleLbl="parChTrans1D2" presStyleIdx="6" presStyleCnt="8"/>
      <dgm:spPr/>
    </dgm:pt>
    <dgm:pt modelId="{522BA488-9CB5-4A77-8E57-A41E5C85F0AC}" type="pres">
      <dgm:prSet presAssocID="{5C9D88D6-4731-484D-A6A9-5746D788E02A}" presName="hierRoot2" presStyleCnt="0">
        <dgm:presLayoutVars>
          <dgm:hierBranch val="init"/>
        </dgm:presLayoutVars>
      </dgm:prSet>
      <dgm:spPr/>
    </dgm:pt>
    <dgm:pt modelId="{5FE3AF91-F2D7-42D0-8C60-A451D766A8F5}" type="pres">
      <dgm:prSet presAssocID="{5C9D88D6-4731-484D-A6A9-5746D788E02A}" presName="rootComposite" presStyleCnt="0"/>
      <dgm:spPr/>
    </dgm:pt>
    <dgm:pt modelId="{7C7FE2DC-258E-4551-BE4F-A936500F530A}" type="pres">
      <dgm:prSet presAssocID="{5C9D88D6-4731-484D-A6A9-5746D788E02A}" presName="rootText" presStyleLbl="node2" presStyleIdx="6" presStyleCnt="8" custLinFactX="-13994" custLinFactNeighborX="-100000" custLinFactNeighborY="8452">
        <dgm:presLayoutVars>
          <dgm:chPref val="3"/>
        </dgm:presLayoutVars>
      </dgm:prSet>
      <dgm:spPr/>
    </dgm:pt>
    <dgm:pt modelId="{81B82EA1-470A-42A5-9A7C-13E834719C0F}" type="pres">
      <dgm:prSet presAssocID="{5C9D88D6-4731-484D-A6A9-5746D788E02A}" presName="rootConnector" presStyleLbl="node2" presStyleIdx="6" presStyleCnt="8"/>
      <dgm:spPr/>
    </dgm:pt>
    <dgm:pt modelId="{8F42616B-E630-45FB-877D-5A3F9E453DBE}" type="pres">
      <dgm:prSet presAssocID="{5C9D88D6-4731-484D-A6A9-5746D788E02A}" presName="hierChild4" presStyleCnt="0"/>
      <dgm:spPr/>
    </dgm:pt>
    <dgm:pt modelId="{9EB9687B-ADAB-45ED-8B30-5BD404864A3B}" type="pres">
      <dgm:prSet presAssocID="{5C9D88D6-4731-484D-A6A9-5746D788E02A}" presName="hierChild5" presStyleCnt="0"/>
      <dgm:spPr/>
    </dgm:pt>
    <dgm:pt modelId="{C5B81851-A829-4795-A519-9EE6058AB67B}" type="pres">
      <dgm:prSet presAssocID="{8FC938ED-FC9D-408C-98EB-E302A3B02C8C}" presName="Name37" presStyleLbl="parChTrans1D2" presStyleIdx="7" presStyleCnt="8"/>
      <dgm:spPr/>
    </dgm:pt>
    <dgm:pt modelId="{E3BCB604-49D0-43CA-A0B5-2EF95990C9B7}" type="pres">
      <dgm:prSet presAssocID="{BB67B6C8-03AD-44C4-B7D4-631A93EC99FF}" presName="hierRoot2" presStyleCnt="0">
        <dgm:presLayoutVars>
          <dgm:hierBranch val="init"/>
        </dgm:presLayoutVars>
      </dgm:prSet>
      <dgm:spPr/>
    </dgm:pt>
    <dgm:pt modelId="{B982A455-25D9-447D-8D8C-BBC7D65362A0}" type="pres">
      <dgm:prSet presAssocID="{BB67B6C8-03AD-44C4-B7D4-631A93EC99FF}" presName="rootComposite" presStyleCnt="0"/>
      <dgm:spPr/>
    </dgm:pt>
    <dgm:pt modelId="{2CD22D5F-2039-4679-96B6-E04121BB4DB3}" type="pres">
      <dgm:prSet presAssocID="{BB67B6C8-03AD-44C4-B7D4-631A93EC99FF}" presName="rootText" presStyleLbl="node2" presStyleIdx="7" presStyleCnt="8" custLinFactX="-161330" custLinFactNeighborX="-200000" custLinFactNeighborY="8453">
        <dgm:presLayoutVars>
          <dgm:chPref val="3"/>
        </dgm:presLayoutVars>
      </dgm:prSet>
      <dgm:spPr/>
    </dgm:pt>
    <dgm:pt modelId="{C83C7C30-EB78-42A8-8FD2-B48449A450BF}" type="pres">
      <dgm:prSet presAssocID="{BB67B6C8-03AD-44C4-B7D4-631A93EC99FF}" presName="rootConnector" presStyleLbl="node2" presStyleIdx="7" presStyleCnt="8"/>
      <dgm:spPr/>
    </dgm:pt>
    <dgm:pt modelId="{C434EE95-80B6-408C-80D0-7CBDE38AD0F4}" type="pres">
      <dgm:prSet presAssocID="{BB67B6C8-03AD-44C4-B7D4-631A93EC99FF}" presName="hierChild4" presStyleCnt="0"/>
      <dgm:spPr/>
    </dgm:pt>
    <dgm:pt modelId="{DD27266E-D652-4BDF-BE3D-DC9AD71C63CC}" type="pres">
      <dgm:prSet presAssocID="{BB67B6C8-03AD-44C4-B7D4-631A93EC99FF}" presName="hierChild5" presStyleCnt="0"/>
      <dgm:spPr/>
    </dgm:pt>
    <dgm:pt modelId="{C43CD01D-18D3-4B3D-A69A-46EBC277D0F4}" type="pres">
      <dgm:prSet presAssocID="{44560525-63C5-42E7-AB55-278113B0DB53}" presName="hierChild3" presStyleCnt="0"/>
      <dgm:spPr/>
    </dgm:pt>
  </dgm:ptLst>
  <dgm:cxnLst>
    <dgm:cxn modelId="{924DB2B0-8B0B-4146-9590-2B7FE45299F1}" type="presOf" srcId="{38F9680E-5FA7-4AE6-A0B2-F073D6052204}" destId="{06E315A5-E8DD-4469-AF2B-E0CFB83F8195}" srcOrd="0" destOrd="0" presId="urn:microsoft.com/office/officeart/2005/8/layout/orgChart1"/>
    <dgm:cxn modelId="{F4C66876-4E99-4679-B73B-92718EC1119D}" type="presOf" srcId="{5C9D88D6-4731-484D-A6A9-5746D788E02A}" destId="{81B82EA1-470A-42A5-9A7C-13E834719C0F}" srcOrd="1" destOrd="0" presId="urn:microsoft.com/office/officeart/2005/8/layout/orgChart1"/>
    <dgm:cxn modelId="{8524DFED-700E-49AB-9B58-2AA8B1A16E5C}" type="presOf" srcId="{7396CC3E-481D-48C5-864D-0AB467C37822}" destId="{B954261E-074B-4052-B1D2-8963488E8BF5}" srcOrd="1" destOrd="0" presId="urn:microsoft.com/office/officeart/2005/8/layout/orgChart1"/>
    <dgm:cxn modelId="{FA42D24E-0847-422E-AE92-B9F5C08414D6}" srcId="{44560525-63C5-42E7-AB55-278113B0DB53}" destId="{7396CC3E-481D-48C5-864D-0AB467C37822}" srcOrd="3" destOrd="0" parTransId="{E37D26FD-4B67-457B-A205-296429B79AE6}" sibTransId="{F5B38CD6-4F5C-4913-98CA-B29367B4A322}"/>
    <dgm:cxn modelId="{2CC7411A-5A8A-4D66-A9D7-7815624BFEB2}" type="presOf" srcId="{8FC938ED-FC9D-408C-98EB-E302A3B02C8C}" destId="{C5B81851-A829-4795-A519-9EE6058AB67B}" srcOrd="0" destOrd="0" presId="urn:microsoft.com/office/officeart/2005/8/layout/orgChart1"/>
    <dgm:cxn modelId="{0E4B9AFE-DE0F-4904-85BD-FE9146B95A8F}" srcId="{A085DEFA-74CB-4A03-8A9A-8C20862B9A6D}" destId="{44560525-63C5-42E7-AB55-278113B0DB53}" srcOrd="0" destOrd="0" parTransId="{97AB8123-B8CE-404C-AA11-2BBF216E6FD3}" sibTransId="{37D63879-4E69-48D7-88EF-37FA873830E1}"/>
    <dgm:cxn modelId="{60AF437F-FB09-4168-92FA-5D685A227EB9}" type="presOf" srcId="{E37D26FD-4B67-457B-A205-296429B79AE6}" destId="{80E73E23-9B0A-4866-91CF-BE41FC3F695C}" srcOrd="0" destOrd="0" presId="urn:microsoft.com/office/officeart/2005/8/layout/orgChart1"/>
    <dgm:cxn modelId="{0FBB515C-E581-4BB1-86FC-CC71E307BDFB}" type="presOf" srcId="{CDD1F4BE-E8CB-4ACF-8B31-9488ABB5FC3B}" destId="{38E71F39-1FB7-480A-AA9C-E0F733424EA0}" srcOrd="1" destOrd="0" presId="urn:microsoft.com/office/officeart/2005/8/layout/orgChart1"/>
    <dgm:cxn modelId="{E240CD5D-0E6A-4972-A203-D9CBD2B6BA32}" type="presOf" srcId="{44560525-63C5-42E7-AB55-278113B0DB53}" destId="{9D7B8DF9-4DF2-419C-A19F-D1890D13104A}" srcOrd="1" destOrd="0" presId="urn:microsoft.com/office/officeart/2005/8/layout/orgChart1"/>
    <dgm:cxn modelId="{D1F216AF-AE5A-44FC-A249-C753435EC6BA}" srcId="{44560525-63C5-42E7-AB55-278113B0DB53}" destId="{325B1E8A-0C11-48EB-A4AD-9A0A81FB9879}" srcOrd="0" destOrd="0" parTransId="{AE0516D9-12B1-4A82-BCD2-F300DDF7B782}" sibTransId="{F0C93C80-0AF4-4BE4-B87A-5CC4241A9961}"/>
    <dgm:cxn modelId="{E2CB7E70-9434-4D5E-9E61-6EF632E69DCB}" type="presOf" srcId="{BB67B6C8-03AD-44C4-B7D4-631A93EC99FF}" destId="{2CD22D5F-2039-4679-96B6-E04121BB4DB3}" srcOrd="0" destOrd="0" presId="urn:microsoft.com/office/officeart/2005/8/layout/orgChart1"/>
    <dgm:cxn modelId="{D3D0DD4F-8C3C-459F-9219-A72EF69E7DF2}" srcId="{44560525-63C5-42E7-AB55-278113B0DB53}" destId="{CE16A585-D62B-46B1-8437-49152001E9F9}" srcOrd="4" destOrd="0" parTransId="{38F9680E-5FA7-4AE6-A0B2-F073D6052204}" sibTransId="{CF922FC7-1767-4D5D-8014-7CCF8B0D4111}"/>
    <dgm:cxn modelId="{20ADDEC2-659E-449E-9792-90BB6F6E4F4C}" type="presOf" srcId="{6612C4A3-FE01-4C93-9B8F-91AFE936FBCD}" destId="{63B0C309-8F14-4563-96B3-2A48017B0F91}" srcOrd="0" destOrd="0" presId="urn:microsoft.com/office/officeart/2005/8/layout/orgChart1"/>
    <dgm:cxn modelId="{67D7466A-7A94-4FE1-8FD9-DE673D4CE863}" type="presOf" srcId="{86F6F9A6-7DBB-4860-A62B-D8DB6731325A}" destId="{AEA71E15-E062-4159-8F09-599E71D9188F}" srcOrd="0" destOrd="0" presId="urn:microsoft.com/office/officeart/2005/8/layout/orgChart1"/>
    <dgm:cxn modelId="{AFAE4F82-41B9-499D-9166-1F1E2EADF1F8}" type="presOf" srcId="{44560525-63C5-42E7-AB55-278113B0DB53}" destId="{B7D25F1B-D07F-41F6-9C8C-2EF067E29C32}" srcOrd="0" destOrd="0" presId="urn:microsoft.com/office/officeart/2005/8/layout/orgChart1"/>
    <dgm:cxn modelId="{F9C5962A-301D-4564-838E-AEB63EB4DCC5}" type="presOf" srcId="{091197C5-B675-480F-902E-A317D37BBF74}" destId="{689D0862-54B9-4A27-81F2-A8BBC98F7186}" srcOrd="0" destOrd="0" presId="urn:microsoft.com/office/officeart/2005/8/layout/orgChart1"/>
    <dgm:cxn modelId="{DA087BFF-192F-447A-B97A-87BB6B2C0B06}" srcId="{44560525-63C5-42E7-AB55-278113B0DB53}" destId="{BB67B6C8-03AD-44C4-B7D4-631A93EC99FF}" srcOrd="7" destOrd="0" parTransId="{8FC938ED-FC9D-408C-98EB-E302A3B02C8C}" sibTransId="{FDB36F8D-E74F-4603-AFCB-53716E1299EE}"/>
    <dgm:cxn modelId="{B36F9F59-4FA5-48C1-B948-A9EF37EE1F75}" srcId="{44560525-63C5-42E7-AB55-278113B0DB53}" destId="{86F6F9A6-7DBB-4860-A62B-D8DB6731325A}" srcOrd="1" destOrd="0" parTransId="{7A30AFD9-B103-46A7-9EDB-31F74028079E}" sibTransId="{4E155C25-669B-44F6-90F6-E80AEE8A7D49}"/>
    <dgm:cxn modelId="{9CB4EF9C-B114-4699-AEEE-82EDD1191876}" type="presOf" srcId="{398E437F-AD59-4133-9AE2-26BB3DD1EE73}" destId="{93DA4F9E-3561-491D-938F-31D9328D75FA}" srcOrd="1" destOrd="0" presId="urn:microsoft.com/office/officeart/2005/8/layout/orgChart1"/>
    <dgm:cxn modelId="{D76CC8A2-5D15-4499-A271-96937074CEEF}" type="presOf" srcId="{BB67B6C8-03AD-44C4-B7D4-631A93EC99FF}" destId="{C83C7C30-EB78-42A8-8FD2-B48449A450BF}" srcOrd="1" destOrd="0" presId="urn:microsoft.com/office/officeart/2005/8/layout/orgChart1"/>
    <dgm:cxn modelId="{71E7E770-3735-4F7E-9B1C-4FA08DBCDCEF}" type="presOf" srcId="{7396CC3E-481D-48C5-864D-0AB467C37822}" destId="{867A4183-D607-40B8-8CDD-E66EA85A68C5}" srcOrd="0" destOrd="0" presId="urn:microsoft.com/office/officeart/2005/8/layout/orgChart1"/>
    <dgm:cxn modelId="{A07158D2-96C2-499B-85F7-C1E7A5D1A087}" type="presOf" srcId="{AE0516D9-12B1-4A82-BCD2-F300DDF7B782}" destId="{490D103C-F5F0-4CC2-B70B-D121D77DE242}" srcOrd="0" destOrd="0" presId="urn:microsoft.com/office/officeart/2005/8/layout/orgChart1"/>
    <dgm:cxn modelId="{3FAAA468-4EBE-4FB2-BF95-C8D369038D2D}" type="presOf" srcId="{325B1E8A-0C11-48EB-A4AD-9A0A81FB9879}" destId="{3F1574F4-F496-41F7-AD8F-93302D94CD50}" srcOrd="0" destOrd="0" presId="urn:microsoft.com/office/officeart/2005/8/layout/orgChart1"/>
    <dgm:cxn modelId="{78084BE8-0F9C-4593-8518-3CFCB17EF36B}" srcId="{44560525-63C5-42E7-AB55-278113B0DB53}" destId="{398E437F-AD59-4133-9AE2-26BB3DD1EE73}" srcOrd="2" destOrd="0" parTransId="{091197C5-B675-480F-902E-A317D37BBF74}" sibTransId="{255B89C8-91F0-4573-9A8F-6049E980D6E5}"/>
    <dgm:cxn modelId="{C304D408-A0B6-411A-B044-D43074A217D6}" type="presOf" srcId="{CE16A585-D62B-46B1-8437-49152001E9F9}" destId="{D6EBBE1F-4F79-4576-88EC-CD21F21FC3DD}" srcOrd="1" destOrd="0" presId="urn:microsoft.com/office/officeart/2005/8/layout/orgChart1"/>
    <dgm:cxn modelId="{674B23AE-E190-4B51-AB96-434B8B012BF0}" type="presOf" srcId="{86F6F9A6-7DBB-4860-A62B-D8DB6731325A}" destId="{402073CB-CD27-4C0E-8B05-14DD5ED21008}" srcOrd="1" destOrd="0" presId="urn:microsoft.com/office/officeart/2005/8/layout/orgChart1"/>
    <dgm:cxn modelId="{A875129B-BBBB-4EDC-AC31-1CF54B0ED486}" type="presOf" srcId="{398E437F-AD59-4133-9AE2-26BB3DD1EE73}" destId="{7250F94A-1964-4604-9504-D4A7CE9B710A}" srcOrd="0" destOrd="0" presId="urn:microsoft.com/office/officeart/2005/8/layout/orgChart1"/>
    <dgm:cxn modelId="{C79995D5-2FFC-4DBE-922D-81EC438FA922}" type="presOf" srcId="{5C9D88D6-4731-484D-A6A9-5746D788E02A}" destId="{7C7FE2DC-258E-4551-BE4F-A936500F530A}" srcOrd="0" destOrd="0" presId="urn:microsoft.com/office/officeart/2005/8/layout/orgChart1"/>
    <dgm:cxn modelId="{60E77F98-4762-49D0-9F53-6B7987163685}" type="presOf" srcId="{7A30AFD9-B103-46A7-9EDB-31F74028079E}" destId="{E93A321F-DBF0-49AC-B60C-E45595A7E6EC}" srcOrd="0" destOrd="0" presId="urn:microsoft.com/office/officeart/2005/8/layout/orgChart1"/>
    <dgm:cxn modelId="{E443A51F-8A43-4ACB-83EE-4BD7BABBFFB0}" type="presOf" srcId="{04D2368C-6672-421F-B479-F72FFD575033}" destId="{BB89AD12-492D-45F3-BB56-1B90596BAD33}" srcOrd="0" destOrd="0" presId="urn:microsoft.com/office/officeart/2005/8/layout/orgChart1"/>
    <dgm:cxn modelId="{C3851372-CC75-4E6F-925C-017D48B7CA2C}" srcId="{44560525-63C5-42E7-AB55-278113B0DB53}" destId="{5C9D88D6-4731-484D-A6A9-5746D788E02A}" srcOrd="6" destOrd="0" parTransId="{04D2368C-6672-421F-B479-F72FFD575033}" sibTransId="{CBEB6CC9-1F8D-4FB1-B46B-74FD976CBC6C}"/>
    <dgm:cxn modelId="{D7435CA1-4908-47F0-A573-7D957BB5FECF}" type="presOf" srcId="{A085DEFA-74CB-4A03-8A9A-8C20862B9A6D}" destId="{9556C88C-51B3-4E2E-AF9F-D1C7445B26E0}" srcOrd="0" destOrd="0" presId="urn:microsoft.com/office/officeart/2005/8/layout/orgChart1"/>
    <dgm:cxn modelId="{7752A430-21F7-4572-88B2-7BB71C67EDC0}" type="presOf" srcId="{325B1E8A-0C11-48EB-A4AD-9A0A81FB9879}" destId="{4AB4003F-07AA-4FE2-B513-8882E0B8F273}" srcOrd="1" destOrd="0" presId="urn:microsoft.com/office/officeart/2005/8/layout/orgChart1"/>
    <dgm:cxn modelId="{01875309-7CA5-4FB3-B680-FBC04A504F8E}" srcId="{44560525-63C5-42E7-AB55-278113B0DB53}" destId="{CDD1F4BE-E8CB-4ACF-8B31-9488ABB5FC3B}" srcOrd="5" destOrd="0" parTransId="{6612C4A3-FE01-4C93-9B8F-91AFE936FBCD}" sibTransId="{6856F165-224D-4DD2-B8B4-71C2A5010E78}"/>
    <dgm:cxn modelId="{ED1492EC-AA72-4E9A-910C-45AA6F41452A}" type="presOf" srcId="{CE16A585-D62B-46B1-8437-49152001E9F9}" destId="{7FEF6CC0-ABB8-44CA-A8FC-4A271B463D18}" srcOrd="0" destOrd="0" presId="urn:microsoft.com/office/officeart/2005/8/layout/orgChart1"/>
    <dgm:cxn modelId="{46DD9477-E2BC-4EBE-A136-4DF0A9E28FD3}" type="presOf" srcId="{CDD1F4BE-E8CB-4ACF-8B31-9488ABB5FC3B}" destId="{12335FCE-708D-4FC1-90DF-0F2EBDA865BF}" srcOrd="0" destOrd="0" presId="urn:microsoft.com/office/officeart/2005/8/layout/orgChart1"/>
    <dgm:cxn modelId="{C78930B8-18C1-4C05-9AF5-9A744D2D4BB3}" type="presParOf" srcId="{9556C88C-51B3-4E2E-AF9F-D1C7445B26E0}" destId="{AEC0A424-503E-433E-BEF7-CDBFCA4C2BC4}" srcOrd="0" destOrd="0" presId="urn:microsoft.com/office/officeart/2005/8/layout/orgChart1"/>
    <dgm:cxn modelId="{FE95ED13-A904-49D6-B604-942A34CB2AC7}" type="presParOf" srcId="{AEC0A424-503E-433E-BEF7-CDBFCA4C2BC4}" destId="{53068BA3-97E9-4FBD-95EE-BA1C97A965A6}" srcOrd="0" destOrd="0" presId="urn:microsoft.com/office/officeart/2005/8/layout/orgChart1"/>
    <dgm:cxn modelId="{13D3676C-1657-435B-A6A3-458BA568827B}" type="presParOf" srcId="{53068BA3-97E9-4FBD-95EE-BA1C97A965A6}" destId="{B7D25F1B-D07F-41F6-9C8C-2EF067E29C32}" srcOrd="0" destOrd="0" presId="urn:microsoft.com/office/officeart/2005/8/layout/orgChart1"/>
    <dgm:cxn modelId="{57DC25B6-71D7-4FC8-B83F-B0B54220B4F3}" type="presParOf" srcId="{53068BA3-97E9-4FBD-95EE-BA1C97A965A6}" destId="{9D7B8DF9-4DF2-419C-A19F-D1890D13104A}" srcOrd="1" destOrd="0" presId="urn:microsoft.com/office/officeart/2005/8/layout/orgChart1"/>
    <dgm:cxn modelId="{1E24147F-5EE4-4395-92B4-23E6C6A65171}" type="presParOf" srcId="{AEC0A424-503E-433E-BEF7-CDBFCA4C2BC4}" destId="{62F33BCF-53E5-4EC6-99BB-4D9DD0EF691B}" srcOrd="1" destOrd="0" presId="urn:microsoft.com/office/officeart/2005/8/layout/orgChart1"/>
    <dgm:cxn modelId="{5FC69998-603F-4D48-8A3F-14B6613090AB}" type="presParOf" srcId="{62F33BCF-53E5-4EC6-99BB-4D9DD0EF691B}" destId="{490D103C-F5F0-4CC2-B70B-D121D77DE242}" srcOrd="0" destOrd="0" presId="urn:microsoft.com/office/officeart/2005/8/layout/orgChart1"/>
    <dgm:cxn modelId="{ED460A58-A83D-4126-A926-83608AD537FD}" type="presParOf" srcId="{62F33BCF-53E5-4EC6-99BB-4D9DD0EF691B}" destId="{04F6B260-68FB-4B57-A6FA-135EBD887E6A}" srcOrd="1" destOrd="0" presId="urn:microsoft.com/office/officeart/2005/8/layout/orgChart1"/>
    <dgm:cxn modelId="{033AB66F-1488-4E34-BF36-632ACB6504B0}" type="presParOf" srcId="{04F6B260-68FB-4B57-A6FA-135EBD887E6A}" destId="{5D899360-189A-4E22-930F-70FC3C1B076E}" srcOrd="0" destOrd="0" presId="urn:microsoft.com/office/officeart/2005/8/layout/orgChart1"/>
    <dgm:cxn modelId="{1D60A430-04AC-4A3A-8B1F-2ADA019E7542}" type="presParOf" srcId="{5D899360-189A-4E22-930F-70FC3C1B076E}" destId="{3F1574F4-F496-41F7-AD8F-93302D94CD50}" srcOrd="0" destOrd="0" presId="urn:microsoft.com/office/officeart/2005/8/layout/orgChart1"/>
    <dgm:cxn modelId="{BB61D5D0-010D-4526-9C67-20675C7BE0FD}" type="presParOf" srcId="{5D899360-189A-4E22-930F-70FC3C1B076E}" destId="{4AB4003F-07AA-4FE2-B513-8882E0B8F273}" srcOrd="1" destOrd="0" presId="urn:microsoft.com/office/officeart/2005/8/layout/orgChart1"/>
    <dgm:cxn modelId="{9C8B83AA-3180-43BA-9E5B-46082A97D330}" type="presParOf" srcId="{04F6B260-68FB-4B57-A6FA-135EBD887E6A}" destId="{5B5C6B41-B4AD-47C7-B276-60831F69C022}" srcOrd="1" destOrd="0" presId="urn:microsoft.com/office/officeart/2005/8/layout/orgChart1"/>
    <dgm:cxn modelId="{DA739665-74A8-4E0D-BD14-04B49B3D1C56}" type="presParOf" srcId="{04F6B260-68FB-4B57-A6FA-135EBD887E6A}" destId="{8AE7E46B-88F8-477A-A681-592E41283F15}" srcOrd="2" destOrd="0" presId="urn:microsoft.com/office/officeart/2005/8/layout/orgChart1"/>
    <dgm:cxn modelId="{32FEDF9C-29BB-4951-A16D-7F14F367D5D8}" type="presParOf" srcId="{62F33BCF-53E5-4EC6-99BB-4D9DD0EF691B}" destId="{E93A321F-DBF0-49AC-B60C-E45595A7E6EC}" srcOrd="2" destOrd="0" presId="urn:microsoft.com/office/officeart/2005/8/layout/orgChart1"/>
    <dgm:cxn modelId="{689F14EA-90E4-4D14-89EA-60A36CB0D2E2}" type="presParOf" srcId="{62F33BCF-53E5-4EC6-99BB-4D9DD0EF691B}" destId="{FD20C750-91C5-441F-A047-E1A22391A109}" srcOrd="3" destOrd="0" presId="urn:microsoft.com/office/officeart/2005/8/layout/orgChart1"/>
    <dgm:cxn modelId="{EF5DB687-32AD-462E-A6C3-6C822321A1C8}" type="presParOf" srcId="{FD20C750-91C5-441F-A047-E1A22391A109}" destId="{E121C79C-2D82-4A26-8813-A33E2E7F4B9C}" srcOrd="0" destOrd="0" presId="urn:microsoft.com/office/officeart/2005/8/layout/orgChart1"/>
    <dgm:cxn modelId="{45FB02F7-3FEC-41C3-84D1-D9CA59C22653}" type="presParOf" srcId="{E121C79C-2D82-4A26-8813-A33E2E7F4B9C}" destId="{AEA71E15-E062-4159-8F09-599E71D9188F}" srcOrd="0" destOrd="0" presId="urn:microsoft.com/office/officeart/2005/8/layout/orgChart1"/>
    <dgm:cxn modelId="{BA56BA74-5474-4B34-AFDC-8A927EAF9E7B}" type="presParOf" srcId="{E121C79C-2D82-4A26-8813-A33E2E7F4B9C}" destId="{402073CB-CD27-4C0E-8B05-14DD5ED21008}" srcOrd="1" destOrd="0" presId="urn:microsoft.com/office/officeart/2005/8/layout/orgChart1"/>
    <dgm:cxn modelId="{E81394F3-601E-48D6-9EAD-D028047F3E63}" type="presParOf" srcId="{FD20C750-91C5-441F-A047-E1A22391A109}" destId="{4A79C2C0-F3CC-45A0-A1EE-EEF75D8DBE52}" srcOrd="1" destOrd="0" presId="urn:microsoft.com/office/officeart/2005/8/layout/orgChart1"/>
    <dgm:cxn modelId="{96D43DB0-1163-40CD-A9C9-B5C8FF7E1947}" type="presParOf" srcId="{FD20C750-91C5-441F-A047-E1A22391A109}" destId="{ABA5B091-9E44-4BC3-9757-840BC2EDFE78}" srcOrd="2" destOrd="0" presId="urn:microsoft.com/office/officeart/2005/8/layout/orgChart1"/>
    <dgm:cxn modelId="{61FCFC45-9338-4685-90B9-9FF09FF9260F}" type="presParOf" srcId="{62F33BCF-53E5-4EC6-99BB-4D9DD0EF691B}" destId="{689D0862-54B9-4A27-81F2-A8BBC98F7186}" srcOrd="4" destOrd="0" presId="urn:microsoft.com/office/officeart/2005/8/layout/orgChart1"/>
    <dgm:cxn modelId="{FB4AF50A-040D-42C2-AAE8-910169182D6A}" type="presParOf" srcId="{62F33BCF-53E5-4EC6-99BB-4D9DD0EF691B}" destId="{B755A254-6F2F-40B2-AF66-CD45B3CFDAEB}" srcOrd="5" destOrd="0" presId="urn:microsoft.com/office/officeart/2005/8/layout/orgChart1"/>
    <dgm:cxn modelId="{F4FFBA29-575D-447F-BC0F-036E76FDCAC8}" type="presParOf" srcId="{B755A254-6F2F-40B2-AF66-CD45B3CFDAEB}" destId="{D42066BC-B9D9-4D0C-8A36-7E57340F822A}" srcOrd="0" destOrd="0" presId="urn:microsoft.com/office/officeart/2005/8/layout/orgChart1"/>
    <dgm:cxn modelId="{3CCF8DF9-3A0A-445D-B334-93E686C851BE}" type="presParOf" srcId="{D42066BC-B9D9-4D0C-8A36-7E57340F822A}" destId="{7250F94A-1964-4604-9504-D4A7CE9B710A}" srcOrd="0" destOrd="0" presId="urn:microsoft.com/office/officeart/2005/8/layout/orgChart1"/>
    <dgm:cxn modelId="{4D0C1B98-FCF0-41F5-AD3E-B60596AE16F9}" type="presParOf" srcId="{D42066BC-B9D9-4D0C-8A36-7E57340F822A}" destId="{93DA4F9E-3561-491D-938F-31D9328D75FA}" srcOrd="1" destOrd="0" presId="urn:microsoft.com/office/officeart/2005/8/layout/orgChart1"/>
    <dgm:cxn modelId="{2D6BFFA9-1402-4F1F-AF3A-7C06E20FD7D3}" type="presParOf" srcId="{B755A254-6F2F-40B2-AF66-CD45B3CFDAEB}" destId="{ADB4469D-4D2E-4F39-B59B-DFEBB942A90C}" srcOrd="1" destOrd="0" presId="urn:microsoft.com/office/officeart/2005/8/layout/orgChart1"/>
    <dgm:cxn modelId="{F4193BE1-C228-4D74-A340-35605800D434}" type="presParOf" srcId="{B755A254-6F2F-40B2-AF66-CD45B3CFDAEB}" destId="{8769D62E-CC77-42AE-94F4-6043F7493DE9}" srcOrd="2" destOrd="0" presId="urn:microsoft.com/office/officeart/2005/8/layout/orgChart1"/>
    <dgm:cxn modelId="{45987C9B-6E5A-46B7-81FE-DE72A77CD1B9}" type="presParOf" srcId="{62F33BCF-53E5-4EC6-99BB-4D9DD0EF691B}" destId="{80E73E23-9B0A-4866-91CF-BE41FC3F695C}" srcOrd="6" destOrd="0" presId="urn:microsoft.com/office/officeart/2005/8/layout/orgChart1"/>
    <dgm:cxn modelId="{F1BFF24F-9235-4B57-961C-245045F12E30}" type="presParOf" srcId="{62F33BCF-53E5-4EC6-99BB-4D9DD0EF691B}" destId="{D8829520-92A5-4B4A-9C4F-2BE5E922B046}" srcOrd="7" destOrd="0" presId="urn:microsoft.com/office/officeart/2005/8/layout/orgChart1"/>
    <dgm:cxn modelId="{B3C1ACF1-A054-4DA1-B626-A20D61805E83}" type="presParOf" srcId="{D8829520-92A5-4B4A-9C4F-2BE5E922B046}" destId="{6E031B50-44FE-415C-95E6-0F2F771C3670}" srcOrd="0" destOrd="0" presId="urn:microsoft.com/office/officeart/2005/8/layout/orgChart1"/>
    <dgm:cxn modelId="{60524273-0E1E-4801-A5CB-993C11EE070B}" type="presParOf" srcId="{6E031B50-44FE-415C-95E6-0F2F771C3670}" destId="{867A4183-D607-40B8-8CDD-E66EA85A68C5}" srcOrd="0" destOrd="0" presId="urn:microsoft.com/office/officeart/2005/8/layout/orgChart1"/>
    <dgm:cxn modelId="{8793EAAB-137D-4D00-BF2D-AA1529318B1F}" type="presParOf" srcId="{6E031B50-44FE-415C-95E6-0F2F771C3670}" destId="{B954261E-074B-4052-B1D2-8963488E8BF5}" srcOrd="1" destOrd="0" presId="urn:microsoft.com/office/officeart/2005/8/layout/orgChart1"/>
    <dgm:cxn modelId="{D7BF1CEE-A60B-4294-9E5D-2B29671A98A0}" type="presParOf" srcId="{D8829520-92A5-4B4A-9C4F-2BE5E922B046}" destId="{5032C39A-08F6-4A9D-A1C0-2432ECC51553}" srcOrd="1" destOrd="0" presId="urn:microsoft.com/office/officeart/2005/8/layout/orgChart1"/>
    <dgm:cxn modelId="{8B0FE023-2ED4-4796-9BEA-2038978763B0}" type="presParOf" srcId="{D8829520-92A5-4B4A-9C4F-2BE5E922B046}" destId="{05DB3D4F-FD60-4610-BBF5-A2A3AB25564B}" srcOrd="2" destOrd="0" presId="urn:microsoft.com/office/officeart/2005/8/layout/orgChart1"/>
    <dgm:cxn modelId="{E1D10E5A-5EBF-4392-95DF-0B8B47D4769A}" type="presParOf" srcId="{62F33BCF-53E5-4EC6-99BB-4D9DD0EF691B}" destId="{06E315A5-E8DD-4469-AF2B-E0CFB83F8195}" srcOrd="8" destOrd="0" presId="urn:microsoft.com/office/officeart/2005/8/layout/orgChart1"/>
    <dgm:cxn modelId="{3AC83937-DE05-4BE1-A723-221E8E46E983}" type="presParOf" srcId="{62F33BCF-53E5-4EC6-99BB-4D9DD0EF691B}" destId="{F9AD707C-5023-4BDE-9AED-6620447DAF2E}" srcOrd="9" destOrd="0" presId="urn:microsoft.com/office/officeart/2005/8/layout/orgChart1"/>
    <dgm:cxn modelId="{BEF36D74-3C22-4FC2-860F-18950A505D27}" type="presParOf" srcId="{F9AD707C-5023-4BDE-9AED-6620447DAF2E}" destId="{E05691BF-B27A-47C1-BA37-1D14C40254B6}" srcOrd="0" destOrd="0" presId="urn:microsoft.com/office/officeart/2005/8/layout/orgChart1"/>
    <dgm:cxn modelId="{D8916DF2-1826-4FBE-B038-3FD2BEFF00F6}" type="presParOf" srcId="{E05691BF-B27A-47C1-BA37-1D14C40254B6}" destId="{7FEF6CC0-ABB8-44CA-A8FC-4A271B463D18}" srcOrd="0" destOrd="0" presId="urn:microsoft.com/office/officeart/2005/8/layout/orgChart1"/>
    <dgm:cxn modelId="{CA86DE8B-3BEB-495A-A8AD-9F1DF42CBE44}" type="presParOf" srcId="{E05691BF-B27A-47C1-BA37-1D14C40254B6}" destId="{D6EBBE1F-4F79-4576-88EC-CD21F21FC3DD}" srcOrd="1" destOrd="0" presId="urn:microsoft.com/office/officeart/2005/8/layout/orgChart1"/>
    <dgm:cxn modelId="{F8DE48D8-6191-4CD6-A330-B9C9B64E69E8}" type="presParOf" srcId="{F9AD707C-5023-4BDE-9AED-6620447DAF2E}" destId="{C69798EB-9F42-4544-B327-CAC548D9391D}" srcOrd="1" destOrd="0" presId="urn:microsoft.com/office/officeart/2005/8/layout/orgChart1"/>
    <dgm:cxn modelId="{B4E247CF-E080-444B-A6FE-11F85E966FBD}" type="presParOf" srcId="{F9AD707C-5023-4BDE-9AED-6620447DAF2E}" destId="{418C52A3-9C91-4DD3-AA9A-F14211C80B86}" srcOrd="2" destOrd="0" presId="urn:microsoft.com/office/officeart/2005/8/layout/orgChart1"/>
    <dgm:cxn modelId="{1B8CA578-30B0-44F5-950F-FEA1B38746EF}" type="presParOf" srcId="{62F33BCF-53E5-4EC6-99BB-4D9DD0EF691B}" destId="{63B0C309-8F14-4563-96B3-2A48017B0F91}" srcOrd="10" destOrd="0" presId="urn:microsoft.com/office/officeart/2005/8/layout/orgChart1"/>
    <dgm:cxn modelId="{710FC7C1-38BA-429B-8962-F96D4444E61D}" type="presParOf" srcId="{62F33BCF-53E5-4EC6-99BB-4D9DD0EF691B}" destId="{DC5BF180-E3BA-4B53-AE37-A876187538F9}" srcOrd="11" destOrd="0" presId="urn:microsoft.com/office/officeart/2005/8/layout/orgChart1"/>
    <dgm:cxn modelId="{A401EF17-1B6C-4ACD-9257-0010A3D5D3FE}" type="presParOf" srcId="{DC5BF180-E3BA-4B53-AE37-A876187538F9}" destId="{816E6AD7-D2D0-4BB2-8C4D-200909836D3E}" srcOrd="0" destOrd="0" presId="urn:microsoft.com/office/officeart/2005/8/layout/orgChart1"/>
    <dgm:cxn modelId="{1FFBCCEB-927E-4E16-83E7-3B7C90C381E8}" type="presParOf" srcId="{816E6AD7-D2D0-4BB2-8C4D-200909836D3E}" destId="{12335FCE-708D-4FC1-90DF-0F2EBDA865BF}" srcOrd="0" destOrd="0" presId="urn:microsoft.com/office/officeart/2005/8/layout/orgChart1"/>
    <dgm:cxn modelId="{998E2198-7899-4559-86CC-91EEAD5EA0A4}" type="presParOf" srcId="{816E6AD7-D2D0-4BB2-8C4D-200909836D3E}" destId="{38E71F39-1FB7-480A-AA9C-E0F733424EA0}" srcOrd="1" destOrd="0" presId="urn:microsoft.com/office/officeart/2005/8/layout/orgChart1"/>
    <dgm:cxn modelId="{67A99B53-B24B-491D-A4B9-1ABD5EF537F4}" type="presParOf" srcId="{DC5BF180-E3BA-4B53-AE37-A876187538F9}" destId="{C42177AC-E7A2-47F9-8A6E-02C503850D80}" srcOrd="1" destOrd="0" presId="urn:microsoft.com/office/officeart/2005/8/layout/orgChart1"/>
    <dgm:cxn modelId="{C266C081-F5D3-4B97-A246-1BCA3F157620}" type="presParOf" srcId="{DC5BF180-E3BA-4B53-AE37-A876187538F9}" destId="{EE9FFF75-10CD-40F1-BE49-E8A57DF83D23}" srcOrd="2" destOrd="0" presId="urn:microsoft.com/office/officeart/2005/8/layout/orgChart1"/>
    <dgm:cxn modelId="{C6375F13-297A-42E3-BD34-CB2273DFE318}" type="presParOf" srcId="{62F33BCF-53E5-4EC6-99BB-4D9DD0EF691B}" destId="{BB89AD12-492D-45F3-BB56-1B90596BAD33}" srcOrd="12" destOrd="0" presId="urn:microsoft.com/office/officeart/2005/8/layout/orgChart1"/>
    <dgm:cxn modelId="{0F5CA47F-5368-46AC-991F-BE5C1042DEEE}" type="presParOf" srcId="{62F33BCF-53E5-4EC6-99BB-4D9DD0EF691B}" destId="{522BA488-9CB5-4A77-8E57-A41E5C85F0AC}" srcOrd="13" destOrd="0" presId="urn:microsoft.com/office/officeart/2005/8/layout/orgChart1"/>
    <dgm:cxn modelId="{96F50B79-445A-4325-82FE-E91FF78CD41D}" type="presParOf" srcId="{522BA488-9CB5-4A77-8E57-A41E5C85F0AC}" destId="{5FE3AF91-F2D7-42D0-8C60-A451D766A8F5}" srcOrd="0" destOrd="0" presId="urn:microsoft.com/office/officeart/2005/8/layout/orgChart1"/>
    <dgm:cxn modelId="{59AFEE19-3DBF-4F82-97B6-B894815AF161}" type="presParOf" srcId="{5FE3AF91-F2D7-42D0-8C60-A451D766A8F5}" destId="{7C7FE2DC-258E-4551-BE4F-A936500F530A}" srcOrd="0" destOrd="0" presId="urn:microsoft.com/office/officeart/2005/8/layout/orgChart1"/>
    <dgm:cxn modelId="{9BDC11A0-06F7-4315-AAAF-F7EBB1992A8A}" type="presParOf" srcId="{5FE3AF91-F2D7-42D0-8C60-A451D766A8F5}" destId="{81B82EA1-470A-42A5-9A7C-13E834719C0F}" srcOrd="1" destOrd="0" presId="urn:microsoft.com/office/officeart/2005/8/layout/orgChart1"/>
    <dgm:cxn modelId="{3EE79429-3090-49F4-8F75-B76758C55C07}" type="presParOf" srcId="{522BA488-9CB5-4A77-8E57-A41E5C85F0AC}" destId="{8F42616B-E630-45FB-877D-5A3F9E453DBE}" srcOrd="1" destOrd="0" presId="urn:microsoft.com/office/officeart/2005/8/layout/orgChart1"/>
    <dgm:cxn modelId="{25B1478C-DFDB-43DD-A909-4C6B9D0516B9}" type="presParOf" srcId="{522BA488-9CB5-4A77-8E57-A41E5C85F0AC}" destId="{9EB9687B-ADAB-45ED-8B30-5BD404864A3B}" srcOrd="2" destOrd="0" presId="urn:microsoft.com/office/officeart/2005/8/layout/orgChart1"/>
    <dgm:cxn modelId="{DF3456CA-9E97-44EF-A591-A9E19538E8EC}" type="presParOf" srcId="{62F33BCF-53E5-4EC6-99BB-4D9DD0EF691B}" destId="{C5B81851-A829-4795-A519-9EE6058AB67B}" srcOrd="14" destOrd="0" presId="urn:microsoft.com/office/officeart/2005/8/layout/orgChart1"/>
    <dgm:cxn modelId="{78EA6B52-EA29-479F-95D8-DB3D7D325470}" type="presParOf" srcId="{62F33BCF-53E5-4EC6-99BB-4D9DD0EF691B}" destId="{E3BCB604-49D0-43CA-A0B5-2EF95990C9B7}" srcOrd="15" destOrd="0" presId="urn:microsoft.com/office/officeart/2005/8/layout/orgChart1"/>
    <dgm:cxn modelId="{396E12DE-A463-4B42-86F2-627F04C31E0B}" type="presParOf" srcId="{E3BCB604-49D0-43CA-A0B5-2EF95990C9B7}" destId="{B982A455-25D9-447D-8D8C-BBC7D65362A0}" srcOrd="0" destOrd="0" presId="urn:microsoft.com/office/officeart/2005/8/layout/orgChart1"/>
    <dgm:cxn modelId="{ECEAB264-D599-4CCB-98E6-4DD77A6E5B4A}" type="presParOf" srcId="{B982A455-25D9-447D-8D8C-BBC7D65362A0}" destId="{2CD22D5F-2039-4679-96B6-E04121BB4DB3}" srcOrd="0" destOrd="0" presId="urn:microsoft.com/office/officeart/2005/8/layout/orgChart1"/>
    <dgm:cxn modelId="{A33FAD4C-FABF-4A00-836D-BD4D0D7A4C77}" type="presParOf" srcId="{B982A455-25D9-447D-8D8C-BBC7D65362A0}" destId="{C83C7C30-EB78-42A8-8FD2-B48449A450BF}" srcOrd="1" destOrd="0" presId="urn:microsoft.com/office/officeart/2005/8/layout/orgChart1"/>
    <dgm:cxn modelId="{4B14DB1B-7E4A-4A0D-9B7F-541922DEE027}" type="presParOf" srcId="{E3BCB604-49D0-43CA-A0B5-2EF95990C9B7}" destId="{C434EE95-80B6-408C-80D0-7CBDE38AD0F4}" srcOrd="1" destOrd="0" presId="urn:microsoft.com/office/officeart/2005/8/layout/orgChart1"/>
    <dgm:cxn modelId="{86893600-D0BB-4106-95FB-6A1EE4EEC74C}" type="presParOf" srcId="{E3BCB604-49D0-43CA-A0B5-2EF95990C9B7}" destId="{DD27266E-D652-4BDF-BE3D-DC9AD71C63CC}" srcOrd="2" destOrd="0" presId="urn:microsoft.com/office/officeart/2005/8/layout/orgChart1"/>
    <dgm:cxn modelId="{9B5AC69D-00E2-4D4F-9DAA-095E9A55BA2C}" type="presParOf" srcId="{AEC0A424-503E-433E-BEF7-CDBFCA4C2BC4}" destId="{C43CD01D-18D3-4B3D-A69A-46EBC277D0F4}"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801406-D7F1-43FC-A6AD-5EE149450118}">
      <dsp:nvSpPr>
        <dsp:cNvPr id="0" name=""/>
        <dsp:cNvSpPr/>
      </dsp:nvSpPr>
      <dsp:spPr>
        <a:xfrm>
          <a:off x="2414013" y="2418080"/>
          <a:ext cx="3430020" cy="3364670"/>
        </a:xfrm>
        <a:prstGeom prst="ellipse">
          <a:avLst/>
        </a:prstGeom>
        <a:no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effectLst>
                <a:outerShdw blurRad="50800" dist="38100" dir="2700000" algn="tl" rotWithShape="0">
                  <a:prstClr val="black">
                    <a:alpha val="40000"/>
                  </a:prstClr>
                </a:outerShdw>
              </a:effectLst>
            </a:rPr>
            <a:t>ASTRONOMY</a:t>
          </a:r>
        </a:p>
      </dsp:txBody>
      <dsp:txXfrm>
        <a:off x="2916328" y="2910825"/>
        <a:ext cx="2425390" cy="2379180"/>
      </dsp:txXfrm>
    </dsp:sp>
    <dsp:sp modelId="{0424D235-AB60-4D38-820E-780639963321}">
      <dsp:nvSpPr>
        <dsp:cNvPr id="0" name=""/>
        <dsp:cNvSpPr/>
      </dsp:nvSpPr>
      <dsp:spPr>
        <a:xfrm rot="16167191">
          <a:off x="3672433" y="1967109"/>
          <a:ext cx="872740" cy="29387"/>
        </a:xfrm>
        <a:custGeom>
          <a:avLst/>
          <a:gdLst/>
          <a:ahLst/>
          <a:cxnLst/>
          <a:rect l="0" t="0" r="0" b="0"/>
          <a:pathLst>
            <a:path>
              <a:moveTo>
                <a:pt x="0" y="14693"/>
              </a:moveTo>
              <a:lnTo>
                <a:pt x="872740" y="14693"/>
              </a:lnTo>
            </a:path>
          </a:pathLst>
        </a:custGeom>
        <a:noFill/>
        <a:ln w="31750" cap="flat" cmpd="sng" algn="ctr">
          <a:solidFill>
            <a:srgbClr val="00B050"/>
          </a:solidFill>
          <a:prstDash val="solid"/>
          <a:tailEnd type="stealth"/>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4086985" y="1959984"/>
        <a:ext cx="43637" cy="43637"/>
      </dsp:txXfrm>
    </dsp:sp>
    <dsp:sp modelId="{8ABF43D2-89AC-4ADE-9E9D-90D210F0FFFA}">
      <dsp:nvSpPr>
        <dsp:cNvPr id="0" name=""/>
        <dsp:cNvSpPr/>
      </dsp:nvSpPr>
      <dsp:spPr>
        <a:xfrm>
          <a:off x="3288979" y="-126029"/>
          <a:ext cx="1615367" cy="1671522"/>
        </a:xfrm>
        <a:prstGeom prst="ellipse">
          <a:avLst/>
        </a:prstGeom>
        <a:solidFill>
          <a:schemeClr val="bg1">
            <a:alpha val="8600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i="0" kern="1200" baseline="0" dirty="0">
              <a:solidFill>
                <a:schemeClr val="tx1"/>
              </a:solidFill>
              <a:latin typeface="Arial" pitchFamily="34" charset="0"/>
            </a:rPr>
            <a:t>OPTICS</a:t>
          </a:r>
          <a:r>
            <a:rPr lang="en-US" sz="1400" b="1" i="0" kern="1200" baseline="0" dirty="0">
              <a:solidFill>
                <a:schemeClr val="tx2"/>
              </a:solidFill>
              <a:latin typeface="Arial" pitchFamily="34" charset="0"/>
            </a:rPr>
            <a:t>   </a:t>
          </a:r>
          <a:r>
            <a:rPr lang="en-US" sz="1400" b="1" i="0" kern="1200" baseline="0" dirty="0">
              <a:solidFill>
                <a:srgbClr val="00B050"/>
              </a:solidFill>
              <a:latin typeface="Arial" pitchFamily="34" charset="0"/>
            </a:rPr>
            <a:t> </a:t>
          </a:r>
        </a:p>
        <a:p>
          <a:pPr marL="0" lvl="0" indent="0" algn="ctr" defTabSz="622300">
            <a:lnSpc>
              <a:spcPct val="90000"/>
            </a:lnSpc>
            <a:spcBef>
              <a:spcPct val="0"/>
            </a:spcBef>
            <a:spcAft>
              <a:spcPct val="35000"/>
            </a:spcAft>
            <a:buNone/>
          </a:pPr>
          <a:r>
            <a:rPr lang="en-US" sz="1400" b="1" i="0" kern="1200" baseline="0" dirty="0">
              <a:solidFill>
                <a:srgbClr val="00B050"/>
              </a:solidFill>
              <a:latin typeface="Arial" pitchFamily="34" charset="0"/>
            </a:rPr>
            <a:t> High-precision adaptive optics</a:t>
          </a:r>
        </a:p>
      </dsp:txBody>
      <dsp:txXfrm>
        <a:off x="3525544" y="118760"/>
        <a:ext cx="1142237" cy="1181944"/>
      </dsp:txXfrm>
    </dsp:sp>
    <dsp:sp modelId="{8D4A1743-0823-472B-B011-B2AA2F1D7D48}">
      <dsp:nvSpPr>
        <dsp:cNvPr id="0" name=""/>
        <dsp:cNvSpPr/>
      </dsp:nvSpPr>
      <dsp:spPr>
        <a:xfrm rot="17967969">
          <a:off x="4745502" y="2246052"/>
          <a:ext cx="845843" cy="29387"/>
        </a:xfrm>
        <a:custGeom>
          <a:avLst/>
          <a:gdLst/>
          <a:ahLst/>
          <a:cxnLst/>
          <a:rect l="0" t="0" r="0" b="0"/>
          <a:pathLst>
            <a:path>
              <a:moveTo>
                <a:pt x="0" y="14693"/>
              </a:moveTo>
              <a:lnTo>
                <a:pt x="845843" y="14693"/>
              </a:lnTo>
            </a:path>
          </a:pathLst>
        </a:custGeom>
        <a:noFill/>
        <a:ln w="31750" cap="flat" cmpd="sng" algn="ctr">
          <a:solidFill>
            <a:srgbClr val="00B050"/>
          </a:solidFill>
          <a:prstDash val="solid"/>
          <a:tailEnd type="stealth"/>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47278" y="2239600"/>
        <a:ext cx="42292" cy="42292"/>
      </dsp:txXfrm>
    </dsp:sp>
    <dsp:sp modelId="{FFE059C0-810A-4311-B58C-4FA8F0D7A8F8}">
      <dsp:nvSpPr>
        <dsp:cNvPr id="0" name=""/>
        <dsp:cNvSpPr/>
      </dsp:nvSpPr>
      <dsp:spPr>
        <a:xfrm>
          <a:off x="4917030" y="321276"/>
          <a:ext cx="1749963" cy="1671522"/>
        </a:xfrm>
        <a:prstGeom prst="ellipse">
          <a:avLst/>
        </a:prstGeom>
        <a:solidFill>
          <a:schemeClr val="bg1">
            <a:alpha val="8600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br>
            <a:rPr lang="en-US" sz="1400" b="1" i="0" kern="1200" baseline="0" dirty="0">
              <a:solidFill>
                <a:schemeClr val="tx1"/>
              </a:solidFill>
              <a:latin typeface="Arial" pitchFamily="34" charset="0"/>
            </a:rPr>
          </a:br>
          <a:r>
            <a:rPr lang="en-US" sz="1400" b="1" i="0" kern="1200" baseline="0" dirty="0">
              <a:solidFill>
                <a:schemeClr val="tx1"/>
              </a:solidFill>
              <a:latin typeface="Arial" pitchFamily="34" charset="0"/>
            </a:rPr>
            <a:t>COMPUTERS</a:t>
          </a:r>
          <a:r>
            <a:rPr lang="en-US" sz="1400" b="1" i="0" kern="1200" baseline="0" dirty="0">
              <a:solidFill>
                <a:schemeClr val="tx2"/>
              </a:solidFill>
              <a:latin typeface="Arial" pitchFamily="34" charset="0"/>
            </a:rPr>
            <a:t> </a:t>
          </a:r>
        </a:p>
        <a:p>
          <a:pPr marL="0" lvl="0" indent="0" algn="ctr" defTabSz="622300">
            <a:lnSpc>
              <a:spcPct val="90000"/>
            </a:lnSpc>
            <a:spcBef>
              <a:spcPct val="0"/>
            </a:spcBef>
            <a:spcAft>
              <a:spcPct val="35000"/>
            </a:spcAft>
            <a:buNone/>
          </a:pPr>
          <a:r>
            <a:rPr lang="en-US" sz="1400" b="1" i="0" kern="1200" baseline="0" dirty="0">
              <a:solidFill>
                <a:srgbClr val="00B050"/>
              </a:solidFill>
              <a:latin typeface="Arial" pitchFamily="34" charset="0"/>
            </a:rPr>
            <a:t>Fastest hardware </a:t>
          </a:r>
        </a:p>
        <a:p>
          <a:pPr marL="0" lvl="0" indent="0" algn="ctr" defTabSz="622300">
            <a:lnSpc>
              <a:spcPct val="90000"/>
            </a:lnSpc>
            <a:spcBef>
              <a:spcPct val="0"/>
            </a:spcBef>
            <a:spcAft>
              <a:spcPct val="35000"/>
            </a:spcAft>
            <a:buNone/>
          </a:pPr>
          <a:r>
            <a:rPr lang="en-US" sz="1400" b="1" i="0" kern="1200" baseline="0" dirty="0">
              <a:solidFill>
                <a:srgbClr val="00B050"/>
              </a:solidFill>
              <a:latin typeface="Arial" pitchFamily="34" charset="0"/>
            </a:rPr>
            <a:t>Complex software   </a:t>
          </a:r>
        </a:p>
      </dsp:txBody>
      <dsp:txXfrm>
        <a:off x="5173306" y="566065"/>
        <a:ext cx="1237411" cy="1181944"/>
      </dsp:txXfrm>
    </dsp:sp>
    <dsp:sp modelId="{46C654E3-2169-4558-8A84-F539C168F86C}">
      <dsp:nvSpPr>
        <dsp:cNvPr id="0" name=""/>
        <dsp:cNvSpPr/>
      </dsp:nvSpPr>
      <dsp:spPr>
        <a:xfrm rot="19777311">
          <a:off x="5543191" y="3009046"/>
          <a:ext cx="845168" cy="29387"/>
        </a:xfrm>
        <a:custGeom>
          <a:avLst/>
          <a:gdLst/>
          <a:ahLst/>
          <a:cxnLst/>
          <a:rect l="0" t="0" r="0" b="0"/>
          <a:pathLst>
            <a:path>
              <a:moveTo>
                <a:pt x="0" y="14693"/>
              </a:moveTo>
              <a:lnTo>
                <a:pt x="845168" y="14693"/>
              </a:lnTo>
            </a:path>
          </a:pathLst>
        </a:custGeom>
        <a:noFill/>
        <a:ln w="31750" cap="flat" cmpd="sng" algn="ctr">
          <a:solidFill>
            <a:srgbClr val="00B050"/>
          </a:solidFill>
          <a:prstDash val="solid"/>
          <a:tailEnd type="stealth"/>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944646" y="3002611"/>
        <a:ext cx="42258" cy="42258"/>
      </dsp:txXfrm>
    </dsp:sp>
    <dsp:sp modelId="{24738AEE-7BF2-410A-8714-952941E6AEEC}">
      <dsp:nvSpPr>
        <dsp:cNvPr id="0" name=""/>
        <dsp:cNvSpPr/>
      </dsp:nvSpPr>
      <dsp:spPr>
        <a:xfrm>
          <a:off x="6225414" y="1562332"/>
          <a:ext cx="1615367" cy="1671522"/>
        </a:xfrm>
        <a:prstGeom prst="ellipse">
          <a:avLst/>
        </a:prstGeom>
        <a:solidFill>
          <a:schemeClr val="bg1">
            <a:alpha val="8600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100000"/>
            </a:lnSpc>
            <a:spcBef>
              <a:spcPct val="0"/>
            </a:spcBef>
            <a:spcAft>
              <a:spcPts val="0"/>
            </a:spcAft>
            <a:buNone/>
          </a:pPr>
          <a:r>
            <a:rPr lang="en-US" sz="1200" b="1" i="0" kern="1200" baseline="0" dirty="0">
              <a:solidFill>
                <a:schemeClr val="tx1"/>
              </a:solidFill>
              <a:latin typeface="Arial" pitchFamily="34" charset="0"/>
            </a:rPr>
            <a:t>ELECTRONICS</a:t>
          </a:r>
          <a:r>
            <a:rPr lang="en-US" sz="1200" b="1" i="0" kern="1200" baseline="0" dirty="0">
              <a:solidFill>
                <a:schemeClr val="tx2"/>
              </a:solidFill>
              <a:latin typeface="Arial" pitchFamily="34" charset="0"/>
            </a:rPr>
            <a:t> </a:t>
          </a:r>
        </a:p>
        <a:p>
          <a:pPr marL="0" lvl="0" indent="0" algn="ctr" defTabSz="533400">
            <a:lnSpc>
              <a:spcPct val="90000"/>
            </a:lnSpc>
            <a:spcBef>
              <a:spcPct val="0"/>
            </a:spcBef>
            <a:spcAft>
              <a:spcPct val="35000"/>
            </a:spcAft>
            <a:buNone/>
          </a:pPr>
          <a:r>
            <a:rPr lang="en-US" sz="1400" b="1" i="0" kern="1200" baseline="0" dirty="0">
              <a:solidFill>
                <a:srgbClr val="00B050"/>
              </a:solidFill>
              <a:latin typeface="Arial" pitchFamily="34" charset="0"/>
            </a:rPr>
            <a:t>Most sensitive detectors </a:t>
          </a:r>
        </a:p>
        <a:p>
          <a:pPr marL="0" lvl="0" indent="0" algn="ctr" defTabSz="533400">
            <a:lnSpc>
              <a:spcPct val="90000"/>
            </a:lnSpc>
            <a:spcBef>
              <a:spcPct val="0"/>
            </a:spcBef>
            <a:spcAft>
              <a:spcPct val="35000"/>
            </a:spcAft>
            <a:buNone/>
          </a:pPr>
          <a:r>
            <a:rPr lang="en-US" sz="1400" b="1" i="0" kern="1200" baseline="0" dirty="0">
              <a:solidFill>
                <a:srgbClr val="00B050"/>
              </a:solidFill>
              <a:latin typeface="Arial" pitchFamily="34" charset="0"/>
            </a:rPr>
            <a:t>Fastest clocks</a:t>
          </a:r>
        </a:p>
      </dsp:txBody>
      <dsp:txXfrm>
        <a:off x="6461979" y="1807121"/>
        <a:ext cx="1142237" cy="1181944"/>
      </dsp:txXfrm>
    </dsp:sp>
    <dsp:sp modelId="{D85D47D9-54BC-40C9-8B00-3C95A49E1908}">
      <dsp:nvSpPr>
        <dsp:cNvPr id="0" name=""/>
        <dsp:cNvSpPr/>
      </dsp:nvSpPr>
      <dsp:spPr>
        <a:xfrm>
          <a:off x="5844034" y="4085721"/>
          <a:ext cx="867989" cy="29387"/>
        </a:xfrm>
        <a:custGeom>
          <a:avLst/>
          <a:gdLst/>
          <a:ahLst/>
          <a:cxnLst/>
          <a:rect l="0" t="0" r="0" b="0"/>
          <a:pathLst>
            <a:path>
              <a:moveTo>
                <a:pt x="0" y="14693"/>
              </a:moveTo>
              <a:lnTo>
                <a:pt x="867989" y="14693"/>
              </a:lnTo>
            </a:path>
          </a:pathLst>
        </a:custGeom>
        <a:noFill/>
        <a:ln w="31750" cap="flat" cmpd="sng" algn="ctr">
          <a:solidFill>
            <a:srgbClr val="00B050"/>
          </a:solidFill>
          <a:prstDash val="solid"/>
          <a:tailEnd type="stealth"/>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256329" y="4078715"/>
        <a:ext cx="43399" cy="43399"/>
      </dsp:txXfrm>
    </dsp:sp>
    <dsp:sp modelId="{334C07E6-0553-4FCF-AAEF-FC506FE9CD10}">
      <dsp:nvSpPr>
        <dsp:cNvPr id="0" name=""/>
        <dsp:cNvSpPr/>
      </dsp:nvSpPr>
      <dsp:spPr>
        <a:xfrm>
          <a:off x="6712023" y="3264654"/>
          <a:ext cx="1615367" cy="1671522"/>
        </a:xfrm>
        <a:prstGeom prst="ellipse">
          <a:avLst/>
        </a:prstGeom>
        <a:solidFill>
          <a:schemeClr val="bg1">
            <a:alpha val="8600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i="0" kern="1200" baseline="0" dirty="0">
              <a:solidFill>
                <a:schemeClr val="tx1"/>
              </a:solidFill>
              <a:latin typeface="Arial" pitchFamily="34" charset="0"/>
            </a:rPr>
            <a:t>SPACE</a:t>
          </a:r>
        </a:p>
        <a:p>
          <a:pPr marL="0" lvl="0" indent="0" algn="ctr" defTabSz="622300">
            <a:lnSpc>
              <a:spcPct val="90000"/>
            </a:lnSpc>
            <a:spcBef>
              <a:spcPct val="0"/>
            </a:spcBef>
            <a:spcAft>
              <a:spcPct val="35000"/>
            </a:spcAft>
            <a:buNone/>
          </a:pPr>
          <a:r>
            <a:rPr lang="en-US" sz="1200" b="1" i="0" kern="1200" baseline="0" dirty="0">
              <a:solidFill>
                <a:schemeClr val="tx2"/>
              </a:solidFill>
              <a:latin typeface="Arial" pitchFamily="34" charset="0"/>
            </a:rPr>
            <a:t> </a:t>
          </a:r>
          <a:r>
            <a:rPr lang="en-US" sz="1200" b="1" i="0" kern="1200" baseline="0" dirty="0">
              <a:solidFill>
                <a:srgbClr val="00B050"/>
              </a:solidFill>
              <a:latin typeface="Arial" pitchFamily="34" charset="0"/>
            </a:rPr>
            <a:t>Satellite Miniaturization </a:t>
          </a:r>
        </a:p>
        <a:p>
          <a:pPr marL="0" lvl="0" indent="0" algn="ctr" defTabSz="622300">
            <a:lnSpc>
              <a:spcPct val="90000"/>
            </a:lnSpc>
            <a:spcBef>
              <a:spcPct val="0"/>
            </a:spcBef>
            <a:spcAft>
              <a:spcPct val="35000"/>
            </a:spcAft>
            <a:buNone/>
          </a:pPr>
          <a:r>
            <a:rPr lang="en-US" sz="1200" b="1" i="0" kern="1200" baseline="0" dirty="0">
              <a:solidFill>
                <a:srgbClr val="00B050"/>
              </a:solidFill>
              <a:latin typeface="Arial" pitchFamily="34" charset="0"/>
            </a:rPr>
            <a:t>Precision</a:t>
          </a:r>
        </a:p>
      </dsp:txBody>
      <dsp:txXfrm>
        <a:off x="6948588" y="3509443"/>
        <a:ext cx="1142237" cy="1181944"/>
      </dsp:txXfrm>
    </dsp:sp>
    <dsp:sp modelId="{F49B19E5-58F9-454D-B2A7-A055B0ED1FB3}">
      <dsp:nvSpPr>
        <dsp:cNvPr id="0" name=""/>
        <dsp:cNvSpPr/>
      </dsp:nvSpPr>
      <dsp:spPr>
        <a:xfrm rot="1800000">
          <a:off x="5548786" y="5156449"/>
          <a:ext cx="869582" cy="29387"/>
        </a:xfrm>
        <a:custGeom>
          <a:avLst/>
          <a:gdLst/>
          <a:ahLst/>
          <a:cxnLst/>
          <a:rect l="0" t="0" r="0" b="0"/>
          <a:pathLst>
            <a:path>
              <a:moveTo>
                <a:pt x="0" y="14693"/>
              </a:moveTo>
              <a:lnTo>
                <a:pt x="869582" y="14693"/>
              </a:lnTo>
            </a:path>
          </a:pathLst>
        </a:custGeom>
        <a:noFill/>
        <a:ln w="25400" cap="flat" cmpd="sng" algn="ctr">
          <a:solidFill>
            <a:srgbClr val="0069B8"/>
          </a:solidFill>
          <a:prstDash val="solid"/>
          <a:tailEnd type="stealth"/>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961838" y="5149403"/>
        <a:ext cx="43479" cy="43479"/>
      </dsp:txXfrm>
    </dsp:sp>
    <dsp:sp modelId="{9806B7A9-AD9C-4CF5-B89D-541CC610AEFD}">
      <dsp:nvSpPr>
        <dsp:cNvPr id="0" name=""/>
        <dsp:cNvSpPr/>
      </dsp:nvSpPr>
      <dsp:spPr>
        <a:xfrm>
          <a:off x="6257758" y="4959995"/>
          <a:ext cx="1615367" cy="1671522"/>
        </a:xfrm>
        <a:prstGeom prst="ellipse">
          <a:avLst/>
        </a:prstGeom>
        <a:solidFill>
          <a:schemeClr val="bg1">
            <a:alpha val="86000"/>
          </a:schemeClr>
        </a:solidFill>
        <a:ln w="25400" cap="flat" cmpd="sng" algn="ctr">
          <a:solidFill>
            <a:srgbClr val="0069B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PHYSICS</a:t>
          </a:r>
          <a:r>
            <a:rPr lang="en-US" sz="1400" b="1" kern="1200" dirty="0">
              <a:solidFill>
                <a:schemeClr val="tx2"/>
              </a:solidFill>
            </a:rPr>
            <a:t> </a:t>
          </a:r>
        </a:p>
        <a:p>
          <a:pPr marL="0" lvl="0" indent="0" algn="ctr" defTabSz="622300">
            <a:lnSpc>
              <a:spcPct val="90000"/>
            </a:lnSpc>
            <a:spcBef>
              <a:spcPct val="0"/>
            </a:spcBef>
            <a:spcAft>
              <a:spcPct val="35000"/>
            </a:spcAft>
            <a:buNone/>
          </a:pPr>
          <a:r>
            <a:rPr lang="en-US" sz="1400" b="1" kern="1200" dirty="0">
              <a:solidFill>
                <a:srgbClr val="0069B8"/>
              </a:solidFill>
            </a:rPr>
            <a:t>Laborato</a:t>
          </a:r>
          <a:r>
            <a:rPr lang="en-US" sz="1400" b="1" i="0" kern="1200" baseline="0" dirty="0">
              <a:solidFill>
                <a:srgbClr val="0069B8"/>
              </a:solidFill>
              <a:latin typeface="Arial" pitchFamily="34" charset="0"/>
            </a:rPr>
            <a:t>ry of extremes </a:t>
          </a:r>
        </a:p>
        <a:p>
          <a:pPr marL="0" lvl="0" indent="0" algn="ctr" defTabSz="622300">
            <a:lnSpc>
              <a:spcPct val="90000"/>
            </a:lnSpc>
            <a:spcBef>
              <a:spcPct val="0"/>
            </a:spcBef>
            <a:spcAft>
              <a:spcPct val="35000"/>
            </a:spcAft>
            <a:buNone/>
          </a:pPr>
          <a:r>
            <a:rPr lang="en-US" sz="1400" b="1" i="0" kern="1200" baseline="0" dirty="0">
              <a:solidFill>
                <a:srgbClr val="0069B8"/>
              </a:solidFill>
              <a:latin typeface="Arial" pitchFamily="34" charset="0"/>
            </a:rPr>
            <a:t>Making heavy elements </a:t>
          </a:r>
        </a:p>
      </dsp:txBody>
      <dsp:txXfrm>
        <a:off x="6494323" y="5204784"/>
        <a:ext cx="1142237" cy="1181944"/>
      </dsp:txXfrm>
    </dsp:sp>
    <dsp:sp modelId="{6E724CDF-6C4C-4025-8C9E-B73E72BC1EC4}">
      <dsp:nvSpPr>
        <dsp:cNvPr id="0" name=""/>
        <dsp:cNvSpPr/>
      </dsp:nvSpPr>
      <dsp:spPr>
        <a:xfrm rot="3600000">
          <a:off x="4756216" y="5927127"/>
          <a:ext cx="871886" cy="29387"/>
        </a:xfrm>
        <a:custGeom>
          <a:avLst/>
          <a:gdLst/>
          <a:ahLst/>
          <a:cxnLst/>
          <a:rect l="0" t="0" r="0" b="0"/>
          <a:pathLst>
            <a:path>
              <a:moveTo>
                <a:pt x="0" y="14693"/>
              </a:moveTo>
              <a:lnTo>
                <a:pt x="871886" y="14693"/>
              </a:lnTo>
            </a:path>
          </a:pathLst>
        </a:custGeom>
        <a:noFill/>
        <a:ln w="25400" cap="flat" cmpd="sng" algn="ctr">
          <a:solidFill>
            <a:srgbClr val="0069B8"/>
          </a:solidFill>
          <a:prstDash val="solid"/>
          <a:tailEnd type="stealth"/>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70362" y="5920023"/>
        <a:ext cx="43594" cy="43594"/>
      </dsp:txXfrm>
    </dsp:sp>
    <dsp:sp modelId="{ED828986-566C-4058-B95E-3B6AC4E03D02}">
      <dsp:nvSpPr>
        <dsp:cNvPr id="0" name=""/>
        <dsp:cNvSpPr/>
      </dsp:nvSpPr>
      <dsp:spPr>
        <a:xfrm>
          <a:off x="5016681" y="6201072"/>
          <a:ext cx="1615367" cy="1671522"/>
        </a:xfrm>
        <a:prstGeom prst="ellipse">
          <a:avLst/>
        </a:prstGeom>
        <a:solidFill>
          <a:schemeClr val="bg1">
            <a:alpha val="86000"/>
          </a:schemeClr>
        </a:solidFill>
        <a:ln w="25400" cap="flat" cmpd="sng" algn="ctr">
          <a:solidFill>
            <a:srgbClr val="0069B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i="0" kern="1200" baseline="0" dirty="0">
              <a:solidFill>
                <a:schemeClr val="tx1"/>
              </a:solidFill>
              <a:latin typeface="Arial" pitchFamily="34" charset="0"/>
            </a:rPr>
            <a:t>CHEMISTRY</a:t>
          </a:r>
        </a:p>
        <a:p>
          <a:pPr marL="0" lvl="0" indent="0" algn="ctr" defTabSz="622300">
            <a:lnSpc>
              <a:spcPct val="90000"/>
            </a:lnSpc>
            <a:spcBef>
              <a:spcPct val="0"/>
            </a:spcBef>
            <a:spcAft>
              <a:spcPct val="35000"/>
            </a:spcAft>
            <a:buNone/>
          </a:pPr>
          <a:r>
            <a:rPr lang="en-US" sz="1400" b="1" i="0" kern="1200" baseline="0" dirty="0">
              <a:solidFill>
                <a:srgbClr val="0069B8"/>
              </a:solidFill>
              <a:latin typeface="Arial" pitchFamily="34" charset="0"/>
            </a:rPr>
            <a:t>Producing organic molecules</a:t>
          </a:r>
        </a:p>
      </dsp:txBody>
      <dsp:txXfrm>
        <a:off x="5253246" y="6445861"/>
        <a:ext cx="1142237" cy="1181944"/>
      </dsp:txXfrm>
    </dsp:sp>
    <dsp:sp modelId="{B82E6ECC-E523-4741-8070-32620843D222}">
      <dsp:nvSpPr>
        <dsp:cNvPr id="0" name=""/>
        <dsp:cNvSpPr/>
      </dsp:nvSpPr>
      <dsp:spPr>
        <a:xfrm rot="5400000">
          <a:off x="3692730" y="6204350"/>
          <a:ext cx="872586" cy="29387"/>
        </a:xfrm>
        <a:custGeom>
          <a:avLst/>
          <a:gdLst/>
          <a:ahLst/>
          <a:cxnLst/>
          <a:rect l="0" t="0" r="0" b="0"/>
          <a:pathLst>
            <a:path>
              <a:moveTo>
                <a:pt x="0" y="14693"/>
              </a:moveTo>
              <a:lnTo>
                <a:pt x="872586" y="14693"/>
              </a:lnTo>
            </a:path>
          </a:pathLst>
        </a:custGeom>
        <a:noFill/>
        <a:ln w="25400" cap="flat" cmpd="sng" algn="ctr">
          <a:solidFill>
            <a:srgbClr val="0069B8"/>
          </a:solidFill>
          <a:prstDash val="solid"/>
          <a:tailEnd type="stealth"/>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07209" y="6197229"/>
        <a:ext cx="43629" cy="43629"/>
      </dsp:txXfrm>
    </dsp:sp>
    <dsp:sp modelId="{3A5E9AA0-12EF-43ED-94D0-91314DA90E5F}">
      <dsp:nvSpPr>
        <dsp:cNvPr id="0" name=""/>
        <dsp:cNvSpPr/>
      </dsp:nvSpPr>
      <dsp:spPr>
        <a:xfrm>
          <a:off x="3321340" y="6655337"/>
          <a:ext cx="1615367" cy="1671522"/>
        </a:xfrm>
        <a:prstGeom prst="ellipse">
          <a:avLst/>
        </a:prstGeom>
        <a:solidFill>
          <a:schemeClr val="bg1">
            <a:alpha val="86000"/>
          </a:schemeClr>
        </a:solidFill>
        <a:ln w="25400" cap="flat" cmpd="sng" algn="ctr">
          <a:solidFill>
            <a:srgbClr val="0069B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i="0" kern="1200" baseline="0" dirty="0">
              <a:solidFill>
                <a:schemeClr val="tx1"/>
              </a:solidFill>
              <a:latin typeface="Arial" pitchFamily="34" charset="0"/>
            </a:rPr>
            <a:t>BIOLOGY</a:t>
          </a:r>
        </a:p>
        <a:p>
          <a:pPr marL="0" lvl="0" indent="0" algn="ctr" defTabSz="622300">
            <a:lnSpc>
              <a:spcPct val="90000"/>
            </a:lnSpc>
            <a:spcBef>
              <a:spcPct val="0"/>
            </a:spcBef>
            <a:spcAft>
              <a:spcPct val="35000"/>
            </a:spcAft>
            <a:buNone/>
          </a:pPr>
          <a:r>
            <a:rPr lang="en-US" sz="1400" b="1" i="0" kern="1200" baseline="0" dirty="0">
              <a:solidFill>
                <a:srgbClr val="0069B8"/>
              </a:solidFill>
              <a:latin typeface="Arial" pitchFamily="34" charset="0"/>
            </a:rPr>
            <a:t>Building blocks of life</a:t>
          </a:r>
        </a:p>
      </dsp:txBody>
      <dsp:txXfrm>
        <a:off x="3557905" y="6900126"/>
        <a:ext cx="1142237" cy="1181944"/>
      </dsp:txXfrm>
    </dsp:sp>
    <dsp:sp modelId="{67FBF1E1-913E-413A-89FC-BD6EE0EB30E5}">
      <dsp:nvSpPr>
        <dsp:cNvPr id="0" name=""/>
        <dsp:cNvSpPr/>
      </dsp:nvSpPr>
      <dsp:spPr>
        <a:xfrm rot="7200000">
          <a:off x="2629944" y="5927127"/>
          <a:ext cx="871886" cy="29387"/>
        </a:xfrm>
        <a:custGeom>
          <a:avLst/>
          <a:gdLst/>
          <a:ahLst/>
          <a:cxnLst/>
          <a:rect l="0" t="0" r="0" b="0"/>
          <a:pathLst>
            <a:path>
              <a:moveTo>
                <a:pt x="0" y="14693"/>
              </a:moveTo>
              <a:lnTo>
                <a:pt x="871886" y="14693"/>
              </a:lnTo>
            </a:path>
          </a:pathLst>
        </a:custGeom>
        <a:noFill/>
        <a:ln w="25400" cap="flat" cmpd="sng" algn="ctr">
          <a:solidFill>
            <a:srgbClr val="0069B8"/>
          </a:solidFill>
          <a:prstDash val="solid"/>
          <a:tailEnd type="stealth"/>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044090" y="5920023"/>
        <a:ext cx="43594" cy="43594"/>
      </dsp:txXfrm>
    </dsp:sp>
    <dsp:sp modelId="{BC284A44-3C61-47A9-AEB1-B84A7A6B75D1}">
      <dsp:nvSpPr>
        <dsp:cNvPr id="0" name=""/>
        <dsp:cNvSpPr/>
      </dsp:nvSpPr>
      <dsp:spPr>
        <a:xfrm>
          <a:off x="1625998" y="6201072"/>
          <a:ext cx="1615367" cy="1671522"/>
        </a:xfrm>
        <a:prstGeom prst="ellipse">
          <a:avLst/>
        </a:prstGeom>
        <a:solidFill>
          <a:schemeClr val="bg1">
            <a:alpha val="86000"/>
          </a:schemeClr>
        </a:solidFill>
        <a:ln w="25400" cap="flat" cmpd="sng" algn="ctr">
          <a:solidFill>
            <a:srgbClr val="0069B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b="1" i="0" kern="1200" baseline="0" dirty="0">
            <a:solidFill>
              <a:schemeClr val="tx2"/>
            </a:solidFill>
            <a:latin typeface="Arial" pitchFamily="34" charset="0"/>
          </a:endParaRPr>
        </a:p>
        <a:p>
          <a:pPr marL="0" lvl="0" indent="0" algn="ctr" defTabSz="622300">
            <a:lnSpc>
              <a:spcPct val="90000"/>
            </a:lnSpc>
            <a:spcBef>
              <a:spcPct val="0"/>
            </a:spcBef>
            <a:spcAft>
              <a:spcPct val="35000"/>
            </a:spcAft>
            <a:buNone/>
          </a:pPr>
          <a:r>
            <a:rPr lang="en-US" sz="1400" b="1" i="0" kern="1200" baseline="0" dirty="0">
              <a:solidFill>
                <a:schemeClr val="tx1"/>
              </a:solidFill>
              <a:latin typeface="Arial" pitchFamily="34" charset="0"/>
            </a:rPr>
            <a:t>MATHEM-ATICS      </a:t>
          </a:r>
        </a:p>
        <a:p>
          <a:pPr marL="0" lvl="0" indent="0" algn="ctr" defTabSz="622300">
            <a:lnSpc>
              <a:spcPct val="90000"/>
            </a:lnSpc>
            <a:spcBef>
              <a:spcPct val="0"/>
            </a:spcBef>
            <a:spcAft>
              <a:spcPct val="35000"/>
            </a:spcAft>
            <a:buNone/>
          </a:pPr>
          <a:r>
            <a:rPr lang="en-US" sz="1400" b="1" i="0" kern="1200" baseline="0" dirty="0">
              <a:solidFill>
                <a:srgbClr val="0069B8"/>
              </a:solidFill>
              <a:latin typeface="Arial" pitchFamily="34" charset="0"/>
            </a:rPr>
            <a:t>Abstract thought</a:t>
          </a:r>
          <a:endParaRPr lang="en-US" sz="1400" b="1" kern="1200" dirty="0">
            <a:solidFill>
              <a:srgbClr val="0069B8"/>
            </a:solidFill>
          </a:endParaRPr>
        </a:p>
        <a:p>
          <a:pPr marL="0" lvl="0" indent="0" algn="ctr" defTabSz="622300">
            <a:lnSpc>
              <a:spcPct val="90000"/>
            </a:lnSpc>
            <a:spcBef>
              <a:spcPct val="0"/>
            </a:spcBef>
            <a:spcAft>
              <a:spcPct val="35000"/>
            </a:spcAft>
            <a:buNone/>
          </a:pPr>
          <a:endParaRPr lang="en-US" sz="1200" kern="1200" dirty="0"/>
        </a:p>
      </dsp:txBody>
      <dsp:txXfrm>
        <a:off x="1862563" y="6445861"/>
        <a:ext cx="1142237" cy="1181944"/>
      </dsp:txXfrm>
    </dsp:sp>
    <dsp:sp modelId="{3ADE5D73-CFCA-4223-A707-34AA309F528F}">
      <dsp:nvSpPr>
        <dsp:cNvPr id="0" name=""/>
        <dsp:cNvSpPr/>
      </dsp:nvSpPr>
      <dsp:spPr>
        <a:xfrm rot="9000000">
          <a:off x="1839678" y="5156449"/>
          <a:ext cx="869582" cy="29387"/>
        </a:xfrm>
        <a:custGeom>
          <a:avLst/>
          <a:gdLst/>
          <a:ahLst/>
          <a:cxnLst/>
          <a:rect l="0" t="0" r="0" b="0"/>
          <a:pathLst>
            <a:path>
              <a:moveTo>
                <a:pt x="0" y="14693"/>
              </a:moveTo>
              <a:lnTo>
                <a:pt x="869582" y="14693"/>
              </a:lnTo>
            </a:path>
          </a:pathLst>
        </a:custGeom>
        <a:noFill/>
        <a:ln w="25400" cap="flat" cmpd="sng" algn="ctr">
          <a:solidFill>
            <a:srgbClr val="C00000"/>
          </a:solidFill>
          <a:prstDash val="solid"/>
          <a:tailEnd type="stealth"/>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252730" y="5149403"/>
        <a:ext cx="43479" cy="43479"/>
      </dsp:txXfrm>
    </dsp:sp>
    <dsp:sp modelId="{262BD764-14B0-4883-9E57-1FE92D83C6B5}">
      <dsp:nvSpPr>
        <dsp:cNvPr id="0" name=""/>
        <dsp:cNvSpPr/>
      </dsp:nvSpPr>
      <dsp:spPr>
        <a:xfrm>
          <a:off x="384922" y="4959995"/>
          <a:ext cx="1615367" cy="1671522"/>
        </a:xfrm>
        <a:prstGeom prst="ellipse">
          <a:avLst/>
        </a:prstGeom>
        <a:solidFill>
          <a:schemeClr val="bg1">
            <a:alpha val="8600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i="0" kern="1200" baseline="0" dirty="0">
              <a:solidFill>
                <a:schemeClr val="tx1"/>
              </a:solidFill>
              <a:latin typeface="Arial" pitchFamily="34" charset="0"/>
            </a:rPr>
            <a:t>INSPIRAT</a:t>
          </a:r>
          <a:br>
            <a:rPr lang="en-US" sz="1400" b="1" i="0" kern="1200" baseline="0" dirty="0">
              <a:solidFill>
                <a:schemeClr val="tx1"/>
              </a:solidFill>
              <a:latin typeface="Arial" pitchFamily="34" charset="0"/>
            </a:rPr>
          </a:br>
          <a:r>
            <a:rPr lang="en-US" sz="1400" b="1" i="0" kern="1200" baseline="0" dirty="0">
              <a:solidFill>
                <a:schemeClr val="tx1"/>
              </a:solidFill>
              <a:latin typeface="Arial" pitchFamily="34" charset="0"/>
            </a:rPr>
            <a:t>ION</a:t>
          </a:r>
        </a:p>
        <a:p>
          <a:pPr marL="0" lvl="0" indent="0" algn="ctr" defTabSz="622300">
            <a:lnSpc>
              <a:spcPct val="90000"/>
            </a:lnSpc>
            <a:spcBef>
              <a:spcPct val="0"/>
            </a:spcBef>
            <a:spcAft>
              <a:spcPct val="35000"/>
            </a:spcAft>
            <a:buNone/>
          </a:pPr>
          <a:r>
            <a:rPr lang="en-US" sz="1400" b="1" i="0" kern="1200" baseline="0" dirty="0">
              <a:solidFill>
                <a:srgbClr val="C00000"/>
              </a:solidFill>
              <a:latin typeface="Arial" pitchFamily="34" charset="0"/>
            </a:rPr>
            <a:t>Career in science and technology</a:t>
          </a:r>
        </a:p>
      </dsp:txBody>
      <dsp:txXfrm>
        <a:off x="621487" y="5204784"/>
        <a:ext cx="1142237" cy="1181944"/>
      </dsp:txXfrm>
    </dsp:sp>
    <dsp:sp modelId="{10CA5F83-2E0F-46FE-9A3D-883EF5E0F9FF}">
      <dsp:nvSpPr>
        <dsp:cNvPr id="0" name=""/>
        <dsp:cNvSpPr/>
      </dsp:nvSpPr>
      <dsp:spPr>
        <a:xfrm rot="10800000">
          <a:off x="1546024" y="4085721"/>
          <a:ext cx="867989" cy="29387"/>
        </a:xfrm>
        <a:custGeom>
          <a:avLst/>
          <a:gdLst/>
          <a:ahLst/>
          <a:cxnLst/>
          <a:rect l="0" t="0" r="0" b="0"/>
          <a:pathLst>
            <a:path>
              <a:moveTo>
                <a:pt x="0" y="14693"/>
              </a:moveTo>
              <a:lnTo>
                <a:pt x="867989" y="14693"/>
              </a:lnTo>
            </a:path>
          </a:pathLst>
        </a:custGeom>
        <a:noFill/>
        <a:ln w="25400" cap="flat" cmpd="sng" algn="ctr">
          <a:solidFill>
            <a:srgbClr val="C00000"/>
          </a:solidFill>
          <a:prstDash val="solid"/>
          <a:tailEnd type="stealth"/>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1958319" y="4078715"/>
        <a:ext cx="43399" cy="43399"/>
      </dsp:txXfrm>
    </dsp:sp>
    <dsp:sp modelId="{42713413-F644-4867-B775-1B265F16EA30}">
      <dsp:nvSpPr>
        <dsp:cNvPr id="0" name=""/>
        <dsp:cNvSpPr/>
      </dsp:nvSpPr>
      <dsp:spPr>
        <a:xfrm>
          <a:off x="-69343" y="3264654"/>
          <a:ext cx="1615367" cy="1671522"/>
        </a:xfrm>
        <a:prstGeom prst="ellipse">
          <a:avLst/>
        </a:prstGeom>
        <a:solidFill>
          <a:schemeClr val="bg1">
            <a:alpha val="8600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i="0" kern="1200" baseline="0" dirty="0">
              <a:solidFill>
                <a:schemeClr val="tx1"/>
              </a:solidFill>
              <a:latin typeface="Arial" pitchFamily="34" charset="0"/>
            </a:rPr>
            <a:t>ANTHRO-POLOGY </a:t>
          </a:r>
          <a:r>
            <a:rPr lang="en-US" sz="1400" b="1" i="0" kern="1200" baseline="0" dirty="0">
              <a:solidFill>
                <a:srgbClr val="C00000"/>
              </a:solidFill>
              <a:latin typeface="Arial" pitchFamily="34" charset="0"/>
            </a:rPr>
            <a:t>     </a:t>
          </a:r>
        </a:p>
        <a:p>
          <a:pPr marL="0" lvl="0" indent="0" algn="ctr" defTabSz="622300">
            <a:lnSpc>
              <a:spcPct val="90000"/>
            </a:lnSpc>
            <a:spcBef>
              <a:spcPct val="0"/>
            </a:spcBef>
            <a:spcAft>
              <a:spcPct val="35000"/>
            </a:spcAft>
            <a:buNone/>
          </a:pPr>
          <a:r>
            <a:rPr lang="en-US" sz="1400" b="1" i="0" kern="1200" baseline="0" dirty="0">
              <a:solidFill>
                <a:srgbClr val="C00000"/>
              </a:solidFill>
              <a:latin typeface="Arial" pitchFamily="34" charset="0"/>
            </a:rPr>
            <a:t>Ancient civilizations </a:t>
          </a:r>
        </a:p>
        <a:p>
          <a:pPr marL="0" lvl="0" indent="0" algn="ctr" defTabSz="622300">
            <a:lnSpc>
              <a:spcPct val="90000"/>
            </a:lnSpc>
            <a:spcBef>
              <a:spcPct val="0"/>
            </a:spcBef>
            <a:spcAft>
              <a:spcPct val="35000"/>
            </a:spcAft>
            <a:buNone/>
          </a:pPr>
          <a:r>
            <a:rPr lang="en-US" sz="1400" b="1" i="0" kern="1200" baseline="0" dirty="0">
              <a:solidFill>
                <a:srgbClr val="C00000"/>
              </a:solidFill>
              <a:latin typeface="Arial" pitchFamily="34" charset="0"/>
            </a:rPr>
            <a:t>Our roots</a:t>
          </a:r>
        </a:p>
      </dsp:txBody>
      <dsp:txXfrm>
        <a:off x="167222" y="3509443"/>
        <a:ext cx="1142237" cy="1181944"/>
      </dsp:txXfrm>
    </dsp:sp>
    <dsp:sp modelId="{09C53F92-D871-4415-A228-91B18D9AEBE8}">
      <dsp:nvSpPr>
        <dsp:cNvPr id="0" name=""/>
        <dsp:cNvSpPr/>
      </dsp:nvSpPr>
      <dsp:spPr>
        <a:xfrm rot="12600000">
          <a:off x="1839678" y="3014994"/>
          <a:ext cx="869582" cy="29387"/>
        </a:xfrm>
        <a:custGeom>
          <a:avLst/>
          <a:gdLst/>
          <a:ahLst/>
          <a:cxnLst/>
          <a:rect l="0" t="0" r="0" b="0"/>
          <a:pathLst>
            <a:path>
              <a:moveTo>
                <a:pt x="0" y="14693"/>
              </a:moveTo>
              <a:lnTo>
                <a:pt x="869582" y="14693"/>
              </a:lnTo>
            </a:path>
          </a:pathLst>
        </a:custGeom>
        <a:noFill/>
        <a:ln w="25400" cap="flat" cmpd="sng" algn="ctr">
          <a:solidFill>
            <a:srgbClr val="C00000"/>
          </a:solidFill>
          <a:prstDash val="solid"/>
          <a:tailEnd type="stealth"/>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252730" y="3007948"/>
        <a:ext cx="43479" cy="43479"/>
      </dsp:txXfrm>
    </dsp:sp>
    <dsp:sp modelId="{A58144C7-46FD-449B-B664-52B6544687D7}">
      <dsp:nvSpPr>
        <dsp:cNvPr id="0" name=""/>
        <dsp:cNvSpPr/>
      </dsp:nvSpPr>
      <dsp:spPr>
        <a:xfrm>
          <a:off x="384922" y="1569312"/>
          <a:ext cx="1615367" cy="1671522"/>
        </a:xfrm>
        <a:prstGeom prst="ellipse">
          <a:avLst/>
        </a:prstGeom>
        <a:solidFill>
          <a:schemeClr val="bg1">
            <a:alpha val="8600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i="0" kern="1200" baseline="0" dirty="0">
              <a:solidFill>
                <a:schemeClr val="tx1"/>
              </a:solidFill>
              <a:latin typeface="Arial" pitchFamily="34" charset="0"/>
            </a:rPr>
            <a:t>HISTORY</a:t>
          </a:r>
        </a:p>
        <a:p>
          <a:pPr marL="0" lvl="0" indent="0" algn="ctr" defTabSz="622300">
            <a:lnSpc>
              <a:spcPct val="90000"/>
            </a:lnSpc>
            <a:spcBef>
              <a:spcPct val="0"/>
            </a:spcBef>
            <a:spcAft>
              <a:spcPct val="35000"/>
            </a:spcAft>
            <a:buNone/>
          </a:pPr>
          <a:r>
            <a:rPr lang="en-US" sz="1400" b="1" i="0" kern="1200" baseline="0" dirty="0">
              <a:solidFill>
                <a:srgbClr val="C00000"/>
              </a:solidFill>
              <a:latin typeface="Arial" pitchFamily="34" charset="0"/>
            </a:rPr>
            <a:t>Evolution of Universe </a:t>
          </a:r>
        </a:p>
        <a:p>
          <a:pPr marL="0" lvl="0" indent="0" algn="ctr" defTabSz="622300">
            <a:lnSpc>
              <a:spcPct val="90000"/>
            </a:lnSpc>
            <a:spcBef>
              <a:spcPct val="0"/>
            </a:spcBef>
            <a:spcAft>
              <a:spcPct val="35000"/>
            </a:spcAft>
            <a:buNone/>
          </a:pPr>
          <a:r>
            <a:rPr lang="en-US" sz="1400" b="1" i="0" kern="1200" baseline="0" dirty="0">
              <a:solidFill>
                <a:srgbClr val="C00000"/>
              </a:solidFill>
              <a:latin typeface="Arial" pitchFamily="34" charset="0"/>
            </a:rPr>
            <a:t>Our roots </a:t>
          </a:r>
        </a:p>
      </dsp:txBody>
      <dsp:txXfrm>
        <a:off x="621487" y="1814101"/>
        <a:ext cx="1142237" cy="1181944"/>
      </dsp:txXfrm>
    </dsp:sp>
    <dsp:sp modelId="{455BB975-E0B8-46A6-B0FB-872C0372D48D}">
      <dsp:nvSpPr>
        <dsp:cNvPr id="0" name=""/>
        <dsp:cNvSpPr/>
      </dsp:nvSpPr>
      <dsp:spPr>
        <a:xfrm rot="14400000">
          <a:off x="2629944" y="2244316"/>
          <a:ext cx="871886" cy="29387"/>
        </a:xfrm>
        <a:custGeom>
          <a:avLst/>
          <a:gdLst/>
          <a:ahLst/>
          <a:cxnLst/>
          <a:rect l="0" t="0" r="0" b="0"/>
          <a:pathLst>
            <a:path>
              <a:moveTo>
                <a:pt x="0" y="14693"/>
              </a:moveTo>
              <a:lnTo>
                <a:pt x="871886" y="14693"/>
              </a:lnTo>
            </a:path>
          </a:pathLst>
        </a:custGeom>
        <a:noFill/>
        <a:ln w="25400" cap="flat" cmpd="sng" algn="ctr">
          <a:solidFill>
            <a:srgbClr val="C00000"/>
          </a:solidFill>
          <a:prstDash val="solid"/>
          <a:tailEnd type="stealth"/>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044090" y="2237212"/>
        <a:ext cx="43594" cy="43594"/>
      </dsp:txXfrm>
    </dsp:sp>
    <dsp:sp modelId="{D0C89FDC-C799-4EC8-B4B3-E109D32A1CEF}">
      <dsp:nvSpPr>
        <dsp:cNvPr id="0" name=""/>
        <dsp:cNvSpPr/>
      </dsp:nvSpPr>
      <dsp:spPr>
        <a:xfrm>
          <a:off x="1625998" y="328236"/>
          <a:ext cx="1615367" cy="1671522"/>
        </a:xfrm>
        <a:prstGeom prst="ellipse">
          <a:avLst/>
        </a:prstGeom>
        <a:solidFill>
          <a:schemeClr val="bg1">
            <a:alpha val="8600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i="0" kern="1200" baseline="0" dirty="0">
              <a:solidFill>
                <a:schemeClr val="tx1"/>
              </a:solidFill>
              <a:latin typeface="Arial" pitchFamily="34" charset="0"/>
            </a:rPr>
            <a:t>PERSPECTIVE IMMENSITY OF UNIVERSE </a:t>
          </a:r>
        </a:p>
        <a:p>
          <a:pPr marL="0" lvl="0" indent="0" algn="ctr" defTabSz="533400">
            <a:lnSpc>
              <a:spcPct val="90000"/>
            </a:lnSpc>
            <a:spcBef>
              <a:spcPct val="0"/>
            </a:spcBef>
            <a:spcAft>
              <a:spcPct val="35000"/>
            </a:spcAft>
            <a:buNone/>
          </a:pPr>
          <a:r>
            <a:rPr lang="en-US" sz="1400" b="1" i="0" kern="1200" baseline="0" dirty="0">
              <a:solidFill>
                <a:srgbClr val="C00000"/>
              </a:solidFill>
              <a:latin typeface="Arial" pitchFamily="34" charset="0"/>
            </a:rPr>
            <a:t>Tolerance and global citizenship</a:t>
          </a:r>
        </a:p>
      </dsp:txBody>
      <dsp:txXfrm>
        <a:off x="1862563" y="573025"/>
        <a:ext cx="1142237" cy="11819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B81851-A829-4795-A519-9EE6058AB67B}">
      <dsp:nvSpPr>
        <dsp:cNvPr id="0" name=""/>
        <dsp:cNvSpPr/>
      </dsp:nvSpPr>
      <dsp:spPr>
        <a:xfrm>
          <a:off x="8690482" y="7365101"/>
          <a:ext cx="1504945" cy="544822"/>
        </a:xfrm>
        <a:custGeom>
          <a:avLst/>
          <a:gdLst/>
          <a:ahLst/>
          <a:cxnLst/>
          <a:rect l="0" t="0" r="0" b="0"/>
          <a:pathLst>
            <a:path>
              <a:moveTo>
                <a:pt x="0" y="0"/>
              </a:moveTo>
              <a:lnTo>
                <a:pt x="0" y="344985"/>
              </a:lnTo>
              <a:lnTo>
                <a:pt x="1504945" y="344985"/>
              </a:lnTo>
              <a:lnTo>
                <a:pt x="1504945" y="54482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89AD12-492D-45F3-BB56-1B90596BAD33}">
      <dsp:nvSpPr>
        <dsp:cNvPr id="0" name=""/>
        <dsp:cNvSpPr/>
      </dsp:nvSpPr>
      <dsp:spPr>
        <a:xfrm>
          <a:off x="8690482" y="7365101"/>
          <a:ext cx="3909386" cy="544813"/>
        </a:xfrm>
        <a:custGeom>
          <a:avLst/>
          <a:gdLst/>
          <a:ahLst/>
          <a:cxnLst/>
          <a:rect l="0" t="0" r="0" b="0"/>
          <a:pathLst>
            <a:path>
              <a:moveTo>
                <a:pt x="0" y="0"/>
              </a:moveTo>
              <a:lnTo>
                <a:pt x="0" y="344976"/>
              </a:lnTo>
              <a:lnTo>
                <a:pt x="3909386" y="344976"/>
              </a:lnTo>
              <a:lnTo>
                <a:pt x="3909386" y="54481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B0C309-8F14-4563-96B3-2A48017B0F91}">
      <dsp:nvSpPr>
        <dsp:cNvPr id="0" name=""/>
        <dsp:cNvSpPr/>
      </dsp:nvSpPr>
      <dsp:spPr>
        <a:xfrm>
          <a:off x="7174174" y="7365101"/>
          <a:ext cx="1516307" cy="544803"/>
        </a:xfrm>
        <a:custGeom>
          <a:avLst/>
          <a:gdLst/>
          <a:ahLst/>
          <a:cxnLst/>
          <a:rect l="0" t="0" r="0" b="0"/>
          <a:pathLst>
            <a:path>
              <a:moveTo>
                <a:pt x="1516307" y="0"/>
              </a:moveTo>
              <a:lnTo>
                <a:pt x="1516307" y="344966"/>
              </a:lnTo>
              <a:lnTo>
                <a:pt x="0" y="344966"/>
              </a:lnTo>
              <a:lnTo>
                <a:pt x="0" y="54480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E315A5-E8DD-4469-AF2B-E0CFB83F8195}">
      <dsp:nvSpPr>
        <dsp:cNvPr id="0" name=""/>
        <dsp:cNvSpPr/>
      </dsp:nvSpPr>
      <dsp:spPr>
        <a:xfrm>
          <a:off x="8690482" y="7365101"/>
          <a:ext cx="3421745" cy="2455333"/>
        </a:xfrm>
        <a:custGeom>
          <a:avLst/>
          <a:gdLst/>
          <a:ahLst/>
          <a:cxnLst/>
          <a:rect l="0" t="0" r="0" b="0"/>
          <a:pathLst>
            <a:path>
              <a:moveTo>
                <a:pt x="0" y="0"/>
              </a:moveTo>
              <a:lnTo>
                <a:pt x="0" y="2255495"/>
              </a:lnTo>
              <a:lnTo>
                <a:pt x="3421745" y="2255495"/>
              </a:lnTo>
              <a:lnTo>
                <a:pt x="3421745" y="245533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E73E23-9B0A-4866-91CF-BE41FC3F695C}">
      <dsp:nvSpPr>
        <dsp:cNvPr id="0" name=""/>
        <dsp:cNvSpPr/>
      </dsp:nvSpPr>
      <dsp:spPr>
        <a:xfrm>
          <a:off x="8690482" y="7365101"/>
          <a:ext cx="1127424" cy="2448357"/>
        </a:xfrm>
        <a:custGeom>
          <a:avLst/>
          <a:gdLst/>
          <a:ahLst/>
          <a:cxnLst/>
          <a:rect l="0" t="0" r="0" b="0"/>
          <a:pathLst>
            <a:path>
              <a:moveTo>
                <a:pt x="0" y="0"/>
              </a:moveTo>
              <a:lnTo>
                <a:pt x="0" y="2248520"/>
              </a:lnTo>
              <a:lnTo>
                <a:pt x="1127424" y="2248520"/>
              </a:lnTo>
              <a:lnTo>
                <a:pt x="1127424" y="24483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9D0862-54B9-4A27-81F2-A8BBC98F7186}">
      <dsp:nvSpPr>
        <dsp:cNvPr id="0" name=""/>
        <dsp:cNvSpPr/>
      </dsp:nvSpPr>
      <dsp:spPr>
        <a:xfrm>
          <a:off x="7539039" y="7365101"/>
          <a:ext cx="1151442" cy="2448348"/>
        </a:xfrm>
        <a:custGeom>
          <a:avLst/>
          <a:gdLst/>
          <a:ahLst/>
          <a:cxnLst/>
          <a:rect l="0" t="0" r="0" b="0"/>
          <a:pathLst>
            <a:path>
              <a:moveTo>
                <a:pt x="1151442" y="0"/>
              </a:moveTo>
              <a:lnTo>
                <a:pt x="1151442" y="2248511"/>
              </a:lnTo>
              <a:lnTo>
                <a:pt x="0" y="2248511"/>
              </a:lnTo>
              <a:lnTo>
                <a:pt x="0" y="244834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3A321F-DBF0-49AC-B60C-E45595A7E6EC}">
      <dsp:nvSpPr>
        <dsp:cNvPr id="0" name=""/>
        <dsp:cNvSpPr/>
      </dsp:nvSpPr>
      <dsp:spPr>
        <a:xfrm>
          <a:off x="5169674" y="7365101"/>
          <a:ext cx="3520807" cy="2445027"/>
        </a:xfrm>
        <a:custGeom>
          <a:avLst/>
          <a:gdLst/>
          <a:ahLst/>
          <a:cxnLst/>
          <a:rect l="0" t="0" r="0" b="0"/>
          <a:pathLst>
            <a:path>
              <a:moveTo>
                <a:pt x="3520807" y="0"/>
              </a:moveTo>
              <a:lnTo>
                <a:pt x="3520807" y="2245189"/>
              </a:lnTo>
              <a:lnTo>
                <a:pt x="0" y="2245189"/>
              </a:lnTo>
              <a:lnTo>
                <a:pt x="0" y="244502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0D103C-F5F0-4CC2-B70B-D121D77DE242}">
      <dsp:nvSpPr>
        <dsp:cNvPr id="0" name=""/>
        <dsp:cNvSpPr/>
      </dsp:nvSpPr>
      <dsp:spPr>
        <a:xfrm>
          <a:off x="4712827" y="7365101"/>
          <a:ext cx="3977654" cy="544813"/>
        </a:xfrm>
        <a:custGeom>
          <a:avLst/>
          <a:gdLst/>
          <a:ahLst/>
          <a:cxnLst/>
          <a:rect l="0" t="0" r="0" b="0"/>
          <a:pathLst>
            <a:path>
              <a:moveTo>
                <a:pt x="3977654" y="0"/>
              </a:moveTo>
              <a:lnTo>
                <a:pt x="3977654" y="344976"/>
              </a:lnTo>
              <a:lnTo>
                <a:pt x="0" y="344976"/>
              </a:lnTo>
              <a:lnTo>
                <a:pt x="0" y="54481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D25F1B-D07F-41F6-9C8C-2EF067E29C32}">
      <dsp:nvSpPr>
        <dsp:cNvPr id="0" name=""/>
        <dsp:cNvSpPr/>
      </dsp:nvSpPr>
      <dsp:spPr>
        <a:xfrm>
          <a:off x="7738876" y="6413495"/>
          <a:ext cx="1903211" cy="9516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Director</a:t>
          </a:r>
        </a:p>
      </dsp:txBody>
      <dsp:txXfrm>
        <a:off x="7738876" y="6413495"/>
        <a:ext cx="1903211" cy="951605"/>
      </dsp:txXfrm>
    </dsp:sp>
    <dsp:sp modelId="{3F1574F4-F496-41F7-AD8F-93302D94CD50}">
      <dsp:nvSpPr>
        <dsp:cNvPr id="0" name=""/>
        <dsp:cNvSpPr/>
      </dsp:nvSpPr>
      <dsp:spPr>
        <a:xfrm>
          <a:off x="3761221" y="7909914"/>
          <a:ext cx="1903211" cy="9516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err="1"/>
            <a:t>Programme</a:t>
          </a:r>
          <a:r>
            <a:rPr lang="en-US" sz="2800" kern="1200" dirty="0"/>
            <a:t> Coordinator</a:t>
          </a:r>
        </a:p>
      </dsp:txBody>
      <dsp:txXfrm>
        <a:off x="3761221" y="7909914"/>
        <a:ext cx="1903211" cy="951605"/>
      </dsp:txXfrm>
    </dsp:sp>
    <dsp:sp modelId="{AEA71E15-E062-4159-8F09-599E71D9188F}">
      <dsp:nvSpPr>
        <dsp:cNvPr id="0" name=""/>
        <dsp:cNvSpPr/>
      </dsp:nvSpPr>
      <dsp:spPr>
        <a:xfrm>
          <a:off x="4218068" y="9810128"/>
          <a:ext cx="1903211" cy="9516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Interns</a:t>
          </a:r>
        </a:p>
      </dsp:txBody>
      <dsp:txXfrm>
        <a:off x="4218068" y="9810128"/>
        <a:ext cx="1903211" cy="951605"/>
      </dsp:txXfrm>
    </dsp:sp>
    <dsp:sp modelId="{7250F94A-1964-4604-9504-D4A7CE9B710A}">
      <dsp:nvSpPr>
        <dsp:cNvPr id="0" name=""/>
        <dsp:cNvSpPr/>
      </dsp:nvSpPr>
      <dsp:spPr>
        <a:xfrm>
          <a:off x="6587433" y="9813449"/>
          <a:ext cx="1903211" cy="9516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Fellows</a:t>
          </a:r>
        </a:p>
      </dsp:txBody>
      <dsp:txXfrm>
        <a:off x="6587433" y="9813449"/>
        <a:ext cx="1903211" cy="951605"/>
      </dsp:txXfrm>
    </dsp:sp>
    <dsp:sp modelId="{867A4183-D607-40B8-8CDD-E66EA85A68C5}">
      <dsp:nvSpPr>
        <dsp:cNvPr id="0" name=""/>
        <dsp:cNvSpPr/>
      </dsp:nvSpPr>
      <dsp:spPr>
        <a:xfrm>
          <a:off x="8866300" y="9813458"/>
          <a:ext cx="1903211" cy="9516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Volunteers</a:t>
          </a:r>
        </a:p>
      </dsp:txBody>
      <dsp:txXfrm>
        <a:off x="8866300" y="9813458"/>
        <a:ext cx="1903211" cy="951605"/>
      </dsp:txXfrm>
    </dsp:sp>
    <dsp:sp modelId="{7FEF6CC0-ABB8-44CA-A8FC-4A271B463D18}">
      <dsp:nvSpPr>
        <dsp:cNvPr id="0" name=""/>
        <dsp:cNvSpPr/>
      </dsp:nvSpPr>
      <dsp:spPr>
        <a:xfrm>
          <a:off x="11160622" y="9820434"/>
          <a:ext cx="1903211" cy="9516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Postdocs</a:t>
          </a:r>
        </a:p>
      </dsp:txBody>
      <dsp:txXfrm>
        <a:off x="11160622" y="9820434"/>
        <a:ext cx="1903211" cy="951605"/>
      </dsp:txXfrm>
    </dsp:sp>
    <dsp:sp modelId="{12335FCE-708D-4FC1-90DF-0F2EBDA865BF}">
      <dsp:nvSpPr>
        <dsp:cNvPr id="0" name=""/>
        <dsp:cNvSpPr/>
      </dsp:nvSpPr>
      <dsp:spPr>
        <a:xfrm>
          <a:off x="6222568" y="7909904"/>
          <a:ext cx="1903211" cy="9516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Astronomer</a:t>
          </a:r>
        </a:p>
      </dsp:txBody>
      <dsp:txXfrm>
        <a:off x="6222568" y="7909904"/>
        <a:ext cx="1903211" cy="951605"/>
      </dsp:txXfrm>
    </dsp:sp>
    <dsp:sp modelId="{7C7FE2DC-258E-4551-BE4F-A936500F530A}">
      <dsp:nvSpPr>
        <dsp:cNvPr id="0" name=""/>
        <dsp:cNvSpPr/>
      </dsp:nvSpPr>
      <dsp:spPr>
        <a:xfrm>
          <a:off x="11648262" y="7909914"/>
          <a:ext cx="1903211" cy="9516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Office Manager</a:t>
          </a:r>
        </a:p>
      </dsp:txBody>
      <dsp:txXfrm>
        <a:off x="11648262" y="7909914"/>
        <a:ext cx="1903211" cy="951605"/>
      </dsp:txXfrm>
    </dsp:sp>
    <dsp:sp modelId="{2CD22D5F-2039-4679-96B6-E04121BB4DB3}">
      <dsp:nvSpPr>
        <dsp:cNvPr id="0" name=""/>
        <dsp:cNvSpPr/>
      </dsp:nvSpPr>
      <dsp:spPr>
        <a:xfrm>
          <a:off x="9243821" y="7909923"/>
          <a:ext cx="1903211" cy="9516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Fundraiser</a:t>
          </a:r>
        </a:p>
      </dsp:txBody>
      <dsp:txXfrm>
        <a:off x="9243821" y="7909923"/>
        <a:ext cx="1903211" cy="951605"/>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although mostly used in the context of ethnicity, gender, age and religion </a:t>
            </a:r>
            <a:endParaRPr lang="en-US" dirty="0"/>
          </a:p>
        </p:txBody>
      </p:sp>
    </p:spTree>
    <p:extLst>
      <p:ext uri="{BB962C8B-B14F-4D97-AF65-F5344CB8AC3E}">
        <p14:creationId xmlns:p14="http://schemas.microsoft.com/office/powerpoint/2010/main" val="3148155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e l'image des diapositives 1"/>
          <p:cNvSpPr>
            <a:spLocks noGrp="1" noRot="1" noChangeAspect="1" noTextEdit="1"/>
          </p:cNvSpPr>
          <p:nvPr>
            <p:ph type="sldImg"/>
          </p:nvPr>
        </p:nvSpPr>
        <p:spPr>
          <a:ln/>
        </p:spPr>
      </p:sp>
      <p:sp>
        <p:nvSpPr>
          <p:cNvPr id="44035" name="Espace réservé des commentaires 2"/>
          <p:cNvSpPr>
            <a:spLocks noGrp="1"/>
          </p:cNvSpPr>
          <p:nvPr>
            <p:ph type="body" idx="1"/>
          </p:nvPr>
        </p:nvSpPr>
        <p:spPr>
          <a:noFill/>
          <a:ln/>
        </p:spPr>
        <p:txBody>
          <a:bodyPr/>
          <a:lstStyle/>
          <a:p>
            <a:pPr>
              <a:buFontTx/>
              <a:buChar char="-"/>
            </a:pPr>
            <a:r>
              <a:rPr lang="fr-FR" dirty="0" err="1">
                <a:ea typeface="ＭＳ Ｐゴシック" pitchFamily="34" charset="-128"/>
              </a:rPr>
              <a:t>TFs</a:t>
            </a:r>
            <a:r>
              <a:rPr lang="fr-FR" baseline="0" dirty="0">
                <a:ea typeface="ＭＳ Ｐゴシック" pitchFamily="34" charset="-128"/>
              </a:rPr>
              <a:t> </a:t>
            </a:r>
            <a:r>
              <a:rPr lang="fr-FR" baseline="0" dirty="0" err="1">
                <a:ea typeface="ＭＳ Ｐゴシック" pitchFamily="34" charset="-128"/>
              </a:rPr>
              <a:t>established</a:t>
            </a:r>
            <a:r>
              <a:rPr lang="fr-FR" baseline="0" dirty="0">
                <a:ea typeface="ＭＳ Ｐゴシック" pitchFamily="34" charset="-128"/>
              </a:rPr>
              <a:t> </a:t>
            </a:r>
            <a:r>
              <a:rPr lang="fr-FR" baseline="0" dirty="0" err="1">
                <a:ea typeface="ＭＳ Ｐゴシック" pitchFamily="34" charset="-128"/>
              </a:rPr>
              <a:t>through</a:t>
            </a:r>
            <a:r>
              <a:rPr lang="fr-FR" baseline="0" dirty="0">
                <a:ea typeface="ＭＳ Ｐゴシック" pitchFamily="34" charset="-128"/>
              </a:rPr>
              <a:t> open call for nominations as </a:t>
            </a:r>
            <a:r>
              <a:rPr lang="fr-FR" baseline="0" dirty="0" err="1">
                <a:ea typeface="ＭＳ Ｐゴシック" pitchFamily="34" charset="-128"/>
              </a:rPr>
              <a:t>well</a:t>
            </a:r>
            <a:r>
              <a:rPr lang="fr-FR" baseline="0" dirty="0">
                <a:ea typeface="ＭＳ Ｐゴシック" pitchFamily="34" charset="-128"/>
              </a:rPr>
              <a:t> as mix of </a:t>
            </a:r>
            <a:r>
              <a:rPr lang="fr-FR" baseline="0" dirty="0" err="1">
                <a:ea typeface="ＭＳ Ｐゴシック" pitchFamily="34" charset="-128"/>
              </a:rPr>
              <a:t>experienced</a:t>
            </a:r>
            <a:r>
              <a:rPr lang="fr-FR" baseline="0" dirty="0">
                <a:ea typeface="ＭＳ Ｐゴシック" pitchFamily="34" charset="-128"/>
              </a:rPr>
              <a:t>, new </a:t>
            </a:r>
            <a:r>
              <a:rPr lang="fr-FR" baseline="0" dirty="0" err="1">
                <a:ea typeface="ＭＳ Ｐゴシック" pitchFamily="34" charset="-128"/>
              </a:rPr>
              <a:t>blood</a:t>
            </a:r>
            <a:r>
              <a:rPr lang="fr-FR" baseline="0" dirty="0">
                <a:ea typeface="ＭＳ Ｐゴシック" pitchFamily="34" charset="-128"/>
              </a:rPr>
              <a:t> and ex-</a:t>
            </a:r>
            <a:r>
              <a:rPr lang="fr-FR" baseline="0" dirty="0" err="1">
                <a:ea typeface="ＭＳ Ｐゴシック" pitchFamily="34" charset="-128"/>
              </a:rPr>
              <a:t>officio</a:t>
            </a:r>
            <a:r>
              <a:rPr lang="fr-FR" baseline="0" dirty="0">
                <a:ea typeface="ＭＳ Ｐゴシック" pitchFamily="34" charset="-128"/>
              </a:rPr>
              <a:t> (</a:t>
            </a:r>
            <a:r>
              <a:rPr lang="fr-FR" baseline="0" dirty="0" err="1">
                <a:ea typeface="ＭＳ Ｐゴシック" pitchFamily="34" charset="-128"/>
              </a:rPr>
              <a:t>e.g</a:t>
            </a:r>
            <a:r>
              <a:rPr lang="fr-FR" baseline="0" dirty="0">
                <a:ea typeface="ＭＳ Ｐゴシック" pitchFamily="34" charset="-128"/>
              </a:rPr>
              <a:t>. Commissions 46, 55, OAO)</a:t>
            </a:r>
          </a:p>
          <a:p>
            <a:pPr>
              <a:buFontTx/>
              <a:buChar char="-"/>
            </a:pPr>
            <a:r>
              <a:rPr lang="fr-FR" baseline="0" dirty="0">
                <a:ea typeface="ＭＳ Ｐゴシック" pitchFamily="34" charset="-128"/>
              </a:rPr>
              <a:t>Will </a:t>
            </a:r>
            <a:r>
              <a:rPr lang="fr-FR" baseline="0" dirty="0" err="1">
                <a:ea typeface="ＭＳ Ｐゴシック" pitchFamily="34" charset="-128"/>
              </a:rPr>
              <a:t>soon</a:t>
            </a:r>
            <a:r>
              <a:rPr lang="fr-FR" baseline="0" dirty="0">
                <a:ea typeface="ＭＳ Ｐゴシック" pitchFamily="34" charset="-128"/>
              </a:rPr>
              <a:t> </a:t>
            </a:r>
            <a:r>
              <a:rPr lang="fr-FR" baseline="0" dirty="0" err="1">
                <a:ea typeface="ＭＳ Ｐゴシック" pitchFamily="34" charset="-128"/>
              </a:rPr>
              <a:t>be</a:t>
            </a:r>
            <a:r>
              <a:rPr lang="fr-FR" baseline="0" dirty="0">
                <a:ea typeface="ＭＳ Ｐゴシック" pitchFamily="34" charset="-128"/>
              </a:rPr>
              <a:t> </a:t>
            </a:r>
            <a:r>
              <a:rPr lang="fr-FR" baseline="0" dirty="0" err="1">
                <a:ea typeface="ＭＳ Ｐゴシック" pitchFamily="34" charset="-128"/>
              </a:rPr>
              <a:t>looking</a:t>
            </a:r>
            <a:r>
              <a:rPr lang="fr-FR" baseline="0" dirty="0">
                <a:ea typeface="ＭＳ Ｐゴシック" pitchFamily="34" charset="-128"/>
              </a:rPr>
              <a:t> for new people to serve on the </a:t>
            </a:r>
            <a:r>
              <a:rPr lang="fr-FR" baseline="0" dirty="0" err="1">
                <a:ea typeface="ＭＳ Ｐゴシック" pitchFamily="34" charset="-128"/>
              </a:rPr>
              <a:t>TFs</a:t>
            </a:r>
            <a:endParaRPr lang="fr-FR" baseline="0" dirty="0">
              <a:ea typeface="ＭＳ Ｐゴシック" pitchFamily="34" charset="-128"/>
            </a:endParaRPr>
          </a:p>
          <a:p>
            <a:endParaRPr lang="fr-FR" dirty="0">
              <a:ea typeface="ＭＳ Ｐゴシック" pitchFamily="34" charset="-128"/>
            </a:endParaRPr>
          </a:p>
        </p:txBody>
      </p:sp>
      <p:sp>
        <p:nvSpPr>
          <p:cNvPr id="44036" name="Espace réservé du numéro de diapositive 3"/>
          <p:cNvSpPr>
            <a:spLocks noGrp="1"/>
          </p:cNvSpPr>
          <p:nvPr>
            <p:ph type="sldNum" sz="quarter" idx="5"/>
          </p:nvPr>
        </p:nvSpPr>
        <p:spPr>
          <a:noFill/>
        </p:spPr>
        <p:txBody>
          <a:bodyPr/>
          <a:lstStyle/>
          <a:p>
            <a:fld id="{41319E57-7E29-448D-90CE-1561E8ACEEB0}" type="slidenum">
              <a:rPr lang="en-US" smtClean="0">
                <a:latin typeface="Arial" charset="0"/>
              </a:rPr>
              <a:pPr/>
              <a:t>27</a:t>
            </a:fld>
            <a:endParaRPr lang="en-US">
              <a:latin typeface="Arial" charset="0"/>
            </a:endParaRPr>
          </a:p>
        </p:txBody>
      </p:sp>
    </p:spTree>
    <p:extLst>
      <p:ext uri="{BB962C8B-B14F-4D97-AF65-F5344CB8AC3E}">
        <p14:creationId xmlns:p14="http://schemas.microsoft.com/office/powerpoint/2010/main" val="2210261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ZA" dirty="0"/>
              <a:t>Partners support</a:t>
            </a:r>
            <a:r>
              <a:rPr lang="en-ZA" baseline="0" dirty="0"/>
              <a:t> wish list projects – we refer recommended projects to these opportunities.</a:t>
            </a:r>
          </a:p>
          <a:p>
            <a:endParaRPr lang="en-ZA" baseline="0" dirty="0"/>
          </a:p>
          <a:p>
            <a:r>
              <a:rPr lang="en-ZA" baseline="0" dirty="0"/>
              <a:t>RAS: visiting experts – soon to be both ways</a:t>
            </a:r>
          </a:p>
          <a:p>
            <a:r>
              <a:rPr lang="en-ZA" baseline="0" dirty="0"/>
              <a:t>NWO: visiting experts outwards from Netherlands</a:t>
            </a:r>
          </a:p>
          <a:p>
            <a:r>
              <a:rPr lang="en-ZA" baseline="0" dirty="0"/>
              <a:t>ICTP: workshops, associates, travel grants</a:t>
            </a:r>
          </a:p>
          <a:p>
            <a:r>
              <a:rPr lang="en-ZA" baseline="0" dirty="0"/>
              <a:t>IUCAA: hosting developing astronomers</a:t>
            </a:r>
          </a:p>
          <a:p>
            <a:r>
              <a:rPr lang="en-ZA" baseline="0" dirty="0" err="1"/>
              <a:t>UCLan</a:t>
            </a:r>
            <a:r>
              <a:rPr lang="en-ZA" baseline="0" dirty="0"/>
              <a:t>: distance learning astronomy module</a:t>
            </a:r>
          </a:p>
          <a:p>
            <a:r>
              <a:rPr lang="en-ZA" baseline="0" dirty="0" err="1"/>
              <a:t>HdA</a:t>
            </a:r>
            <a:r>
              <a:rPr lang="en-ZA" baseline="0" dirty="0"/>
              <a:t>: one day per week staff time to help with Latin America</a:t>
            </a:r>
          </a:p>
          <a:p>
            <a:r>
              <a:rPr lang="en-ZA" baseline="0" dirty="0"/>
              <a:t>Fiat </a:t>
            </a:r>
            <a:r>
              <a:rPr lang="en-ZA" baseline="0" dirty="0" err="1"/>
              <a:t>Physica</a:t>
            </a:r>
            <a:r>
              <a:rPr lang="en-ZA" baseline="0" dirty="0"/>
              <a:t>: Fundraising for OAD “wish list” projects</a:t>
            </a:r>
          </a:p>
          <a:p>
            <a:r>
              <a:rPr lang="en-ZA" baseline="0" dirty="0"/>
              <a:t>Associated Universities Inc/Leiden University: Exchange programme and resource development/dissemination</a:t>
            </a:r>
            <a:endParaRPr lang="en-ZA" dirty="0"/>
          </a:p>
        </p:txBody>
      </p:sp>
      <p:sp>
        <p:nvSpPr>
          <p:cNvPr id="4" name="Slide Number Placeholder 3"/>
          <p:cNvSpPr>
            <a:spLocks noGrp="1"/>
          </p:cNvSpPr>
          <p:nvPr>
            <p:ph type="sldNum" sz="quarter" idx="10"/>
          </p:nvPr>
        </p:nvSpPr>
        <p:spPr/>
        <p:txBody>
          <a:bodyPr/>
          <a:lstStyle/>
          <a:p>
            <a:fld id="{158DB980-8CA4-44AC-BBDD-F9FB822BEA40}" type="slidenum">
              <a:rPr lang="en-ZA" smtClean="0"/>
              <a:pPr/>
              <a:t>28</a:t>
            </a:fld>
            <a:endParaRPr lang="en-ZA"/>
          </a:p>
        </p:txBody>
      </p:sp>
    </p:spTree>
    <p:extLst>
      <p:ext uri="{BB962C8B-B14F-4D97-AF65-F5344CB8AC3E}">
        <p14:creationId xmlns:p14="http://schemas.microsoft.com/office/powerpoint/2010/main" val="304080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2200" b="1" dirty="0">
                <a:effectLst/>
                <a:latin typeface="+mn-lt"/>
                <a:ea typeface="+mn-ea"/>
                <a:cs typeface="+mn-cs"/>
                <a:sym typeface="Helvetica Neue"/>
              </a:rPr>
              <a:t>TOTAL   86/676 proposals funded , funded € 409,157</a:t>
            </a:r>
            <a:endParaRPr lang="en-ZA" baseline="0" dirty="0"/>
          </a:p>
        </p:txBody>
      </p:sp>
      <p:sp>
        <p:nvSpPr>
          <p:cNvPr id="4" name="Slide Number Placeholder 3"/>
          <p:cNvSpPr>
            <a:spLocks noGrp="1"/>
          </p:cNvSpPr>
          <p:nvPr>
            <p:ph type="sldNum" sz="quarter" idx="10"/>
          </p:nvPr>
        </p:nvSpPr>
        <p:spPr/>
        <p:txBody>
          <a:bodyPr/>
          <a:lstStyle/>
          <a:p>
            <a:fld id="{97300A3C-ACCF-4C65-AC9E-EF3A38F0A4D1}" type="slidenum">
              <a:rPr lang="en-ZA" smtClean="0"/>
              <a:pPr/>
              <a:t>29</a:t>
            </a:fld>
            <a:endParaRPr lang="en-ZA"/>
          </a:p>
        </p:txBody>
      </p:sp>
    </p:spTree>
    <p:extLst>
      <p:ext uri="{BB962C8B-B14F-4D97-AF65-F5344CB8AC3E}">
        <p14:creationId xmlns:p14="http://schemas.microsoft.com/office/powerpoint/2010/main" val="2703177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2016-4, 2015-4, 2014-3, 2013-2 projects</a:t>
            </a:r>
            <a:endParaRPr lang="en-IN" dirty="0"/>
          </a:p>
        </p:txBody>
      </p:sp>
    </p:spTree>
    <p:extLst>
      <p:ext uri="{BB962C8B-B14F-4D97-AF65-F5344CB8AC3E}">
        <p14:creationId xmlns:p14="http://schemas.microsoft.com/office/powerpoint/2010/main" val="4145327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ZA" sz="1200" kern="1200" dirty="0">
                <a:solidFill>
                  <a:schemeClr val="tx1"/>
                </a:solidFill>
                <a:effectLst/>
                <a:latin typeface="+mn-lt"/>
                <a:ea typeface="+mn-ea"/>
                <a:cs typeface="+mn-cs"/>
              </a:rPr>
              <a:t>Stress</a:t>
            </a:r>
            <a:r>
              <a:rPr lang="en-ZA" sz="1200" kern="1200" baseline="0" dirty="0">
                <a:solidFill>
                  <a:schemeClr val="tx1"/>
                </a:solidFill>
                <a:effectLst/>
                <a:latin typeface="+mn-lt"/>
                <a:ea typeface="+mn-ea"/>
                <a:cs typeface="+mn-cs"/>
              </a:rPr>
              <a:t> input from outside of Astronomy community into resources and importance of collaborating with other disciplines and communities</a:t>
            </a:r>
          </a:p>
          <a:p>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Steps to implementation:</a:t>
            </a:r>
          </a:p>
          <a:p>
            <a:pPr marL="228600" indent="-228600">
              <a:buFont typeface="+mj-lt"/>
              <a:buAutoNum type="arabicPeriod"/>
            </a:pPr>
            <a:r>
              <a:rPr lang="en-US" b="1" dirty="0"/>
              <a:t>Partnerships</a:t>
            </a:r>
            <a:r>
              <a:rPr lang="en-US" dirty="0"/>
              <a:t> with development, for data on problems and needs</a:t>
            </a:r>
          </a:p>
          <a:p>
            <a:pPr marL="228600" indent="-228600">
              <a:buFont typeface="+mj-lt"/>
              <a:buAutoNum type="arabicPeriod"/>
            </a:pPr>
            <a:r>
              <a:rPr lang="en-US" b="1" dirty="0"/>
              <a:t>Need user –friendly interface:</a:t>
            </a:r>
            <a:r>
              <a:rPr lang="en-US" dirty="0"/>
              <a:t> Integration and presentation of existing evidence, to inform design: Make it “user friendly”, summary of research – esp. appraising strength</a:t>
            </a:r>
          </a:p>
          <a:p>
            <a:pPr marL="228600" indent="-228600">
              <a:buFont typeface="+mj-lt"/>
              <a:buAutoNum type="arabicPeriod"/>
            </a:pPr>
            <a:r>
              <a:rPr lang="en-US" dirty="0"/>
              <a:t>Data- and theory-driven designs and definitions of outcome</a:t>
            </a:r>
          </a:p>
          <a:p>
            <a:pPr marL="228600" indent="-228600">
              <a:buFont typeface="+mj-lt"/>
              <a:buAutoNum type="arabicPeriod"/>
            </a:pPr>
            <a:r>
              <a:rPr lang="en-US" b="1" dirty="0"/>
              <a:t>Measuring</a:t>
            </a:r>
            <a:r>
              <a:rPr lang="en-US" b="1" baseline="0" dirty="0"/>
              <a:t> </a:t>
            </a:r>
            <a:r>
              <a:rPr lang="en-US" b="1" dirty="0"/>
              <a:t>Outcomes</a:t>
            </a:r>
            <a:r>
              <a:rPr lang="en-US" dirty="0"/>
              <a:t>: Assessments to capture skill- and concept-knowledge (validated tests)</a:t>
            </a:r>
          </a:p>
          <a:p>
            <a:pPr marL="457200" lvl="1" indent="0">
              <a:buFont typeface="+mj-lt"/>
              <a:buNone/>
            </a:pPr>
            <a:r>
              <a:rPr lang="en-US" u="sng" dirty="0"/>
              <a:t>Reinforce difference between OAO and OAD</a:t>
            </a:r>
            <a:r>
              <a:rPr lang="en-US" dirty="0"/>
              <a:t>: OAO is about access/exposure and the experience itself; if you want to</a:t>
            </a:r>
            <a:r>
              <a:rPr lang="en-US" baseline="0" dirty="0"/>
              <a:t> affect development, that is OAD. </a:t>
            </a:r>
          </a:p>
          <a:p>
            <a:pPr marL="457200" lvl="1" indent="0">
              <a:buFont typeface="+mj-lt"/>
              <a:buNone/>
            </a:pPr>
            <a:r>
              <a:rPr lang="en-US" baseline="0" dirty="0"/>
              <a:t>Measuring outcomes: sometimes logistical challenge (e.g. agreement with school); sometimes outcomes require more thought – e.g. blue dot test</a:t>
            </a:r>
            <a:endParaRPr lang="en-US" dirty="0"/>
          </a:p>
          <a:p>
            <a:pPr marL="228600" indent="-228600">
              <a:buFont typeface="+mj-lt"/>
              <a:buAutoNum type="arabicPeriod"/>
            </a:pPr>
            <a:r>
              <a:rPr lang="en-US" b="1" dirty="0"/>
              <a:t>Costs: Community-driven evaluation </a:t>
            </a:r>
            <a:r>
              <a:rPr lang="en-US" dirty="0"/>
              <a:t>of test projects with support from partners ----- Address costs and challenges of evaluation: Unique feature is that astronomers</a:t>
            </a:r>
            <a:r>
              <a:rPr lang="en-US" baseline="0" dirty="0"/>
              <a:t> are scientists. </a:t>
            </a:r>
          </a:p>
          <a:p>
            <a:pPr marL="228600" indent="-228600">
              <a:buFont typeface="+mj-lt"/>
              <a:buAutoNum type="arabicPeriod"/>
            </a:pPr>
            <a:r>
              <a:rPr lang="en-US" b="1" baseline="0" dirty="0"/>
              <a:t>Prediction/cross-context</a:t>
            </a:r>
            <a:r>
              <a:rPr lang="en-US" baseline="0" dirty="0"/>
              <a:t>s: need for system of cumulative evidence on both mechanisms and project packages, multiple trials across contexts. Complexity science focused on these issues – come talk to me.</a:t>
            </a:r>
          </a:p>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448EB6C0-C741-429C-8B5B-A4A771D57F82}" type="slidenum">
              <a:rPr lang="en-GB" smtClean="0"/>
              <a:pPr/>
              <a:t>32</a:t>
            </a:fld>
            <a:endParaRPr lang="en-GB"/>
          </a:p>
        </p:txBody>
      </p:sp>
    </p:spTree>
    <p:extLst>
      <p:ext uri="{BB962C8B-B14F-4D97-AF65-F5344CB8AC3E}">
        <p14:creationId xmlns:p14="http://schemas.microsoft.com/office/powerpoint/2010/main" val="1219747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buFontTx/>
              <a:buChar char="-"/>
            </a:pPr>
            <a:r>
              <a:rPr lang="fr-FR" dirty="0"/>
              <a:t>Minimum</a:t>
            </a:r>
            <a:r>
              <a:rPr lang="fr-FR" baseline="0" dirty="0"/>
              <a:t> </a:t>
            </a:r>
            <a:r>
              <a:rPr lang="fr-FR" baseline="0" dirty="0" err="1"/>
              <a:t>requirement</a:t>
            </a:r>
            <a:r>
              <a:rPr lang="fr-FR" baseline="0" dirty="0"/>
              <a:t> for a </a:t>
            </a:r>
            <a:r>
              <a:rPr lang="fr-FR" baseline="0" dirty="0" err="1"/>
              <a:t>regional</a:t>
            </a:r>
            <a:r>
              <a:rPr lang="fr-FR" baseline="0" dirty="0"/>
              <a:t> office </a:t>
            </a:r>
            <a:r>
              <a:rPr lang="fr-FR" baseline="0" dirty="0" err="1"/>
              <a:t>is</a:t>
            </a:r>
            <a:r>
              <a:rPr lang="fr-FR" baseline="0" dirty="0"/>
              <a:t> a full time </a:t>
            </a:r>
            <a:r>
              <a:rPr lang="fr-FR" baseline="0" dirty="0" err="1"/>
              <a:t>person</a:t>
            </a:r>
            <a:r>
              <a:rPr lang="fr-FR" baseline="0" dirty="0"/>
              <a:t> </a:t>
            </a:r>
            <a:r>
              <a:rPr lang="fr-FR" baseline="0" dirty="0" err="1"/>
              <a:t>with</a:t>
            </a:r>
            <a:r>
              <a:rPr lang="fr-FR" baseline="0" dirty="0"/>
              <a:t> </a:t>
            </a:r>
            <a:r>
              <a:rPr lang="fr-FR" baseline="0" dirty="0" err="1"/>
              <a:t>associated</a:t>
            </a:r>
            <a:r>
              <a:rPr lang="fr-FR" baseline="0" dirty="0"/>
              <a:t> </a:t>
            </a:r>
            <a:r>
              <a:rPr lang="fr-FR" baseline="0" dirty="0" err="1"/>
              <a:t>costs</a:t>
            </a:r>
            <a:endParaRPr lang="fr-FR" dirty="0"/>
          </a:p>
          <a:p>
            <a:pPr>
              <a:buFontTx/>
              <a:buChar char="-"/>
            </a:pPr>
            <a:r>
              <a:rPr lang="fr-FR" dirty="0" err="1"/>
              <a:t>Coordinators</a:t>
            </a:r>
            <a:r>
              <a:rPr lang="fr-FR" dirty="0"/>
              <a:t> of </a:t>
            </a:r>
            <a:r>
              <a:rPr lang="fr-FR" dirty="0" err="1"/>
              <a:t>regional</a:t>
            </a:r>
            <a:r>
              <a:rPr lang="fr-FR" dirty="0"/>
              <a:t> </a:t>
            </a:r>
            <a:r>
              <a:rPr lang="fr-FR" dirty="0" err="1"/>
              <a:t>nodes</a:t>
            </a:r>
            <a:r>
              <a:rPr lang="fr-FR" dirty="0"/>
              <a:t> </a:t>
            </a:r>
            <a:r>
              <a:rPr lang="fr-FR" dirty="0" err="1"/>
              <a:t>meet</a:t>
            </a:r>
            <a:r>
              <a:rPr lang="fr-FR" dirty="0"/>
              <a:t> </a:t>
            </a:r>
            <a:r>
              <a:rPr lang="fr-FR" dirty="0" err="1"/>
              <a:t>each</a:t>
            </a:r>
            <a:r>
              <a:rPr lang="fr-FR" dirty="0"/>
              <a:t> quarter by </a:t>
            </a:r>
            <a:r>
              <a:rPr lang="fr-FR" dirty="0" err="1"/>
              <a:t>telecon</a:t>
            </a:r>
            <a:r>
              <a:rPr lang="fr-FR" dirty="0"/>
              <a:t> – face to face</a:t>
            </a:r>
            <a:r>
              <a:rPr lang="fr-FR" baseline="0" dirty="0"/>
              <a:t> meeting in </a:t>
            </a:r>
            <a:r>
              <a:rPr lang="fr-FR" baseline="0" dirty="0" err="1"/>
              <a:t>January</a:t>
            </a:r>
            <a:r>
              <a:rPr lang="fr-FR" baseline="0" dirty="0"/>
              <a:t> 2015</a:t>
            </a:r>
            <a:endParaRPr lang="fr-FR" dirty="0"/>
          </a:p>
          <a:p>
            <a:pPr>
              <a:buFontTx/>
              <a:buChar char="-"/>
            </a:pPr>
            <a:r>
              <a:rPr lang="fr-FR" baseline="0" dirty="0" err="1"/>
              <a:t>Pragmatic</a:t>
            </a:r>
            <a:r>
              <a:rPr lang="fr-FR" baseline="0" dirty="0"/>
              <a:t> </a:t>
            </a:r>
            <a:r>
              <a:rPr lang="fr-FR" baseline="0" dirty="0" err="1"/>
              <a:t>approach</a:t>
            </a:r>
            <a:r>
              <a:rPr lang="fr-FR" baseline="0" dirty="0"/>
              <a:t> to the </a:t>
            </a:r>
            <a:r>
              <a:rPr lang="fr-FR" baseline="0" dirty="0" err="1"/>
              <a:t>definition</a:t>
            </a:r>
            <a:r>
              <a:rPr lang="fr-FR" baseline="0" dirty="0"/>
              <a:t> of a </a:t>
            </a:r>
            <a:r>
              <a:rPr lang="fr-FR" baseline="0" dirty="0" err="1"/>
              <a:t>region</a:t>
            </a:r>
            <a:r>
              <a:rPr lang="fr-FR" baseline="0" dirty="0"/>
              <a:t> </a:t>
            </a:r>
          </a:p>
          <a:p>
            <a:pPr>
              <a:buFontTx/>
              <a:buChar char="-"/>
            </a:pPr>
            <a:r>
              <a:rPr lang="fr-FR" baseline="0" dirty="0"/>
              <a:t>Gaps in Europe and </a:t>
            </a:r>
            <a:r>
              <a:rPr lang="fr-FR" baseline="0" dirty="0" err="1"/>
              <a:t>North</a:t>
            </a:r>
            <a:r>
              <a:rPr lang="fr-FR" baseline="0" dirty="0"/>
              <a:t> </a:t>
            </a:r>
            <a:r>
              <a:rPr lang="fr-FR" baseline="0" dirty="0" err="1"/>
              <a:t>America</a:t>
            </a:r>
            <a:r>
              <a:rPr lang="fr-FR" baseline="0" dirty="0"/>
              <a:t> – </a:t>
            </a:r>
            <a:r>
              <a:rPr lang="fr-FR" baseline="0" dirty="0" err="1"/>
              <a:t>would</a:t>
            </a:r>
            <a:r>
              <a:rPr lang="fr-FR" baseline="0" dirty="0"/>
              <a:t> </a:t>
            </a:r>
            <a:r>
              <a:rPr lang="fr-FR" baseline="0" dirty="0" err="1"/>
              <a:t>be</a:t>
            </a:r>
            <a:r>
              <a:rPr lang="fr-FR" baseline="0" dirty="0"/>
              <a:t> good to have </a:t>
            </a:r>
            <a:r>
              <a:rPr lang="fr-FR" baseline="0" dirty="0" err="1"/>
              <a:t>regional</a:t>
            </a:r>
            <a:r>
              <a:rPr lang="fr-FR" baseline="0" dirty="0"/>
              <a:t> </a:t>
            </a:r>
            <a:r>
              <a:rPr lang="fr-FR" baseline="0" dirty="0" err="1"/>
              <a:t>nodes</a:t>
            </a:r>
            <a:r>
              <a:rPr lang="fr-FR" baseline="0" dirty="0"/>
              <a:t> </a:t>
            </a:r>
            <a:r>
              <a:rPr lang="fr-FR" baseline="0" dirty="0" err="1"/>
              <a:t>there</a:t>
            </a:r>
            <a:r>
              <a:rPr lang="fr-FR" baseline="0" dirty="0"/>
              <a:t> </a:t>
            </a:r>
            <a:r>
              <a:rPr lang="fr-FR" baseline="0" dirty="0" err="1"/>
              <a:t>too</a:t>
            </a:r>
            <a:endParaRPr lang="fr-FR" dirty="0"/>
          </a:p>
        </p:txBody>
      </p:sp>
      <p:sp>
        <p:nvSpPr>
          <p:cNvPr id="5" name="Espace réservé du pied de page 4"/>
          <p:cNvSpPr>
            <a:spLocks noGrp="1"/>
          </p:cNvSpPr>
          <p:nvPr>
            <p:ph type="ftr" sz="quarter" idx="11"/>
          </p:nvPr>
        </p:nvSpPr>
        <p:spPr/>
        <p:txBody>
          <a:bodyPr/>
          <a:lstStyle/>
          <a:p>
            <a:r>
              <a:rPr lang="fr-FR"/>
              <a:t>IAU Office of Astronomy for Development</a:t>
            </a:r>
          </a:p>
        </p:txBody>
      </p:sp>
    </p:spTree>
    <p:extLst>
      <p:ext uri="{BB962C8B-B14F-4D97-AF65-F5344CB8AC3E}">
        <p14:creationId xmlns:p14="http://schemas.microsoft.com/office/powerpoint/2010/main" val="3834650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countries – on Different continents, ethnicities, similar developmental status. </a:t>
            </a:r>
          </a:p>
          <a:p>
            <a:r>
              <a:rPr lang="en-US" dirty="0"/>
              <a:t>Show culture, way of life may be different but we all share the common bond of humanity.</a:t>
            </a:r>
          </a:p>
          <a:p>
            <a:r>
              <a:rPr lang="en-US" dirty="0"/>
              <a:t>For Europe – perhaps choose countries that children usually don’t have strong associations with. For example, don’t choose USA but …</a:t>
            </a:r>
          </a:p>
          <a:p>
            <a:endParaRPr lang="en-US" dirty="0"/>
          </a:p>
        </p:txBody>
      </p:sp>
    </p:spTree>
    <p:extLst>
      <p:ext uri="{BB962C8B-B14F-4D97-AF65-F5344CB8AC3E}">
        <p14:creationId xmlns:p14="http://schemas.microsoft.com/office/powerpoint/2010/main" val="4274995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Something like:</a:t>
            </a:r>
          </a:p>
          <a:p>
            <a:endParaRPr kumimoji="1" lang="en-US" altLang="ja-JP" dirty="0"/>
          </a:p>
          <a:p>
            <a:r>
              <a:rPr kumimoji="1" lang="en-US" altLang="ja-JP" dirty="0"/>
              <a:t>You</a:t>
            </a:r>
            <a:r>
              <a:rPr kumimoji="1" lang="en-US" altLang="ja-JP" baseline="0" dirty="0"/>
              <a:t> have been given 3 tokens. Each token represents 1 rand (5 rand?). You get to decide who you want to give this money to as a gift! You can give it to both children or you can give all the money to one child. However much is given, we will give that amount in real money to these children to support their education. </a:t>
            </a:r>
          </a:p>
          <a:p>
            <a:endParaRPr kumimoji="1" lang="en-US" altLang="ja-JP" baseline="0" dirty="0"/>
          </a:p>
          <a:p>
            <a:r>
              <a:rPr kumimoji="1" lang="en-US" altLang="ja-JP" baseline="0" dirty="0"/>
              <a:t>Please put the tokens in now!</a:t>
            </a:r>
          </a:p>
          <a:p>
            <a:endParaRPr kumimoji="1" lang="ja-JP" altLang="en-US" dirty="0"/>
          </a:p>
        </p:txBody>
      </p:sp>
      <p:sp>
        <p:nvSpPr>
          <p:cNvPr id="4" name="スライド番号プレースホルダー 3"/>
          <p:cNvSpPr>
            <a:spLocks noGrp="1"/>
          </p:cNvSpPr>
          <p:nvPr>
            <p:ph type="sldNum" sz="quarter" idx="10"/>
          </p:nvPr>
        </p:nvSpPr>
        <p:spPr/>
        <p:txBody>
          <a:bodyPr/>
          <a:lstStyle/>
          <a:p>
            <a:fld id="{8CC19651-9435-47EC-8B7F-D8C5325C5FDB}" type="slidenum">
              <a:rPr kumimoji="1" lang="ja-JP" altLang="en-US" smtClean="0"/>
              <a:pPr/>
              <a:t>13</a:t>
            </a:fld>
            <a:endParaRPr kumimoji="1" lang="ja-JP" altLang="en-US"/>
          </a:p>
        </p:txBody>
      </p:sp>
    </p:spTree>
    <p:extLst>
      <p:ext uri="{BB962C8B-B14F-4D97-AF65-F5344CB8AC3E}">
        <p14:creationId xmlns:p14="http://schemas.microsoft.com/office/powerpoint/2010/main" val="1874035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r>
              <a:rPr lang="en-GB" sz="1200" b="0" i="0" u="none" strike="noStrike" kern="1200" dirty="0">
                <a:solidFill>
                  <a:schemeClr val="tx1"/>
                </a:solidFill>
                <a:latin typeface="+mn-lt"/>
                <a:ea typeface="+mn-ea"/>
                <a:cs typeface="+mn-cs"/>
              </a:rPr>
              <a:t>Very different/</a:t>
            </a:r>
            <a:r>
              <a:rPr lang="en-GB" sz="1200" b="0" i="0" u="none" strike="noStrike" kern="1200" dirty="0" err="1">
                <a:solidFill>
                  <a:schemeClr val="tx1"/>
                </a:solidFill>
                <a:latin typeface="+mn-lt"/>
                <a:ea typeface="+mn-ea"/>
                <a:cs typeface="+mn-cs"/>
              </a:rPr>
              <a:t>Wohluke</a:t>
            </a:r>
            <a:r>
              <a:rPr lang="en-GB" sz="1200" b="0" i="0" u="none" strike="noStrike" kern="1200" dirty="0">
                <a:solidFill>
                  <a:schemeClr val="tx1"/>
                </a:solidFill>
                <a:latin typeface="+mn-lt"/>
                <a:ea typeface="+mn-ea"/>
                <a:cs typeface="+mn-cs"/>
              </a:rPr>
              <a:t> </a:t>
            </a:r>
            <a:r>
              <a:rPr lang="en-GB" sz="1200" b="0" i="0" u="none" strike="noStrike" kern="1200" dirty="0" err="1">
                <a:solidFill>
                  <a:schemeClr val="tx1"/>
                </a:solidFill>
                <a:latin typeface="+mn-lt"/>
                <a:ea typeface="+mn-ea"/>
                <a:cs typeface="+mn-cs"/>
              </a:rPr>
              <a:t>kakhulu</a:t>
            </a:r>
            <a:r>
              <a:rPr lang="en-GB" sz="1200" b="0" i="0" u="none" strike="noStrike" kern="1200" dirty="0">
                <a:solidFill>
                  <a:schemeClr val="tx1"/>
                </a:solidFill>
                <a:latin typeface="+mn-lt"/>
                <a:ea typeface="+mn-ea"/>
                <a:cs typeface="+mn-cs"/>
              </a:rPr>
              <a:t> ; </a:t>
            </a:r>
          </a:p>
          <a:p>
            <a:pPr rtl="0" fontAlgn="base"/>
            <a:r>
              <a:rPr lang="en-GB" sz="1200" b="0" i="0" u="none" strike="noStrike" kern="1200" dirty="0">
                <a:solidFill>
                  <a:schemeClr val="tx1"/>
                </a:solidFill>
                <a:latin typeface="+mn-lt"/>
                <a:ea typeface="+mn-ea"/>
                <a:cs typeface="+mn-cs"/>
              </a:rPr>
              <a:t>Little different/</a:t>
            </a:r>
            <a:r>
              <a:rPr lang="en-GB" sz="1200" b="0" i="0" u="none" strike="noStrike" kern="1200" dirty="0" err="1">
                <a:solidFill>
                  <a:schemeClr val="tx1"/>
                </a:solidFill>
                <a:latin typeface="+mn-lt"/>
                <a:ea typeface="+mn-ea"/>
                <a:cs typeface="+mn-cs"/>
              </a:rPr>
              <a:t>Wohluke</a:t>
            </a:r>
            <a:r>
              <a:rPr lang="en-GB" sz="1200" b="0" i="0" u="none" strike="noStrike" kern="1200" dirty="0">
                <a:solidFill>
                  <a:schemeClr val="tx1"/>
                </a:solidFill>
                <a:latin typeface="+mn-lt"/>
                <a:ea typeface="+mn-ea"/>
                <a:cs typeface="+mn-cs"/>
              </a:rPr>
              <a:t> </a:t>
            </a:r>
            <a:r>
              <a:rPr lang="en-GB" sz="1200" b="0" i="0" u="none" strike="noStrike" kern="1200" dirty="0" err="1">
                <a:solidFill>
                  <a:schemeClr val="tx1"/>
                </a:solidFill>
                <a:latin typeface="+mn-lt"/>
                <a:ea typeface="+mn-ea"/>
                <a:cs typeface="+mn-cs"/>
              </a:rPr>
              <a:t>kancinane</a:t>
            </a:r>
            <a:r>
              <a:rPr lang="en-GB" sz="1200" b="0" i="0" u="none" strike="noStrike" kern="1200" dirty="0">
                <a:solidFill>
                  <a:schemeClr val="tx1"/>
                </a:solidFill>
                <a:latin typeface="+mn-lt"/>
                <a:ea typeface="+mn-ea"/>
                <a:cs typeface="+mn-cs"/>
              </a:rPr>
              <a:t> ; </a:t>
            </a:r>
          </a:p>
          <a:p>
            <a:pPr rtl="0" fontAlgn="base"/>
            <a:r>
              <a:rPr lang="en-GB" sz="1200" b="0" i="0" u="none" strike="noStrike" kern="1200" dirty="0">
                <a:solidFill>
                  <a:schemeClr val="tx1"/>
                </a:solidFill>
                <a:latin typeface="+mn-lt"/>
                <a:ea typeface="+mn-ea"/>
                <a:cs typeface="+mn-cs"/>
              </a:rPr>
              <a:t>Neither different nor similar / </a:t>
            </a:r>
            <a:r>
              <a:rPr lang="en-GB" sz="1200" b="0" i="0" u="none" strike="noStrike" kern="1200" dirty="0" err="1">
                <a:solidFill>
                  <a:schemeClr val="tx1"/>
                </a:solidFill>
                <a:latin typeface="+mn-lt"/>
                <a:ea typeface="+mn-ea"/>
                <a:cs typeface="+mn-cs"/>
              </a:rPr>
              <a:t>Wohluke</a:t>
            </a:r>
            <a:r>
              <a:rPr lang="en-GB" sz="1200" b="0" i="0" u="none" strike="noStrike" kern="1200" dirty="0">
                <a:solidFill>
                  <a:schemeClr val="tx1"/>
                </a:solidFill>
                <a:latin typeface="+mn-lt"/>
                <a:ea typeface="+mn-ea"/>
                <a:cs typeface="+mn-cs"/>
              </a:rPr>
              <a:t> </a:t>
            </a:r>
            <a:r>
              <a:rPr lang="en-GB" sz="1200" b="0" i="0" u="none" strike="noStrike" kern="1200" dirty="0" err="1">
                <a:solidFill>
                  <a:schemeClr val="tx1"/>
                </a:solidFill>
                <a:latin typeface="+mn-lt"/>
                <a:ea typeface="+mn-ea"/>
                <a:cs typeface="+mn-cs"/>
              </a:rPr>
              <a:t>njee</a:t>
            </a:r>
            <a:r>
              <a:rPr lang="en-GB" sz="1200" b="0" i="0" u="none" strike="noStrike" kern="1200" dirty="0">
                <a:solidFill>
                  <a:schemeClr val="tx1"/>
                </a:solidFill>
                <a:latin typeface="+mn-lt"/>
                <a:ea typeface="+mn-ea"/>
                <a:cs typeface="+mn-cs"/>
              </a:rPr>
              <a:t>, </a:t>
            </a:r>
            <a:r>
              <a:rPr lang="en-GB" sz="1200" b="0" i="0" u="none" strike="noStrike" kern="1200" dirty="0" err="1">
                <a:solidFill>
                  <a:schemeClr val="tx1"/>
                </a:solidFill>
                <a:latin typeface="+mn-lt"/>
                <a:ea typeface="+mn-ea"/>
                <a:cs typeface="+mn-cs"/>
              </a:rPr>
              <a:t>Ubufana</a:t>
            </a:r>
            <a:r>
              <a:rPr lang="en-GB" sz="1200" b="0" i="0" u="none" strike="noStrike" kern="1200" dirty="0">
                <a:solidFill>
                  <a:schemeClr val="tx1"/>
                </a:solidFill>
                <a:latin typeface="+mn-lt"/>
                <a:ea typeface="+mn-ea"/>
                <a:cs typeface="+mn-cs"/>
              </a:rPr>
              <a:t> </a:t>
            </a:r>
            <a:r>
              <a:rPr lang="en-GB" sz="1200" b="0" i="0" u="none" strike="noStrike" kern="1200" dirty="0" err="1">
                <a:solidFill>
                  <a:schemeClr val="tx1"/>
                </a:solidFill>
                <a:latin typeface="+mn-lt"/>
                <a:ea typeface="+mn-ea"/>
                <a:cs typeface="+mn-cs"/>
              </a:rPr>
              <a:t>njee</a:t>
            </a:r>
            <a:r>
              <a:rPr lang="en-GB" sz="1200" b="0" i="0" u="none" strike="noStrike" kern="1200" dirty="0">
                <a:solidFill>
                  <a:schemeClr val="tx1"/>
                </a:solidFill>
                <a:latin typeface="+mn-lt"/>
                <a:ea typeface="+mn-ea"/>
                <a:cs typeface="+mn-cs"/>
              </a:rPr>
              <a:t>; </a:t>
            </a:r>
          </a:p>
          <a:p>
            <a:pPr rtl="0" fontAlgn="base"/>
            <a:r>
              <a:rPr lang="en-GB" sz="1200" b="0" i="0" u="none" strike="noStrike" kern="1200" dirty="0">
                <a:solidFill>
                  <a:schemeClr val="tx1"/>
                </a:solidFill>
                <a:latin typeface="+mn-lt"/>
                <a:ea typeface="+mn-ea"/>
                <a:cs typeface="+mn-cs"/>
              </a:rPr>
              <a:t>More similar than different / </a:t>
            </a:r>
            <a:r>
              <a:rPr lang="en-GB" sz="1200" b="0" i="0" u="none" strike="noStrike" kern="1200" dirty="0" err="1">
                <a:solidFill>
                  <a:schemeClr val="tx1"/>
                </a:solidFill>
                <a:latin typeface="+mn-lt"/>
                <a:ea typeface="+mn-ea"/>
                <a:cs typeface="+mn-cs"/>
              </a:rPr>
              <a:t>Ubufana</a:t>
            </a:r>
            <a:r>
              <a:rPr lang="en-GB" sz="1200" b="0" i="0" u="none" strike="noStrike" kern="1200" dirty="0">
                <a:solidFill>
                  <a:schemeClr val="tx1"/>
                </a:solidFill>
                <a:latin typeface="+mn-lt"/>
                <a:ea typeface="+mn-ea"/>
                <a:cs typeface="+mn-cs"/>
              </a:rPr>
              <a:t> </a:t>
            </a:r>
            <a:r>
              <a:rPr lang="en-GB" sz="1200" b="0" i="0" u="none" strike="noStrike" kern="1200" dirty="0" err="1">
                <a:solidFill>
                  <a:schemeClr val="tx1"/>
                </a:solidFill>
                <a:latin typeface="+mn-lt"/>
                <a:ea typeface="+mn-ea"/>
                <a:cs typeface="+mn-cs"/>
              </a:rPr>
              <a:t>kancinane</a:t>
            </a:r>
            <a:r>
              <a:rPr lang="en-GB" sz="1200" b="0" i="0" u="none" strike="noStrike" kern="1200" dirty="0">
                <a:solidFill>
                  <a:schemeClr val="tx1"/>
                </a:solidFill>
                <a:latin typeface="+mn-lt"/>
                <a:ea typeface="+mn-ea"/>
                <a:cs typeface="+mn-cs"/>
              </a:rPr>
              <a:t> </a:t>
            </a:r>
          </a:p>
          <a:p>
            <a:pPr rtl="0" fontAlgn="base"/>
            <a:r>
              <a:rPr lang="en-GB" sz="1200" b="0" i="0" u="none" strike="noStrike" kern="1200" dirty="0">
                <a:solidFill>
                  <a:schemeClr val="tx1"/>
                </a:solidFill>
                <a:latin typeface="+mn-lt"/>
                <a:ea typeface="+mn-ea"/>
                <a:cs typeface="+mn-cs"/>
              </a:rPr>
              <a:t>Very similar / </a:t>
            </a:r>
            <a:r>
              <a:rPr lang="en-GB" sz="1200" b="0" i="0" u="none" strike="noStrike" kern="1200" dirty="0" err="1">
                <a:solidFill>
                  <a:schemeClr val="tx1"/>
                </a:solidFill>
                <a:latin typeface="+mn-lt"/>
                <a:ea typeface="+mn-ea"/>
                <a:cs typeface="+mn-cs"/>
              </a:rPr>
              <a:t>Ubufana</a:t>
            </a:r>
            <a:r>
              <a:rPr lang="en-GB" sz="1200" b="0" i="0" u="none" strike="noStrike" kern="1200" dirty="0">
                <a:solidFill>
                  <a:schemeClr val="tx1"/>
                </a:solidFill>
                <a:latin typeface="+mn-lt"/>
                <a:ea typeface="+mn-ea"/>
                <a:cs typeface="+mn-cs"/>
              </a:rPr>
              <a:t> </a:t>
            </a:r>
            <a:r>
              <a:rPr lang="en-GB" sz="1200" b="0" i="0" u="none" strike="noStrike" kern="1200" dirty="0" err="1">
                <a:solidFill>
                  <a:schemeClr val="tx1"/>
                </a:solidFill>
                <a:latin typeface="+mn-lt"/>
                <a:ea typeface="+mn-ea"/>
                <a:cs typeface="+mn-cs"/>
              </a:rPr>
              <a:t>kakhulu</a:t>
            </a:r>
            <a:r>
              <a:rPr lang="en-GB" sz="1200" b="0" i="0" u="none" strike="noStrike" kern="1200" dirty="0">
                <a:solidFill>
                  <a:schemeClr val="tx1"/>
                </a:solidFill>
                <a:latin typeface="+mn-lt"/>
                <a:ea typeface="+mn-ea"/>
                <a:cs typeface="+mn-cs"/>
              </a:rPr>
              <a:t>)</a:t>
            </a:r>
          </a:p>
          <a:p>
            <a:endParaRPr lang="en-GB" dirty="0"/>
          </a:p>
        </p:txBody>
      </p:sp>
      <p:sp>
        <p:nvSpPr>
          <p:cNvPr id="4" name="Slide Number Placeholder 3"/>
          <p:cNvSpPr>
            <a:spLocks noGrp="1"/>
          </p:cNvSpPr>
          <p:nvPr>
            <p:ph type="sldNum" sz="quarter" idx="10"/>
          </p:nvPr>
        </p:nvSpPr>
        <p:spPr/>
        <p:txBody>
          <a:bodyPr/>
          <a:lstStyle/>
          <a:p>
            <a:fld id="{31786249-B8E0-400D-B099-5A8AC86732B5}" type="slidenum">
              <a:rPr lang="en-GB" smtClean="0"/>
              <a:pPr/>
              <a:t>14</a:t>
            </a:fld>
            <a:endParaRPr lang="en-GB"/>
          </a:p>
        </p:txBody>
      </p:sp>
    </p:spTree>
    <p:extLst>
      <p:ext uri="{BB962C8B-B14F-4D97-AF65-F5344CB8AC3E}">
        <p14:creationId xmlns:p14="http://schemas.microsoft.com/office/powerpoint/2010/main" val="4013642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ZA" dirty="0"/>
              <a:t>The IAU Strategic</a:t>
            </a:r>
            <a:r>
              <a:rPr lang="en-ZA" baseline="0" dirty="0"/>
              <a:t> Plan was ratified at the IAU General Assembly in Brazil in 2009. </a:t>
            </a:r>
          </a:p>
          <a:p>
            <a:pPr>
              <a:buFontTx/>
              <a:buChar char="-"/>
            </a:pPr>
            <a:r>
              <a:rPr lang="en-ZA" sz="1200" b="0" i="0" kern="1200" baseline="0" dirty="0">
                <a:solidFill>
                  <a:schemeClr val="tx1"/>
                </a:solidFill>
                <a:latin typeface="+mn-lt"/>
                <a:ea typeface="+mn-ea"/>
                <a:cs typeface="+mn-cs"/>
              </a:rPr>
              <a:t> </a:t>
            </a:r>
            <a:r>
              <a:rPr lang="en-ZA" sz="1200" b="0" i="0" kern="1200" dirty="0">
                <a:solidFill>
                  <a:schemeClr val="tx1"/>
                </a:solidFill>
                <a:latin typeface="+mn-lt"/>
                <a:ea typeface="+mn-ea"/>
                <a:cs typeface="+mn-cs"/>
              </a:rPr>
              <a:t>This plan aims to use astronomy to stimulate development at all levels including primary, secondary and tertiary education, science research and the public understanding of science</a:t>
            </a:r>
          </a:p>
          <a:p>
            <a:pPr>
              <a:buFontTx/>
              <a:buChar char="-"/>
            </a:pPr>
            <a:r>
              <a:rPr lang="en-ZA" sz="1200" b="0" i="0" kern="1200" baseline="0" dirty="0">
                <a:solidFill>
                  <a:schemeClr val="tx1"/>
                </a:solidFill>
                <a:latin typeface="+mn-lt"/>
                <a:ea typeface="+mn-ea"/>
                <a:cs typeface="+mn-cs"/>
              </a:rPr>
              <a:t> The strength of astronomy is that it straddles key areas which often serve as a measure of a developed society i.e. Technology, Science and Culture</a:t>
            </a:r>
            <a:endParaRPr lang="en-ZA" sz="1200" b="0" i="0" kern="1200" dirty="0">
              <a:solidFill>
                <a:schemeClr val="tx1"/>
              </a:solidFill>
              <a:latin typeface="+mn-lt"/>
              <a:ea typeface="+mn-ea"/>
              <a:cs typeface="+mn-cs"/>
            </a:endParaRPr>
          </a:p>
          <a:p>
            <a:endParaRPr lang="en-ZA" dirty="0"/>
          </a:p>
        </p:txBody>
      </p:sp>
      <p:sp>
        <p:nvSpPr>
          <p:cNvPr id="4" name="Slide Number Placeholder 3"/>
          <p:cNvSpPr>
            <a:spLocks noGrp="1"/>
          </p:cNvSpPr>
          <p:nvPr>
            <p:ph type="sldNum" sz="quarter" idx="10"/>
          </p:nvPr>
        </p:nvSpPr>
        <p:spPr/>
        <p:txBody>
          <a:bodyPr/>
          <a:lstStyle/>
          <a:p>
            <a:fld id="{97300A3C-ACCF-4C65-AC9E-EF3A38F0A4D1}" type="slidenum">
              <a:rPr lang="en-ZA" smtClean="0"/>
              <a:pPr/>
              <a:t>15</a:t>
            </a:fld>
            <a:endParaRPr lang="en-ZA"/>
          </a:p>
        </p:txBody>
      </p:sp>
    </p:spTree>
    <p:extLst>
      <p:ext uri="{BB962C8B-B14F-4D97-AF65-F5344CB8AC3E}">
        <p14:creationId xmlns:p14="http://schemas.microsoft.com/office/powerpoint/2010/main" val="4197482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8DB980-8CA4-44AC-BBDD-F9FB822BEA40}" type="slidenum">
              <a:rPr lang="en-ZA" smtClean="0"/>
              <a:pPr/>
              <a:t>16</a:t>
            </a:fld>
            <a:endParaRPr lang="en-ZA"/>
          </a:p>
        </p:txBody>
      </p:sp>
    </p:spTree>
    <p:extLst>
      <p:ext uri="{BB962C8B-B14F-4D97-AF65-F5344CB8AC3E}">
        <p14:creationId xmlns:p14="http://schemas.microsoft.com/office/powerpoint/2010/main" val="3635595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commentaires 2"/>
          <p:cNvSpPr>
            <a:spLocks noGrp="1"/>
          </p:cNvSpPr>
          <p:nvPr>
            <p:ph type="body" idx="1"/>
          </p:nvPr>
        </p:nvSpPr>
        <p:spPr/>
        <p:txBody>
          <a:bodyPr>
            <a:normAutofit fontScale="32500" lnSpcReduction="20000"/>
          </a:bodyPr>
          <a:lstStyle/>
          <a:p>
            <a:r>
              <a:rPr lang="fr-FR" dirty="0"/>
              <a:t>Just to </a:t>
            </a:r>
            <a:r>
              <a:rPr lang="fr-FR" dirty="0" err="1"/>
              <a:t>give</a:t>
            </a:r>
            <a:r>
              <a:rPr lang="fr-FR" dirty="0"/>
              <a:t> an </a:t>
            </a:r>
            <a:r>
              <a:rPr lang="fr-FR" dirty="0" err="1"/>
              <a:t>idea</a:t>
            </a:r>
            <a:r>
              <a:rPr lang="fr-FR" dirty="0"/>
              <a:t> of the </a:t>
            </a:r>
            <a:r>
              <a:rPr lang="fr-FR" dirty="0" err="1"/>
              <a:t>geographical</a:t>
            </a:r>
            <a:r>
              <a:rPr lang="fr-FR" baseline="0" dirty="0"/>
              <a:t> </a:t>
            </a:r>
            <a:r>
              <a:rPr lang="fr-FR" baseline="0" dirty="0" err="1"/>
              <a:t>spread</a:t>
            </a:r>
            <a:endParaRPr lang="fr-FR" baseline="0" dirty="0"/>
          </a:p>
          <a:p>
            <a:r>
              <a:rPr lang="fr-FR" baseline="0" dirty="0"/>
              <a:t>One liners on </a:t>
            </a:r>
            <a:r>
              <a:rPr lang="fr-FR" baseline="0" dirty="0" err="1"/>
              <a:t>some</a:t>
            </a:r>
            <a:r>
              <a:rPr lang="fr-FR" baseline="0" dirty="0"/>
              <a:t> 2013 </a:t>
            </a:r>
            <a:r>
              <a:rPr lang="fr-FR" baseline="0" dirty="0" err="1"/>
              <a:t>projects</a:t>
            </a:r>
            <a:r>
              <a:rPr lang="fr-FR" baseline="0" dirty="0"/>
              <a:t>:</a:t>
            </a:r>
          </a:p>
          <a:p>
            <a:endParaRPr lang="fr-FR" baseline="0" dirty="0"/>
          </a:p>
          <a:p>
            <a:r>
              <a:rPr lang="fr-FR" baseline="0" dirty="0"/>
              <a:t>TF1 (</a:t>
            </a:r>
            <a:r>
              <a:rPr lang="fr-FR" baseline="0" dirty="0" err="1"/>
              <a:t>Universities</a:t>
            </a:r>
            <a:r>
              <a:rPr lang="fr-FR" baseline="0" dirty="0"/>
              <a:t> and </a:t>
            </a:r>
            <a:r>
              <a:rPr lang="fr-FR" baseline="0" dirty="0" err="1"/>
              <a:t>Research</a:t>
            </a:r>
            <a:r>
              <a:rPr lang="fr-FR" baseline="0" dirty="0"/>
              <a:t>):</a:t>
            </a:r>
          </a:p>
          <a:p>
            <a:pPr>
              <a:buFontTx/>
              <a:buChar char="-"/>
            </a:pPr>
            <a:r>
              <a:rPr lang="fr-FR" dirty="0"/>
              <a:t>Rwanda: </a:t>
            </a:r>
            <a:r>
              <a:rPr lang="fr-FR" dirty="0" err="1"/>
              <a:t>school</a:t>
            </a:r>
            <a:r>
              <a:rPr lang="fr-FR" dirty="0"/>
              <a:t> for data </a:t>
            </a:r>
            <a:r>
              <a:rPr lang="fr-FR" dirty="0" err="1"/>
              <a:t>analysis</a:t>
            </a:r>
            <a:r>
              <a:rPr lang="fr-FR" dirty="0"/>
              <a:t> and </a:t>
            </a:r>
            <a:r>
              <a:rPr lang="fr-FR" dirty="0" err="1"/>
              <a:t>using</a:t>
            </a:r>
            <a:r>
              <a:rPr lang="fr-FR" dirty="0"/>
              <a:t> Virtual </a:t>
            </a:r>
            <a:r>
              <a:rPr lang="fr-FR" dirty="0" err="1"/>
              <a:t>Observatory</a:t>
            </a:r>
            <a:endParaRPr lang="fr-FR" dirty="0"/>
          </a:p>
          <a:p>
            <a:pPr>
              <a:buFontTx/>
              <a:buChar char="-"/>
            </a:pPr>
            <a:r>
              <a:rPr lang="fr-FR" dirty="0"/>
              <a:t>China/DPRK:</a:t>
            </a:r>
            <a:r>
              <a:rPr lang="fr-FR" baseline="0" dirty="0"/>
              <a:t> </a:t>
            </a:r>
            <a:r>
              <a:rPr lang="fr-FR" baseline="0" dirty="0" err="1"/>
              <a:t>re</a:t>
            </a:r>
            <a:r>
              <a:rPr lang="fr-FR" baseline="0" dirty="0"/>
              <a:t>-</a:t>
            </a:r>
            <a:r>
              <a:rPr lang="fr-FR" baseline="0" dirty="0" err="1"/>
              <a:t>integration</a:t>
            </a:r>
            <a:r>
              <a:rPr lang="fr-FR" baseline="0" dirty="0"/>
              <a:t> of DPRK </a:t>
            </a:r>
            <a:r>
              <a:rPr lang="fr-FR" baseline="0" dirty="0" err="1"/>
              <a:t>astronomers</a:t>
            </a:r>
            <a:r>
              <a:rPr lang="fr-FR" baseline="0" dirty="0"/>
              <a:t> </a:t>
            </a:r>
            <a:r>
              <a:rPr lang="fr-FR" baseline="0" dirty="0" err="1"/>
              <a:t>into</a:t>
            </a:r>
            <a:r>
              <a:rPr lang="fr-FR" baseline="0" dirty="0"/>
              <a:t> international </a:t>
            </a:r>
            <a:r>
              <a:rPr lang="fr-FR" baseline="0" dirty="0" err="1"/>
              <a:t>community</a:t>
            </a:r>
            <a:endParaRPr lang="fr-FR" baseline="0" dirty="0"/>
          </a:p>
          <a:p>
            <a:pPr>
              <a:buFontTx/>
              <a:buChar char="-"/>
            </a:pPr>
            <a:r>
              <a:rPr lang="fr-FR" baseline="0" dirty="0" err="1"/>
              <a:t>Nepal</a:t>
            </a:r>
            <a:r>
              <a:rPr lang="fr-FR" baseline="0" dirty="0"/>
              <a:t>: </a:t>
            </a:r>
            <a:r>
              <a:rPr lang="fr-FR" baseline="0" dirty="0" err="1"/>
              <a:t>school</a:t>
            </a:r>
            <a:r>
              <a:rPr lang="fr-FR" baseline="0" dirty="0"/>
              <a:t> for </a:t>
            </a:r>
            <a:r>
              <a:rPr lang="fr-FR" baseline="0" dirty="0" err="1"/>
              <a:t>young</a:t>
            </a:r>
            <a:r>
              <a:rPr lang="fr-FR" baseline="0" dirty="0"/>
              <a:t> </a:t>
            </a:r>
            <a:r>
              <a:rPr lang="fr-FR" baseline="0" dirty="0" err="1"/>
              <a:t>astronomers</a:t>
            </a:r>
            <a:endParaRPr lang="fr-FR" baseline="0" dirty="0"/>
          </a:p>
          <a:p>
            <a:pPr>
              <a:buFontTx/>
              <a:buChar char="-"/>
            </a:pPr>
            <a:r>
              <a:rPr lang="fr-FR" baseline="0" dirty="0"/>
              <a:t>Nigeria/</a:t>
            </a:r>
            <a:r>
              <a:rPr lang="fr-FR" baseline="0" dirty="0" err="1"/>
              <a:t>Zambia</a:t>
            </a:r>
            <a:r>
              <a:rPr lang="fr-FR" baseline="0" dirty="0"/>
              <a:t>/Brussels: Virtual </a:t>
            </a:r>
            <a:r>
              <a:rPr lang="fr-FR" baseline="0" dirty="0" err="1"/>
              <a:t>telescope</a:t>
            </a:r>
            <a:r>
              <a:rPr lang="fr-FR" baseline="0" dirty="0"/>
              <a:t> control room in </a:t>
            </a:r>
            <a:r>
              <a:rPr lang="fr-FR" baseline="0" dirty="0" err="1"/>
              <a:t>universities</a:t>
            </a:r>
            <a:r>
              <a:rPr lang="fr-FR" baseline="0" dirty="0"/>
              <a:t> </a:t>
            </a:r>
            <a:r>
              <a:rPr lang="fr-FR" baseline="0" dirty="0" err="1"/>
              <a:t>using</a:t>
            </a:r>
            <a:r>
              <a:rPr lang="fr-FR" baseline="0" dirty="0"/>
              <a:t> </a:t>
            </a:r>
            <a:r>
              <a:rPr lang="fr-FR" baseline="0" dirty="0" err="1"/>
              <a:t>remote</a:t>
            </a:r>
            <a:r>
              <a:rPr lang="fr-FR" baseline="0" dirty="0"/>
              <a:t> </a:t>
            </a:r>
            <a:r>
              <a:rPr lang="fr-FR" baseline="0" dirty="0" err="1"/>
              <a:t>telescopes</a:t>
            </a:r>
            <a:endParaRPr lang="fr-FR" baseline="0" dirty="0"/>
          </a:p>
          <a:p>
            <a:pPr>
              <a:buFontTx/>
              <a:buChar char="-"/>
            </a:pPr>
            <a:r>
              <a:rPr lang="fr-FR" baseline="0" dirty="0"/>
              <a:t>Ghana: </a:t>
            </a:r>
            <a:r>
              <a:rPr lang="fr-FR" baseline="0" dirty="0" err="1"/>
              <a:t>school</a:t>
            </a:r>
            <a:r>
              <a:rPr lang="fr-FR" baseline="0" dirty="0"/>
              <a:t> for </a:t>
            </a:r>
            <a:r>
              <a:rPr lang="fr-FR" baseline="0" dirty="0" err="1"/>
              <a:t>potential</a:t>
            </a:r>
            <a:r>
              <a:rPr lang="fr-FR" baseline="0" dirty="0"/>
              <a:t> </a:t>
            </a:r>
            <a:r>
              <a:rPr lang="fr-FR" baseline="0" dirty="0" err="1"/>
              <a:t>astronomy</a:t>
            </a:r>
            <a:r>
              <a:rPr lang="fr-FR" baseline="0" dirty="0"/>
              <a:t> </a:t>
            </a:r>
            <a:r>
              <a:rPr lang="fr-FR" baseline="0" dirty="0" err="1"/>
              <a:t>students</a:t>
            </a:r>
            <a:r>
              <a:rPr lang="fr-FR" baseline="0" dirty="0"/>
              <a:t> and </a:t>
            </a:r>
            <a:r>
              <a:rPr lang="fr-FR" baseline="0" dirty="0" err="1"/>
              <a:t>teachers</a:t>
            </a:r>
            <a:endParaRPr lang="fr-FR" baseline="0" dirty="0"/>
          </a:p>
          <a:p>
            <a:pPr>
              <a:buFontTx/>
              <a:buChar char="-"/>
            </a:pPr>
            <a:r>
              <a:rPr lang="fr-FR" baseline="0" dirty="0"/>
              <a:t>Lebanon: </a:t>
            </a:r>
            <a:r>
              <a:rPr lang="fr-FR" baseline="0" dirty="0" err="1"/>
              <a:t>school</a:t>
            </a:r>
            <a:r>
              <a:rPr lang="fr-FR" baseline="0" dirty="0"/>
              <a:t> on use of </a:t>
            </a:r>
            <a:r>
              <a:rPr lang="fr-FR" baseline="0" dirty="0" err="1"/>
              <a:t>small</a:t>
            </a:r>
            <a:r>
              <a:rPr lang="fr-FR" baseline="0" dirty="0"/>
              <a:t> </a:t>
            </a:r>
            <a:r>
              <a:rPr lang="fr-FR" baseline="0" dirty="0" err="1"/>
              <a:t>telescopes</a:t>
            </a:r>
            <a:r>
              <a:rPr lang="fr-FR" baseline="0" dirty="0"/>
              <a:t> for </a:t>
            </a:r>
            <a:r>
              <a:rPr lang="fr-FR" baseline="0" dirty="0" err="1"/>
              <a:t>astronomical</a:t>
            </a:r>
            <a:r>
              <a:rPr lang="fr-FR" baseline="0" dirty="0"/>
              <a:t> </a:t>
            </a:r>
            <a:r>
              <a:rPr lang="fr-FR" baseline="0" dirty="0" err="1"/>
              <a:t>research</a:t>
            </a:r>
            <a:endParaRPr lang="fr-FR" baseline="0" dirty="0"/>
          </a:p>
          <a:p>
            <a:pPr>
              <a:buFontTx/>
              <a:buChar char="-"/>
            </a:pPr>
            <a:r>
              <a:rPr lang="fr-FR" baseline="0" dirty="0"/>
              <a:t>Guatemala: </a:t>
            </a:r>
            <a:r>
              <a:rPr lang="fr-FR" baseline="0" dirty="0" err="1"/>
              <a:t>regional</a:t>
            </a:r>
            <a:r>
              <a:rPr lang="fr-FR" baseline="0" dirty="0"/>
              <a:t> </a:t>
            </a:r>
            <a:r>
              <a:rPr lang="fr-FR" baseline="0" dirty="0" err="1"/>
              <a:t>school</a:t>
            </a:r>
            <a:r>
              <a:rPr lang="fr-FR" baseline="0" dirty="0"/>
              <a:t> for </a:t>
            </a:r>
            <a:r>
              <a:rPr lang="fr-FR" baseline="0" dirty="0" err="1"/>
              <a:t>young</a:t>
            </a:r>
            <a:r>
              <a:rPr lang="fr-FR" baseline="0" dirty="0"/>
              <a:t> </a:t>
            </a:r>
            <a:r>
              <a:rPr lang="fr-FR" baseline="0" dirty="0" err="1"/>
              <a:t>astronomers</a:t>
            </a:r>
            <a:endParaRPr lang="fr-FR" baseline="0" dirty="0"/>
          </a:p>
          <a:p>
            <a:pPr>
              <a:buFontTx/>
              <a:buChar char="-"/>
            </a:pPr>
            <a:endParaRPr lang="fr-FR" baseline="0" dirty="0"/>
          </a:p>
          <a:p>
            <a:pPr>
              <a:buFontTx/>
              <a:buChar char="-"/>
            </a:pPr>
            <a:r>
              <a:rPr lang="fr-FR" baseline="0" dirty="0"/>
              <a:t>TF2: </a:t>
            </a:r>
            <a:r>
              <a:rPr lang="fr-FR" baseline="0" dirty="0" err="1"/>
              <a:t>Children</a:t>
            </a:r>
            <a:r>
              <a:rPr lang="fr-FR" baseline="0" dirty="0"/>
              <a:t> and </a:t>
            </a:r>
            <a:r>
              <a:rPr lang="fr-FR" baseline="0" dirty="0" err="1"/>
              <a:t>schools</a:t>
            </a:r>
            <a:r>
              <a:rPr lang="fr-FR" baseline="0" dirty="0"/>
              <a:t>:</a:t>
            </a:r>
          </a:p>
          <a:p>
            <a:pPr>
              <a:buFontTx/>
              <a:buChar char="-"/>
            </a:pPr>
            <a:r>
              <a:rPr lang="fr-FR" baseline="0" dirty="0"/>
              <a:t>Spain/global: </a:t>
            </a:r>
            <a:r>
              <a:rPr lang="fr-FR" baseline="0" dirty="0" err="1"/>
              <a:t>astronomy</a:t>
            </a:r>
            <a:r>
              <a:rPr lang="fr-FR" baseline="0" dirty="0"/>
              <a:t> kit </a:t>
            </a:r>
            <a:r>
              <a:rPr lang="fr-FR" baseline="0" dirty="0" err="1"/>
              <a:t>with</a:t>
            </a:r>
            <a:r>
              <a:rPr lang="fr-FR" baseline="0" dirty="0"/>
              <a:t> tactile </a:t>
            </a:r>
            <a:r>
              <a:rPr lang="fr-FR" baseline="0" dirty="0" err="1"/>
              <a:t>resources</a:t>
            </a:r>
            <a:r>
              <a:rPr lang="fr-FR" baseline="0" dirty="0"/>
              <a:t> for the </a:t>
            </a:r>
            <a:r>
              <a:rPr lang="fr-FR" baseline="0" dirty="0" err="1"/>
              <a:t>visually</a:t>
            </a:r>
            <a:r>
              <a:rPr lang="fr-FR" baseline="0" dirty="0"/>
              <a:t> </a:t>
            </a:r>
            <a:r>
              <a:rPr lang="fr-FR" baseline="0" dirty="0" err="1"/>
              <a:t>impaired</a:t>
            </a:r>
            <a:endParaRPr lang="fr-FR" baseline="0" dirty="0"/>
          </a:p>
          <a:p>
            <a:pPr>
              <a:buFontTx/>
              <a:buChar char="-"/>
            </a:pPr>
            <a:r>
              <a:rPr lang="fr-FR" baseline="0" dirty="0"/>
              <a:t>Kenya: </a:t>
            </a:r>
            <a:r>
              <a:rPr lang="fr-FR" baseline="0" dirty="0" err="1"/>
              <a:t>teacher</a:t>
            </a:r>
            <a:r>
              <a:rPr lang="fr-FR" baseline="0" dirty="0"/>
              <a:t> training network in </a:t>
            </a:r>
            <a:r>
              <a:rPr lang="fr-FR" baseline="0" dirty="0" err="1"/>
              <a:t>slums</a:t>
            </a:r>
            <a:r>
              <a:rPr lang="fr-FR" baseline="0" dirty="0"/>
              <a:t> of Nairobi</a:t>
            </a:r>
          </a:p>
          <a:p>
            <a:pPr>
              <a:buFontTx/>
              <a:buChar char="-"/>
            </a:pPr>
            <a:r>
              <a:rPr lang="fr-FR" baseline="0" dirty="0" err="1"/>
              <a:t>Nepal</a:t>
            </a:r>
            <a:r>
              <a:rPr lang="fr-FR" baseline="0" dirty="0"/>
              <a:t>: </a:t>
            </a:r>
            <a:r>
              <a:rPr lang="fr-FR" baseline="0" dirty="0" err="1"/>
              <a:t>teacher</a:t>
            </a:r>
            <a:r>
              <a:rPr lang="fr-FR" baseline="0" dirty="0"/>
              <a:t> training on </a:t>
            </a:r>
            <a:r>
              <a:rPr lang="fr-FR" baseline="0" dirty="0" err="1"/>
              <a:t>astronomy</a:t>
            </a:r>
            <a:r>
              <a:rPr lang="fr-FR" baseline="0" dirty="0"/>
              <a:t> </a:t>
            </a:r>
            <a:r>
              <a:rPr lang="fr-FR" baseline="0" dirty="0" err="1"/>
              <a:t>tools</a:t>
            </a:r>
            <a:r>
              <a:rPr lang="fr-FR" baseline="0" dirty="0"/>
              <a:t> and </a:t>
            </a:r>
            <a:r>
              <a:rPr lang="fr-FR" baseline="0" dirty="0" err="1"/>
              <a:t>resources</a:t>
            </a:r>
            <a:endParaRPr lang="fr-FR" baseline="0" dirty="0"/>
          </a:p>
          <a:p>
            <a:pPr>
              <a:buFontTx/>
              <a:buChar char="-"/>
            </a:pPr>
            <a:r>
              <a:rPr lang="fr-FR" baseline="0" dirty="0"/>
              <a:t>Kenya/Ghana: </a:t>
            </a:r>
            <a:r>
              <a:rPr lang="fr-FR" baseline="0" dirty="0" err="1"/>
              <a:t>teacher</a:t>
            </a:r>
            <a:r>
              <a:rPr lang="fr-FR" baseline="0" dirty="0"/>
              <a:t> training network on simple </a:t>
            </a:r>
            <a:r>
              <a:rPr lang="fr-FR" baseline="0" dirty="0" err="1"/>
              <a:t>astronomy</a:t>
            </a:r>
            <a:r>
              <a:rPr lang="fr-FR" baseline="0" dirty="0"/>
              <a:t> kits</a:t>
            </a:r>
          </a:p>
          <a:p>
            <a:pPr>
              <a:buFontTx/>
              <a:buChar char="-"/>
            </a:pPr>
            <a:r>
              <a:rPr lang="fr-FR" baseline="0" dirty="0" err="1"/>
              <a:t>Greece</a:t>
            </a:r>
            <a:r>
              <a:rPr lang="fr-FR" baseline="0" dirty="0"/>
              <a:t>: </a:t>
            </a:r>
            <a:r>
              <a:rPr lang="fr-FR" baseline="0" dirty="0" err="1"/>
              <a:t>applying</a:t>
            </a:r>
            <a:r>
              <a:rPr lang="fr-FR" baseline="0" dirty="0"/>
              <a:t> </a:t>
            </a:r>
            <a:r>
              <a:rPr lang="fr-FR" baseline="0" dirty="0" err="1"/>
              <a:t>scientific</a:t>
            </a:r>
            <a:r>
              <a:rPr lang="fr-FR" baseline="0" dirty="0"/>
              <a:t> </a:t>
            </a:r>
            <a:r>
              <a:rPr lang="fr-FR" baseline="0" dirty="0" err="1"/>
              <a:t>methodology</a:t>
            </a:r>
            <a:r>
              <a:rPr lang="fr-FR" baseline="0" dirty="0"/>
              <a:t>/techniques </a:t>
            </a:r>
            <a:r>
              <a:rPr lang="fr-FR" baseline="0" dirty="0" err="1"/>
              <a:t>used</a:t>
            </a:r>
            <a:r>
              <a:rPr lang="fr-FR" baseline="0" dirty="0"/>
              <a:t> in </a:t>
            </a:r>
            <a:r>
              <a:rPr lang="fr-FR" baseline="0" dirty="0" err="1"/>
              <a:t>ancient</a:t>
            </a:r>
            <a:r>
              <a:rPr lang="fr-FR" baseline="0" dirty="0"/>
              <a:t> </a:t>
            </a:r>
            <a:r>
              <a:rPr lang="fr-FR" baseline="0" dirty="0" err="1"/>
              <a:t>Greece</a:t>
            </a:r>
            <a:r>
              <a:rPr lang="fr-FR" baseline="0" dirty="0"/>
              <a:t> to modern </a:t>
            </a:r>
            <a:r>
              <a:rPr lang="fr-FR" baseline="0" dirty="0" err="1"/>
              <a:t>classrooms</a:t>
            </a:r>
            <a:endParaRPr lang="fr-FR" baseline="0" dirty="0"/>
          </a:p>
          <a:p>
            <a:pPr>
              <a:buFontTx/>
              <a:buChar char="-"/>
            </a:pPr>
            <a:endParaRPr lang="fr-FR" baseline="0" dirty="0"/>
          </a:p>
          <a:p>
            <a:pPr>
              <a:buFontTx/>
              <a:buChar char="-"/>
            </a:pPr>
            <a:r>
              <a:rPr lang="fr-FR" baseline="0" dirty="0"/>
              <a:t>TF3: Public:</a:t>
            </a:r>
          </a:p>
          <a:p>
            <a:pPr>
              <a:buFontTx/>
              <a:buChar char="-"/>
            </a:pPr>
            <a:r>
              <a:rPr lang="fr-FR" dirty="0"/>
              <a:t>US: </a:t>
            </a:r>
            <a:r>
              <a:rPr lang="fr-FR" dirty="0" err="1"/>
              <a:t>using</a:t>
            </a:r>
            <a:r>
              <a:rPr lang="fr-FR" dirty="0"/>
              <a:t> </a:t>
            </a:r>
            <a:r>
              <a:rPr lang="fr-FR" dirty="0" err="1"/>
              <a:t>astronomy</a:t>
            </a:r>
            <a:r>
              <a:rPr lang="fr-FR" dirty="0"/>
              <a:t> </a:t>
            </a:r>
            <a:r>
              <a:rPr lang="fr-FR" dirty="0" err="1"/>
              <a:t>at</a:t>
            </a:r>
            <a:r>
              <a:rPr lang="fr-FR" dirty="0"/>
              <a:t> Ronald </a:t>
            </a:r>
            <a:r>
              <a:rPr lang="fr-FR" dirty="0" err="1"/>
              <a:t>Mcdonald</a:t>
            </a:r>
            <a:r>
              <a:rPr lang="fr-FR" baseline="0" dirty="0"/>
              <a:t> homes to inspire/</a:t>
            </a:r>
            <a:r>
              <a:rPr lang="fr-FR" baseline="0" dirty="0" err="1"/>
              <a:t>uplift</a:t>
            </a:r>
            <a:r>
              <a:rPr lang="fr-FR" baseline="0" dirty="0"/>
              <a:t> </a:t>
            </a:r>
            <a:r>
              <a:rPr lang="fr-FR" baseline="0" dirty="0" err="1"/>
              <a:t>traumatically</a:t>
            </a:r>
            <a:r>
              <a:rPr lang="fr-FR" baseline="0" dirty="0"/>
              <a:t> </a:t>
            </a:r>
            <a:r>
              <a:rPr lang="fr-FR" baseline="0" dirty="0" err="1"/>
              <a:t>ill</a:t>
            </a:r>
            <a:r>
              <a:rPr lang="fr-FR" baseline="0" dirty="0"/>
              <a:t>/</a:t>
            </a:r>
            <a:r>
              <a:rPr lang="fr-FR" baseline="0" dirty="0" err="1"/>
              <a:t>injured</a:t>
            </a:r>
            <a:r>
              <a:rPr lang="fr-FR" baseline="0" dirty="0"/>
              <a:t> </a:t>
            </a:r>
            <a:r>
              <a:rPr lang="fr-FR" baseline="0" dirty="0" err="1"/>
              <a:t>children</a:t>
            </a:r>
            <a:r>
              <a:rPr lang="fr-FR" baseline="0" dirty="0"/>
              <a:t> and </a:t>
            </a:r>
            <a:r>
              <a:rPr lang="fr-FR" baseline="0" dirty="0" err="1"/>
              <a:t>their</a:t>
            </a:r>
            <a:r>
              <a:rPr lang="fr-FR" baseline="0" dirty="0"/>
              <a:t> </a:t>
            </a:r>
            <a:r>
              <a:rPr lang="fr-FR" baseline="0" dirty="0" err="1"/>
              <a:t>families</a:t>
            </a:r>
            <a:endParaRPr lang="fr-FR" baseline="0" dirty="0"/>
          </a:p>
          <a:p>
            <a:pPr>
              <a:buFontTx/>
              <a:buChar char="-"/>
            </a:pPr>
            <a:r>
              <a:rPr lang="fr-FR" baseline="0" dirty="0" err="1"/>
              <a:t>Colombia</a:t>
            </a:r>
            <a:r>
              <a:rPr lang="fr-FR" baseline="0" dirty="0"/>
              <a:t>: </a:t>
            </a:r>
            <a:r>
              <a:rPr lang="fr-FR" baseline="0" dirty="0" err="1"/>
              <a:t>astronomy</a:t>
            </a:r>
            <a:r>
              <a:rPr lang="fr-FR" baseline="0" dirty="0"/>
              <a:t> and art </a:t>
            </a:r>
            <a:r>
              <a:rPr lang="fr-FR" baseline="0" dirty="0" err="1"/>
              <a:t>project</a:t>
            </a:r>
            <a:r>
              <a:rPr lang="fr-FR" baseline="0" dirty="0"/>
              <a:t> for the public</a:t>
            </a:r>
          </a:p>
          <a:p>
            <a:pPr>
              <a:buFontTx/>
              <a:buChar char="-"/>
            </a:pPr>
            <a:r>
              <a:rPr lang="fr-FR" baseline="0" dirty="0"/>
              <a:t>China: </a:t>
            </a:r>
            <a:r>
              <a:rPr lang="fr-FR" baseline="0" dirty="0" err="1"/>
              <a:t>finding</a:t>
            </a:r>
            <a:r>
              <a:rPr lang="fr-FR" baseline="0" dirty="0"/>
              <a:t> </a:t>
            </a:r>
            <a:r>
              <a:rPr lang="fr-FR" baseline="0" dirty="0" err="1"/>
              <a:t>astronomy</a:t>
            </a:r>
            <a:r>
              <a:rPr lang="fr-FR" baseline="0" dirty="0"/>
              <a:t> in </a:t>
            </a:r>
            <a:r>
              <a:rPr lang="fr-FR" baseline="0" dirty="0" err="1"/>
              <a:t>ancient</a:t>
            </a:r>
            <a:r>
              <a:rPr lang="fr-FR" baseline="0" dirty="0"/>
              <a:t> </a:t>
            </a:r>
            <a:r>
              <a:rPr lang="fr-FR" baseline="0" dirty="0" err="1"/>
              <a:t>Chinese</a:t>
            </a:r>
            <a:r>
              <a:rPr lang="fr-FR" baseline="0" dirty="0"/>
              <a:t> </a:t>
            </a:r>
            <a:r>
              <a:rPr lang="fr-FR" baseline="0" dirty="0" err="1"/>
              <a:t>poetry</a:t>
            </a:r>
            <a:r>
              <a:rPr lang="fr-FR" baseline="0" dirty="0"/>
              <a:t> and </a:t>
            </a:r>
            <a:r>
              <a:rPr lang="fr-FR" baseline="0" dirty="0" err="1"/>
              <a:t>getting</a:t>
            </a:r>
            <a:r>
              <a:rPr lang="fr-FR" baseline="0" dirty="0"/>
              <a:t> modern </a:t>
            </a:r>
            <a:r>
              <a:rPr lang="fr-FR" baseline="0" dirty="0" err="1"/>
              <a:t>astrophotographers</a:t>
            </a:r>
            <a:r>
              <a:rPr lang="fr-FR" baseline="0" dirty="0"/>
              <a:t> to </a:t>
            </a:r>
            <a:r>
              <a:rPr lang="fr-FR" baseline="0" dirty="0" err="1"/>
              <a:t>depict</a:t>
            </a:r>
            <a:r>
              <a:rPr lang="fr-FR" baseline="0" dirty="0"/>
              <a:t> </a:t>
            </a:r>
            <a:r>
              <a:rPr lang="fr-FR" baseline="0" dirty="0" err="1"/>
              <a:t>them</a:t>
            </a:r>
            <a:endParaRPr lang="fr-FR" baseline="0" dirty="0"/>
          </a:p>
          <a:p>
            <a:pPr>
              <a:buFontTx/>
              <a:buChar char="-"/>
            </a:pPr>
            <a:r>
              <a:rPr lang="fr-FR" baseline="0" dirty="0"/>
              <a:t>Vietnam: public </a:t>
            </a:r>
            <a:r>
              <a:rPr lang="fr-FR" baseline="0" dirty="0" err="1"/>
              <a:t>outreach</a:t>
            </a:r>
            <a:r>
              <a:rPr lang="fr-FR" baseline="0" dirty="0"/>
              <a:t> </a:t>
            </a:r>
            <a:r>
              <a:rPr lang="fr-FR" baseline="0" dirty="0" err="1"/>
              <a:t>events</a:t>
            </a:r>
            <a:r>
              <a:rPr lang="fr-FR" baseline="0" dirty="0"/>
              <a:t> in rural Vietnam </a:t>
            </a:r>
            <a:r>
              <a:rPr lang="fr-FR" baseline="0" dirty="0" err="1"/>
              <a:t>with</a:t>
            </a:r>
            <a:r>
              <a:rPr lang="fr-FR" baseline="0" dirty="0"/>
              <a:t> </a:t>
            </a:r>
            <a:r>
              <a:rPr lang="fr-FR" baseline="0" dirty="0" err="1"/>
              <a:t>development</a:t>
            </a:r>
            <a:r>
              <a:rPr lang="fr-FR" baseline="0" dirty="0"/>
              <a:t> of a clubs network</a:t>
            </a:r>
          </a:p>
          <a:p>
            <a:pPr>
              <a:buFontTx/>
              <a:buChar char="-"/>
            </a:pPr>
            <a:r>
              <a:rPr lang="fr-FR" baseline="0" dirty="0"/>
              <a:t>South </a:t>
            </a:r>
            <a:r>
              <a:rPr lang="fr-FR" baseline="0" dirty="0" err="1"/>
              <a:t>Africa</a:t>
            </a:r>
            <a:r>
              <a:rPr lang="fr-FR" baseline="0" dirty="0"/>
              <a:t>: public </a:t>
            </a:r>
            <a:r>
              <a:rPr lang="fr-FR" baseline="0" dirty="0" err="1"/>
              <a:t>outreach</a:t>
            </a:r>
            <a:r>
              <a:rPr lang="fr-FR" baseline="0" dirty="0"/>
              <a:t> in rural parts of Limpopo</a:t>
            </a:r>
          </a:p>
          <a:p>
            <a:pPr>
              <a:buFontTx/>
              <a:buChar char="-"/>
            </a:pPr>
            <a:r>
              <a:rPr lang="fr-FR" baseline="0" dirty="0"/>
              <a:t>US/</a:t>
            </a:r>
            <a:r>
              <a:rPr lang="fr-FR" baseline="0" dirty="0" err="1"/>
              <a:t>several</a:t>
            </a:r>
            <a:r>
              <a:rPr lang="fr-FR" baseline="0" dirty="0"/>
              <a:t> </a:t>
            </a:r>
            <a:r>
              <a:rPr lang="fr-FR" baseline="0" dirty="0" err="1"/>
              <a:t>African</a:t>
            </a:r>
            <a:r>
              <a:rPr lang="fr-FR" baseline="0" dirty="0"/>
              <a:t> countries: </a:t>
            </a:r>
            <a:r>
              <a:rPr lang="fr-FR" baseline="0" dirty="0" err="1"/>
              <a:t>dark</a:t>
            </a:r>
            <a:r>
              <a:rPr lang="fr-FR" baseline="0" dirty="0"/>
              <a:t> skies </a:t>
            </a:r>
            <a:r>
              <a:rPr lang="fr-FR" baseline="0" dirty="0" err="1"/>
              <a:t>awareness</a:t>
            </a:r>
            <a:r>
              <a:rPr lang="fr-FR" baseline="0" dirty="0"/>
              <a:t> – kit </a:t>
            </a:r>
            <a:r>
              <a:rPr lang="fr-FR" baseline="0" dirty="0" err="1"/>
              <a:t>was</a:t>
            </a:r>
            <a:r>
              <a:rPr lang="fr-FR" baseline="0" dirty="0"/>
              <a:t> </a:t>
            </a:r>
            <a:r>
              <a:rPr lang="fr-FR" baseline="0" dirty="0" err="1"/>
              <a:t>distributed</a:t>
            </a:r>
            <a:r>
              <a:rPr lang="fr-FR" baseline="0" dirty="0"/>
              <a:t> to </a:t>
            </a:r>
            <a:r>
              <a:rPr lang="fr-FR" baseline="0" dirty="0" err="1"/>
              <a:t>several</a:t>
            </a:r>
            <a:r>
              <a:rPr lang="fr-FR" baseline="0" dirty="0"/>
              <a:t> countries and training </a:t>
            </a:r>
            <a:r>
              <a:rPr lang="fr-FR" baseline="0" dirty="0" err="1"/>
              <a:t>conducted</a:t>
            </a:r>
            <a:r>
              <a:rPr lang="fr-FR" baseline="0" dirty="0"/>
              <a:t> by Google </a:t>
            </a:r>
            <a:r>
              <a:rPr lang="fr-FR" baseline="0" dirty="0" err="1"/>
              <a:t>hangouts</a:t>
            </a:r>
            <a:endParaRPr lang="fr-FR" baseline="0" dirty="0"/>
          </a:p>
          <a:p>
            <a:pPr>
              <a:buFontTx/>
              <a:buChar char="-"/>
            </a:pPr>
            <a:endParaRPr lang="fr-FR" dirty="0"/>
          </a:p>
        </p:txBody>
      </p:sp>
      <p:sp>
        <p:nvSpPr>
          <p:cNvPr id="4" name="Espace réservé du pied de page 3"/>
          <p:cNvSpPr>
            <a:spLocks noGrp="1"/>
          </p:cNvSpPr>
          <p:nvPr>
            <p:ph type="ftr" sz="quarter" idx="10"/>
          </p:nvPr>
        </p:nvSpPr>
        <p:spPr/>
        <p:txBody>
          <a:bodyPr/>
          <a:lstStyle/>
          <a:p>
            <a:r>
              <a:rPr lang="fr-FR"/>
              <a:t> IAU Office of Astronomy for Development</a:t>
            </a:r>
            <a:endParaRPr lang="fr-FR" dirty="0"/>
          </a:p>
        </p:txBody>
      </p:sp>
      <p:sp>
        <p:nvSpPr>
          <p:cNvPr id="5" name="Espace réservé du numéro de diapositive 4"/>
          <p:cNvSpPr>
            <a:spLocks noGrp="1"/>
          </p:cNvSpPr>
          <p:nvPr>
            <p:ph type="sldNum" sz="quarter" idx="11"/>
          </p:nvPr>
        </p:nvSpPr>
        <p:spPr/>
        <p:txBody>
          <a:bodyPr/>
          <a:lstStyle/>
          <a:p>
            <a:fld id="{B6861774-1025-B24C-9451-EB8B0A83F98B}" type="slidenum">
              <a:rPr lang="fr-FR" smtClean="0"/>
              <a:pPr/>
              <a:t>17</a:t>
            </a:fld>
            <a:endParaRPr lang="fr-FR"/>
          </a:p>
        </p:txBody>
      </p:sp>
    </p:spTree>
    <p:extLst>
      <p:ext uri="{BB962C8B-B14F-4D97-AF65-F5344CB8AC3E}">
        <p14:creationId xmlns:p14="http://schemas.microsoft.com/office/powerpoint/2010/main" val="3156445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a:t>OAD falls</a:t>
            </a:r>
            <a:r>
              <a:rPr lang="en-ZA" baseline="0" dirty="0"/>
              <a:t> under the IAU and all credit goes to the </a:t>
            </a:r>
            <a:r>
              <a:rPr lang="en-ZA" dirty="0"/>
              <a:t>IAU</a:t>
            </a:r>
          </a:p>
        </p:txBody>
      </p:sp>
      <p:sp>
        <p:nvSpPr>
          <p:cNvPr id="4" name="Slide Number Placeholder 3"/>
          <p:cNvSpPr>
            <a:spLocks noGrp="1"/>
          </p:cNvSpPr>
          <p:nvPr>
            <p:ph type="sldNum" sz="quarter" idx="10"/>
          </p:nvPr>
        </p:nvSpPr>
        <p:spPr/>
        <p:txBody>
          <a:bodyPr/>
          <a:lstStyle/>
          <a:p>
            <a:fld id="{158DB980-8CA4-44AC-BBDD-F9FB822BEA40}" type="slidenum">
              <a:rPr lang="en-ZA" smtClean="0"/>
              <a:pPr/>
              <a:t>24</a:t>
            </a:fld>
            <a:endParaRPr lang="en-ZA"/>
          </a:p>
        </p:txBody>
      </p:sp>
    </p:spTree>
    <p:extLst>
      <p:ext uri="{BB962C8B-B14F-4D97-AF65-F5344CB8AC3E}">
        <p14:creationId xmlns:p14="http://schemas.microsoft.com/office/powerpoint/2010/main" val="4167776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ZA" dirty="0"/>
              <a:t>Volunteers register</a:t>
            </a:r>
            <a:r>
              <a:rPr lang="en-ZA" baseline="0" dirty="0"/>
              <a:t> their skills and interests with the OAD.</a:t>
            </a:r>
          </a:p>
          <a:p>
            <a:r>
              <a:rPr lang="en-ZA" baseline="0" dirty="0"/>
              <a:t>We use this database whenever opportunities arise</a:t>
            </a:r>
          </a:p>
          <a:p>
            <a:r>
              <a:rPr lang="en-ZA" baseline="0" dirty="0"/>
              <a:t>Example: Ethiopia needed astronomy and instrumentation skills for their new telescopes – over 20 feasible offers of assistance</a:t>
            </a:r>
          </a:p>
          <a:p>
            <a:r>
              <a:rPr lang="en-ZA" baseline="0" dirty="0"/>
              <a:t>Have a matching process with opportunities – need to automate this</a:t>
            </a:r>
          </a:p>
          <a:p>
            <a:r>
              <a:rPr lang="en-ZA" baseline="0" dirty="0"/>
              <a:t>With more funds can do more with volunteers</a:t>
            </a:r>
          </a:p>
          <a:p>
            <a:r>
              <a:rPr lang="en-ZA" baseline="0" dirty="0"/>
              <a:t>Use them to support wish list projects</a:t>
            </a:r>
          </a:p>
        </p:txBody>
      </p:sp>
      <p:sp>
        <p:nvSpPr>
          <p:cNvPr id="4" name="Slide Number Placeholder 3"/>
          <p:cNvSpPr>
            <a:spLocks noGrp="1"/>
          </p:cNvSpPr>
          <p:nvPr>
            <p:ph type="sldNum" sz="quarter" idx="10"/>
          </p:nvPr>
        </p:nvSpPr>
        <p:spPr/>
        <p:txBody>
          <a:bodyPr/>
          <a:lstStyle/>
          <a:p>
            <a:fld id="{158DB980-8CA4-44AC-BBDD-F9FB822BEA40}" type="slidenum">
              <a:rPr lang="en-ZA" smtClean="0"/>
              <a:pPr/>
              <a:t>25</a:t>
            </a:fld>
            <a:endParaRPr lang="en-ZA"/>
          </a:p>
        </p:txBody>
      </p:sp>
    </p:spTree>
    <p:extLst>
      <p:ext uri="{BB962C8B-B14F-4D97-AF65-F5344CB8AC3E}">
        <p14:creationId xmlns:p14="http://schemas.microsoft.com/office/powerpoint/2010/main" val="4281966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ítulo y subtítulo">
    <p:spTree>
      <p:nvGrpSpPr>
        <p:cNvPr id="1" name=""/>
        <p:cNvGrpSpPr/>
        <p:nvPr/>
      </p:nvGrpSpPr>
      <p:grpSpPr>
        <a:xfrm>
          <a:off x="0" y="0"/>
          <a:ext cx="0" cy="0"/>
          <a:chOff x="0" y="0"/>
          <a:chExt cx="0" cy="0"/>
        </a:xfrm>
      </p:grpSpPr>
      <p:sp>
        <p:nvSpPr>
          <p:cNvPr id="11" name="Shape 11"/>
          <p:cNvSpPr>
            <a:spLocks noGrp="1"/>
          </p:cNvSpPr>
          <p:nvPr>
            <p:ph type="title"/>
          </p:nvPr>
        </p:nvSpPr>
        <p:spPr>
          <a:xfrm>
            <a:off x="1270000" y="1638300"/>
            <a:ext cx="10464800" cy="3302000"/>
          </a:xfrm>
          <a:prstGeom prst="rect">
            <a:avLst/>
          </a:prstGeom>
        </p:spPr>
        <p:txBody>
          <a:bodyPr anchor="b"/>
          <a:lstStyle/>
          <a:p>
            <a:r>
              <a:t>Texto del título</a:t>
            </a:r>
          </a:p>
        </p:txBody>
      </p:sp>
      <p:sp>
        <p:nvSpPr>
          <p:cNvPr id="12" name="Shape 12"/>
          <p:cNvSpPr>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r>
              <a:t>Nivel de texto 1</a:t>
            </a:r>
          </a:p>
          <a:p>
            <a:pPr lvl="1"/>
            <a:r>
              <a:t>Nivel de texto 2</a:t>
            </a:r>
          </a:p>
          <a:p>
            <a:pPr lvl="2"/>
            <a:r>
              <a:t>Nivel de texto 3</a:t>
            </a:r>
          </a:p>
          <a:p>
            <a:pPr lvl="3"/>
            <a:r>
              <a:t>Nivel de texto 4</a:t>
            </a:r>
          </a:p>
          <a:p>
            <a:pPr lvl="4"/>
            <a:r>
              <a:t>Nivel de texto 5</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a:xfrm>
            <a:off x="129741" y="7974964"/>
            <a:ext cx="384721" cy="379591"/>
          </a:xfrm>
        </p:spPr>
        <p:txBody>
          <a:bodyPr/>
          <a:lstStyle/>
          <a:p>
            <a:fld id="{16DB05FC-3F3D-48BC-8DE6-66D4A5D13132}" type="slidenum">
              <a:rPr lang="en-ZA" smtClean="0"/>
              <a:pPr/>
              <a:t>‹#›</a:t>
            </a:fld>
            <a:endParaRPr lang="en-ZA"/>
          </a:p>
        </p:txBody>
      </p:sp>
    </p:spTree>
    <p:extLst>
      <p:ext uri="{BB962C8B-B14F-4D97-AF65-F5344CB8AC3E}">
        <p14:creationId xmlns:p14="http://schemas.microsoft.com/office/powerpoint/2010/main" val="4051307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718300" y="635000"/>
            <a:ext cx="5334000" cy="822960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952500" y="635000"/>
            <a:ext cx="5334000" cy="3987800"/>
          </a:xfrm>
          <a:prstGeom prst="rect">
            <a:avLst/>
          </a:prstGeom>
        </p:spPr>
        <p:txBody>
          <a:bodyPr anchor="b"/>
          <a:lstStyle>
            <a:lvl1pPr>
              <a:defRPr sz="6000"/>
            </a:lvl1pPr>
          </a:lstStyle>
          <a:p>
            <a:r>
              <a:t>Texto del título</a:t>
            </a:r>
          </a:p>
        </p:txBody>
      </p:sp>
      <p:sp>
        <p:nvSpPr>
          <p:cNvPr id="40" name="Shape 40"/>
          <p:cNvSpPr>
            <a:spLocks noGrp="1"/>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r>
              <a:t>Nivel de texto 1</a:t>
            </a:r>
          </a:p>
          <a:p>
            <a:pPr lvl="1"/>
            <a:r>
              <a:t>Nivel de texto 2</a:t>
            </a:r>
          </a:p>
          <a:p>
            <a:pPr lvl="2"/>
            <a:r>
              <a:t>Nivel de texto 3</a:t>
            </a:r>
          </a:p>
          <a:p>
            <a:pPr lvl="3"/>
            <a:r>
              <a:t>Nivel de texto 4</a:t>
            </a:r>
          </a:p>
          <a:p>
            <a:pPr lvl="4"/>
            <a:r>
              <a:t>Nivel de texto 5</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ítulo (arriba)">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Texto del título</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ítulo y viñeta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Texto del título</a:t>
            </a:r>
          </a:p>
        </p:txBody>
      </p:sp>
      <p:sp>
        <p:nvSpPr>
          <p:cNvPr id="57" name="Shape 57"/>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ítulo, viñetas y f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718300" y="2603500"/>
            <a:ext cx="5334000" cy="6286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Texto del título</a:t>
            </a:r>
          </a:p>
        </p:txBody>
      </p:sp>
      <p:sp>
        <p:nvSpPr>
          <p:cNvPr id="67" name="Shape 67"/>
          <p:cNvSpPr>
            <a:spLocks noGrp="1"/>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Nivel de texto 1</a:t>
            </a:r>
          </a:p>
          <a:p>
            <a:pPr lvl="1"/>
            <a:r>
              <a:t>Nivel de texto 2</a:t>
            </a:r>
          </a:p>
          <a:p>
            <a:pPr lvl="2"/>
            <a:r>
              <a:t>Nivel de texto 3</a:t>
            </a:r>
          </a:p>
          <a:p>
            <a:pPr lvl="3"/>
            <a:r>
              <a:t>Nivel de texto 4</a:t>
            </a:r>
          </a:p>
          <a:p>
            <a:pPr lvl="4"/>
            <a:r>
              <a:t>Nivel de texto 5</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Viñetas">
    <p:spTree>
      <p:nvGrpSpPr>
        <p:cNvPr id="1" name=""/>
        <p:cNvGrpSpPr/>
        <p:nvPr/>
      </p:nvGrpSpPr>
      <p:grpSpPr>
        <a:xfrm>
          <a:off x="0" y="0"/>
          <a:ext cx="0" cy="0"/>
          <a:chOff x="0" y="0"/>
          <a:chExt cx="0" cy="0"/>
        </a:xfrm>
      </p:grpSpPr>
      <p:sp>
        <p:nvSpPr>
          <p:cNvPr id="75" name="Shape 75"/>
          <p:cNvSpPr>
            <a:spLocks noGrp="1"/>
          </p:cNvSpPr>
          <p:nvPr>
            <p:ph type="body" idx="1"/>
          </p:nvPr>
        </p:nvSpPr>
        <p:spPr>
          <a:xfrm>
            <a:off x="952500" y="1270000"/>
            <a:ext cx="11099800" cy="7213600"/>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3 fotos">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6724518" y="889000"/>
            <a:ext cx="5334002" cy="3771900"/>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ita">
    <p:spTree>
      <p:nvGrpSpPr>
        <p:cNvPr id="1" name=""/>
        <p:cNvGrpSpPr/>
        <p:nvPr/>
      </p:nvGrpSpPr>
      <p:grpSpPr>
        <a:xfrm>
          <a:off x="0" y="0"/>
          <a:ext cx="0" cy="0"/>
          <a:chOff x="0" y="0"/>
          <a:chExt cx="0" cy="0"/>
        </a:xfrm>
      </p:grpSpPr>
      <p:sp>
        <p:nvSpPr>
          <p:cNvPr id="93" name="Shape 93"/>
          <p:cNvSpPr>
            <a:spLocks noGrp="1"/>
          </p:cNvSpPr>
          <p:nvPr>
            <p:ph type="body" sz="quarter" idx="1"/>
          </p:nvPr>
        </p:nvSpPr>
        <p:spPr>
          <a:xfrm>
            <a:off x="1270000" y="6362700"/>
            <a:ext cx="10464800" cy="469900"/>
          </a:xfrm>
          <a:prstGeom prst="rect">
            <a:avLst/>
          </a:prstGeom>
        </p:spPr>
        <p:txBody>
          <a:bodyPr anchor="t"/>
          <a:lstStyle>
            <a:lvl1pPr marL="0" indent="0" algn="ctr">
              <a:spcBef>
                <a:spcPts val="0"/>
              </a:spcBef>
              <a:buSzTx/>
              <a:buNone/>
              <a:defRPr sz="2400"/>
            </a:lvl1pPr>
          </a:lstStyle>
          <a:p>
            <a:r>
              <a:t>– Juan López</a:t>
            </a:r>
          </a:p>
        </p:txBody>
      </p:sp>
      <p:sp>
        <p:nvSpPr>
          <p:cNvPr id="94" name="Shape 94"/>
          <p:cNvSpPr>
            <a:spLocks noGrp="1"/>
          </p:cNvSpPr>
          <p:nvPr>
            <p:ph type="body" sz="quarter" idx="13"/>
          </p:nvPr>
        </p:nvSpPr>
        <p:spPr>
          <a:xfrm>
            <a:off x="1270000" y="4267200"/>
            <a:ext cx="10464800" cy="685800"/>
          </a:xfrm>
          <a:prstGeom prst="rect">
            <a:avLst/>
          </a:prstGeom>
        </p:spPr>
        <p:txBody>
          <a:bodyPr/>
          <a:lstStyle/>
          <a:p>
            <a:pPr marL="0" indent="0" algn="ctr">
              <a:spcBef>
                <a:spcPts val="0"/>
              </a:spcBef>
              <a:buSzTx/>
              <a:buNone/>
              <a:defRPr sz="3800"/>
            </a:pPr>
            <a:endParaRP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Texto del título</a:t>
            </a:r>
          </a:p>
        </p:txBody>
      </p:sp>
      <p:sp>
        <p:nvSpPr>
          <p:cNvPr id="3" name="Shape 3"/>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Nivel de texto 1</a:t>
            </a:r>
          </a:p>
          <a:p>
            <a:pPr lvl="1"/>
            <a:r>
              <a:t>Nivel de texto 2</a:t>
            </a:r>
          </a:p>
          <a:p>
            <a:pPr lvl="2"/>
            <a:r>
              <a:t>Nivel de texto 3</a:t>
            </a:r>
          </a:p>
          <a:p>
            <a:pPr lvl="3"/>
            <a:r>
              <a:t>Nivel de texto 4</a:t>
            </a:r>
          </a:p>
          <a:p>
            <a:pPr lvl="4"/>
            <a:r>
              <a:t>Nivel de texto 5</a:t>
            </a:r>
          </a:p>
        </p:txBody>
      </p:sp>
      <p:sp>
        <p:nvSpPr>
          <p:cNvPr id="4" name="Shape 4"/>
          <p:cNvSpPr>
            <a:spLocks noGrp="1"/>
          </p:cNvSpPr>
          <p:nvPr>
            <p:ph type="sldNum" sz="quarter" idx="2"/>
          </p:nvPr>
        </p:nvSpPr>
        <p:spPr>
          <a:xfrm>
            <a:off x="137849" y="7974964"/>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spd="med"/>
  <p:hf sldNum="0" hdr="0" ftr="0" dt="0"/>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Helvetica Light"/>
          <a:ea typeface="Helvetica Light"/>
          <a:cs typeface="Helvetica Light"/>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v@astro4dev.org" TargetMode="External"/><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hyperlink" Target="mailto:kg@astro4dev.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11.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23.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28.pn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hyperlink" Target="mailto:rv@astro4dev.org" TargetMode="External"/><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hyperlink" Target="mailto:kg@astro4dev.org"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diagramLayout" Target="../diagrams/layout2.xml"/><Relationship Id="rId7" Type="http://schemas.openxmlformats.org/officeDocument/2006/relationships/image" Target="../media/image36.jpeg"/><Relationship Id="rId12" Type="http://schemas.openxmlformats.org/officeDocument/2006/relationships/image" Target="../media/image41.png"/><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11" Type="http://schemas.openxmlformats.org/officeDocument/2006/relationships/image" Target="../media/image40.png"/><Relationship Id="rId5" Type="http://schemas.openxmlformats.org/officeDocument/2006/relationships/diagramColors" Target="../diagrams/colors2.xml"/><Relationship Id="rId10" Type="http://schemas.openxmlformats.org/officeDocument/2006/relationships/image" Target="../media/image39.jpeg"/><Relationship Id="rId4" Type="http://schemas.openxmlformats.org/officeDocument/2006/relationships/diagramQuickStyle" Target="../diagrams/quickStyle2.xml"/><Relationship Id="rId9"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jpeg"/><Relationship Id="rId10" Type="http://schemas.openxmlformats.org/officeDocument/2006/relationships/image" Target="../media/image50.png"/><Relationship Id="rId4" Type="http://schemas.openxmlformats.org/officeDocument/2006/relationships/image" Target="../media/image44.jpeg"/><Relationship Id="rId9" Type="http://schemas.openxmlformats.org/officeDocument/2006/relationships/image" Target="../media/image4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g"/><Relationship Id="rId9" Type="http://schemas.openxmlformats.org/officeDocument/2006/relationships/image" Target="../media/image10.JPG"/></Relationships>
</file>

<file path=ppt/slides/_rels/slide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5575" y="3187761"/>
            <a:ext cx="10220747"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ZA" sz="5400" b="1" i="0" u="none" strike="noStrike" cap="none" spc="0" normalizeH="0" baseline="0" dirty="0">
                <a:ln>
                  <a:noFill/>
                </a:ln>
                <a:solidFill>
                  <a:srgbClr val="000000"/>
                </a:solidFill>
                <a:effectLst/>
                <a:uFillTx/>
                <a:latin typeface="Helvetica Light"/>
                <a:ea typeface="Helvetica Light"/>
                <a:cs typeface="Helvetica Light"/>
                <a:sym typeface="Helvetica Light"/>
              </a:rPr>
              <a:t>Gender</a:t>
            </a:r>
            <a:r>
              <a:rPr kumimoji="0" lang="en-ZA" sz="5400" b="1" i="0" u="none" strike="noStrike" cap="none" spc="0" normalizeH="0" dirty="0">
                <a:ln>
                  <a:noFill/>
                </a:ln>
                <a:solidFill>
                  <a:srgbClr val="000000"/>
                </a:solidFill>
                <a:effectLst/>
                <a:uFillTx/>
                <a:latin typeface="Helvetica Light"/>
                <a:ea typeface="Helvetica Light"/>
                <a:cs typeface="Helvetica Light"/>
                <a:sym typeface="Helvetica Light"/>
              </a:rPr>
              <a:t> Balance and </a:t>
            </a:r>
            <a:r>
              <a:rPr lang="en-IN" sz="5400" b="1" dirty="0"/>
              <a:t>Inclusion </a:t>
            </a:r>
            <a:br>
              <a:rPr lang="en-IN" sz="5400" b="1" dirty="0"/>
            </a:br>
            <a:r>
              <a:rPr lang="en-IN" sz="5400" b="1" dirty="0"/>
              <a:t>through Space</a:t>
            </a:r>
            <a:endParaRPr kumimoji="0" lang="en-IN" sz="5400" b="1"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sp>
        <p:nvSpPr>
          <p:cNvPr id="7" name="TextBox 6"/>
          <p:cNvSpPr txBox="1"/>
          <p:nvPr/>
        </p:nvSpPr>
        <p:spPr>
          <a:xfrm>
            <a:off x="2905905" y="5167791"/>
            <a:ext cx="6880089"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ZA" sz="4000" b="1" dirty="0"/>
              <a:t>Space Education Workshop</a:t>
            </a:r>
            <a:br>
              <a:rPr lang="en-ZA" sz="4000" b="1" dirty="0"/>
            </a:br>
            <a:r>
              <a:rPr lang="en-ZA" sz="4000" b="1" dirty="0"/>
              <a:t>Leiden, 2016</a:t>
            </a:r>
            <a:endParaRPr kumimoji="0" lang="en-IN" sz="4000" b="1" i="0" u="none" strike="noStrike" cap="none" spc="0" normalizeH="0" baseline="0" dirty="0">
              <a:ln>
                <a:noFill/>
              </a:ln>
              <a:solidFill>
                <a:srgbClr val="000000"/>
              </a:solidFill>
              <a:effectLst/>
              <a:uFillTx/>
              <a:sym typeface="Helvetica Ligh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40410"/>
            <a:ext cx="3810000" cy="2112886"/>
          </a:xfrm>
          <a:prstGeom prst="rect">
            <a:avLst/>
          </a:prstGeom>
        </p:spPr>
      </p:pic>
      <p:sp>
        <p:nvSpPr>
          <p:cNvPr id="5" name="TextBox 4"/>
          <p:cNvSpPr txBox="1"/>
          <p:nvPr/>
        </p:nvSpPr>
        <p:spPr>
          <a:xfrm>
            <a:off x="5521385" y="7599226"/>
            <a:ext cx="680635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ZA" sz="2800" b="0" i="0" u="none" strike="noStrike" cap="none" spc="0" normalizeH="0" baseline="0" dirty="0">
                <a:ln>
                  <a:noFill/>
                </a:ln>
                <a:solidFill>
                  <a:srgbClr val="000000"/>
                </a:solidFill>
                <a:effectLst/>
                <a:uFillTx/>
                <a:latin typeface="Helvetica Light"/>
                <a:ea typeface="Helvetica Light"/>
                <a:cs typeface="Helvetica Light"/>
                <a:sym typeface="Helvetica Light"/>
              </a:rPr>
              <a:t>Ramasamy Venugopal,</a:t>
            </a:r>
            <a:r>
              <a:rPr kumimoji="0" lang="en-ZA" sz="2800" b="0" i="0" u="none" strike="noStrike" cap="none" spc="0" normalizeH="0" dirty="0">
                <a:ln>
                  <a:noFill/>
                </a:ln>
                <a:solidFill>
                  <a:srgbClr val="000000"/>
                </a:solidFill>
                <a:effectLst/>
                <a:uFillTx/>
                <a:latin typeface="Helvetica Light"/>
                <a:ea typeface="Helvetica Light"/>
                <a:cs typeface="Helvetica Light"/>
                <a:sym typeface="Helvetica Light"/>
              </a:rPr>
              <a:t> </a:t>
            </a:r>
            <a:r>
              <a:rPr kumimoji="0" lang="en-ZA" sz="2800" b="0" i="0" u="none" strike="noStrike" cap="none" spc="0" normalizeH="0" dirty="0">
                <a:ln>
                  <a:noFill/>
                </a:ln>
                <a:solidFill>
                  <a:srgbClr val="000000"/>
                </a:solidFill>
                <a:effectLst/>
                <a:uFillTx/>
                <a:latin typeface="Helvetica Light"/>
                <a:ea typeface="Helvetica Light"/>
                <a:cs typeface="Helvetica Light"/>
                <a:sym typeface="Helvetica Light"/>
                <a:hlinkClick r:id="rId3"/>
              </a:rPr>
              <a:t>rv@astro4dev.org</a:t>
            </a:r>
            <a:br>
              <a:rPr kumimoji="0" lang="en-ZA" sz="2800" b="0" i="0" u="none" strike="noStrike" cap="none" spc="0" normalizeH="0" dirty="0">
                <a:ln>
                  <a:noFill/>
                </a:ln>
                <a:solidFill>
                  <a:srgbClr val="000000"/>
                </a:solidFill>
                <a:effectLst/>
                <a:uFillTx/>
                <a:latin typeface="Helvetica Light"/>
                <a:ea typeface="Helvetica Light"/>
                <a:cs typeface="Helvetica Light"/>
                <a:sym typeface="Helvetica Light"/>
              </a:rPr>
            </a:br>
            <a:r>
              <a:rPr kumimoji="0" lang="en-ZA" sz="2800" b="0" i="0" u="none" strike="noStrike" cap="none" spc="0" normalizeH="0" dirty="0">
                <a:ln>
                  <a:noFill/>
                </a:ln>
                <a:solidFill>
                  <a:srgbClr val="000000"/>
                </a:solidFill>
                <a:effectLst/>
                <a:uFillTx/>
                <a:latin typeface="Helvetica Light"/>
                <a:ea typeface="Helvetica Light"/>
                <a:cs typeface="Helvetica Light"/>
                <a:sym typeface="Helvetica Light"/>
              </a:rPr>
              <a:t>Kevin </a:t>
            </a:r>
            <a:r>
              <a:rPr kumimoji="0" lang="en-ZA" sz="2800" b="0" i="0" u="none" strike="noStrike" cap="none" spc="0" normalizeH="0" dirty="0" err="1">
                <a:ln>
                  <a:noFill/>
                </a:ln>
                <a:solidFill>
                  <a:srgbClr val="000000"/>
                </a:solidFill>
                <a:effectLst/>
                <a:uFillTx/>
                <a:latin typeface="Helvetica Light"/>
                <a:ea typeface="Helvetica Light"/>
                <a:cs typeface="Helvetica Light"/>
                <a:sym typeface="Helvetica Light"/>
              </a:rPr>
              <a:t>Govender</a:t>
            </a:r>
            <a:r>
              <a:rPr kumimoji="0" lang="en-ZA" sz="2800" b="0" i="0" u="none" strike="noStrike" cap="none" spc="0" normalizeH="0" dirty="0">
                <a:ln>
                  <a:noFill/>
                </a:ln>
                <a:solidFill>
                  <a:srgbClr val="000000"/>
                </a:solidFill>
                <a:effectLst/>
                <a:uFillTx/>
                <a:latin typeface="Helvetica Light"/>
                <a:ea typeface="Helvetica Light"/>
                <a:cs typeface="Helvetica Light"/>
                <a:sym typeface="Helvetica Light"/>
              </a:rPr>
              <a:t>, </a:t>
            </a:r>
            <a:r>
              <a:rPr kumimoji="0" lang="en-ZA" sz="2800" b="0" i="0" u="none" strike="noStrike" cap="none" spc="0" normalizeH="0" dirty="0">
                <a:ln>
                  <a:noFill/>
                </a:ln>
                <a:solidFill>
                  <a:srgbClr val="000000"/>
                </a:solidFill>
                <a:effectLst/>
                <a:uFillTx/>
                <a:latin typeface="Helvetica Light"/>
                <a:ea typeface="Helvetica Light"/>
                <a:cs typeface="Helvetica Light"/>
                <a:sym typeface="Helvetica Light"/>
                <a:hlinkClick r:id="rId4"/>
              </a:rPr>
              <a:t>kg@astro4dev.org</a:t>
            </a:r>
            <a:br>
              <a:rPr kumimoji="0" lang="en-ZA" sz="2800" b="0" i="0" u="none" strike="noStrike" cap="none" spc="0" normalizeH="0" dirty="0">
                <a:ln>
                  <a:noFill/>
                </a:ln>
                <a:solidFill>
                  <a:srgbClr val="000000"/>
                </a:solidFill>
                <a:effectLst/>
                <a:uFillTx/>
                <a:latin typeface="Helvetica Light"/>
                <a:ea typeface="Helvetica Light"/>
                <a:cs typeface="Helvetica Light"/>
                <a:sym typeface="Helvetica Light"/>
              </a:rPr>
            </a:br>
            <a:r>
              <a:rPr kumimoji="0" lang="en-ZA" sz="2800" b="0" i="0" u="none" strike="noStrike" cap="none" spc="0" normalizeH="0" baseline="0" dirty="0">
                <a:ln>
                  <a:noFill/>
                </a:ln>
                <a:solidFill>
                  <a:srgbClr val="000000"/>
                </a:solidFill>
                <a:effectLst/>
                <a:uFillTx/>
                <a:latin typeface="Helvetica Light"/>
                <a:ea typeface="Helvetica Light"/>
                <a:cs typeface="Helvetica Light"/>
                <a:sym typeface="Helvetica Light"/>
              </a:rPr>
              <a:t>www.astro4dev.org</a:t>
            </a:r>
            <a:endParaRPr kumimoji="0" lang="en-IN" sz="28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0" y="109765"/>
            <a:ext cx="4693920" cy="2328672"/>
          </a:xfrm>
          <a:prstGeom prst="rect">
            <a:avLst/>
          </a:prstGeom>
        </p:spPr>
      </p:pic>
    </p:spTree>
    <p:extLst>
      <p:ext uri="{BB962C8B-B14F-4D97-AF65-F5344CB8AC3E}">
        <p14:creationId xmlns:p14="http://schemas.microsoft.com/office/powerpoint/2010/main" val="234980593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6959" y="5773420"/>
            <a:ext cx="7201124" cy="479552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260" y="1633278"/>
            <a:ext cx="9489440" cy="533902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0965" y="2832158"/>
            <a:ext cx="7083835" cy="6908800"/>
          </a:xfrm>
          <a:prstGeom prst="rect">
            <a:avLst/>
          </a:prstGeom>
        </p:spPr>
      </p:pic>
      <p:sp>
        <p:nvSpPr>
          <p:cNvPr id="7" name="Title 1"/>
          <p:cNvSpPr>
            <a:spLocks noGrp="1"/>
          </p:cNvSpPr>
          <p:nvPr>
            <p:ph type="title"/>
          </p:nvPr>
        </p:nvSpPr>
        <p:spPr>
          <a:xfrm>
            <a:off x="810260" y="-13883"/>
            <a:ext cx="11099800" cy="1343660"/>
          </a:xfrm>
        </p:spPr>
        <p:txBody>
          <a:bodyPr>
            <a:normAutofit/>
          </a:bodyPr>
          <a:lstStyle/>
          <a:p>
            <a:r>
              <a:rPr lang="en-US" sz="6000" dirty="0"/>
              <a:t>Contrast with Mars</a:t>
            </a:r>
          </a:p>
        </p:txBody>
      </p:sp>
    </p:spTree>
    <p:extLst>
      <p:ext uri="{BB962C8B-B14F-4D97-AF65-F5344CB8AC3E}">
        <p14:creationId xmlns:p14="http://schemas.microsoft.com/office/powerpoint/2010/main" val="3350042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444500"/>
            <a:ext cx="11099800" cy="1160780"/>
          </a:xfrm>
        </p:spPr>
        <p:txBody>
          <a:bodyPr>
            <a:normAutofit/>
          </a:bodyPr>
          <a:lstStyle/>
          <a:p>
            <a:r>
              <a:rPr lang="en-US" sz="6000" dirty="0"/>
              <a:t>Our Connection</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8431" t="5307" r="8564" b="8539"/>
          <a:stretch/>
        </p:blipFill>
        <p:spPr>
          <a:xfrm>
            <a:off x="1442027" y="2072868"/>
            <a:ext cx="10120745" cy="5908965"/>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8969" t="7786" r="10304" b="6481"/>
          <a:stretch/>
        </p:blipFill>
        <p:spPr>
          <a:xfrm>
            <a:off x="1197263" y="2072868"/>
            <a:ext cx="10610272" cy="6338455"/>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8064" t="5553" r="7739" b="6879"/>
          <a:stretch/>
        </p:blipFill>
        <p:spPr>
          <a:xfrm>
            <a:off x="1085104" y="2072867"/>
            <a:ext cx="10834589" cy="6338455"/>
          </a:xfrm>
          <a:prstGeom prst="rect">
            <a:avLst/>
          </a:prstGeom>
        </p:spPr>
      </p:pic>
    </p:spTree>
    <p:extLst>
      <p:ext uri="{BB962C8B-B14F-4D97-AF65-F5344CB8AC3E}">
        <p14:creationId xmlns:p14="http://schemas.microsoft.com/office/powerpoint/2010/main" val="3708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8064" t="5553" r="7739" b="6879"/>
          <a:stretch/>
        </p:blipFill>
        <p:spPr>
          <a:xfrm>
            <a:off x="6162235" y="715127"/>
            <a:ext cx="6842565" cy="400304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8969" t="7786" r="10304" b="6481"/>
          <a:stretch/>
        </p:blipFill>
        <p:spPr>
          <a:xfrm>
            <a:off x="-690705" y="715127"/>
            <a:ext cx="6700899" cy="400304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8431" t="5307" r="8564" b="8539"/>
          <a:stretch/>
        </p:blipFill>
        <p:spPr>
          <a:xfrm>
            <a:off x="2443328" y="5187536"/>
            <a:ext cx="7437813" cy="4342544"/>
          </a:xfrm>
          <a:prstGeom prst="rect">
            <a:avLst/>
          </a:prstGeom>
        </p:spPr>
      </p:pic>
    </p:spTree>
    <p:extLst>
      <p:ext uri="{BB962C8B-B14F-4D97-AF65-F5344CB8AC3E}">
        <p14:creationId xmlns:p14="http://schemas.microsoft.com/office/powerpoint/2010/main" val="1160809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p:cNvPicPr>
            <a:picLocks noChangeAspect="1"/>
          </p:cNvPicPr>
          <p:nvPr/>
        </p:nvPicPr>
        <p:blipFill rotWithShape="1">
          <a:blip r:embed="rId3" cstate="print"/>
          <a:srcRect l="5562" t="2460" r="6459" b="3737"/>
          <a:stretch/>
        </p:blipFill>
        <p:spPr>
          <a:xfrm>
            <a:off x="5147221" y="355529"/>
            <a:ext cx="2835692" cy="3045631"/>
          </a:xfrm>
          <a:prstGeom prst="ellipse">
            <a:avLst/>
          </a:prstGeom>
        </p:spPr>
      </p:pic>
      <p:sp>
        <p:nvSpPr>
          <p:cNvPr id="38" name="下矢印 37"/>
          <p:cNvSpPr/>
          <p:nvPr/>
        </p:nvSpPr>
        <p:spPr>
          <a:xfrm rot="8792257">
            <a:off x="7879406" y="1546560"/>
            <a:ext cx="433493" cy="4423680"/>
          </a:xfrm>
          <a:prstGeom prst="downArrow">
            <a:avLst>
              <a:gd name="adj1" fmla="val 46818"/>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120"/>
          </a:p>
        </p:txBody>
      </p:sp>
      <p:grpSp>
        <p:nvGrpSpPr>
          <p:cNvPr id="2" name="グループ化 29"/>
          <p:cNvGrpSpPr/>
          <p:nvPr/>
        </p:nvGrpSpPr>
        <p:grpSpPr>
          <a:xfrm>
            <a:off x="6673263" y="4109156"/>
            <a:ext cx="6144000" cy="4608000"/>
            <a:chOff x="53975" y="3098800"/>
            <a:chExt cx="4680000" cy="3240000"/>
          </a:xfrm>
          <a:solidFill>
            <a:schemeClr val="bg1"/>
          </a:solidFill>
        </p:grpSpPr>
        <p:sp>
          <p:nvSpPr>
            <p:cNvPr id="32" name="正方形/長方形 31"/>
            <p:cNvSpPr/>
            <p:nvPr/>
          </p:nvSpPr>
          <p:spPr>
            <a:xfrm>
              <a:off x="53975" y="3098800"/>
              <a:ext cx="4680000" cy="3240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120"/>
            </a:p>
          </p:txBody>
        </p:sp>
        <p:sp>
          <p:nvSpPr>
            <p:cNvPr id="33" name="二等辺三角形 32"/>
            <p:cNvSpPr/>
            <p:nvPr/>
          </p:nvSpPr>
          <p:spPr>
            <a:xfrm flipV="1">
              <a:off x="53975" y="3098800"/>
              <a:ext cx="4680000" cy="7200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120"/>
            </a:p>
          </p:txBody>
        </p:sp>
      </p:grpSp>
      <p:sp>
        <p:nvSpPr>
          <p:cNvPr id="37" name="下矢印 36"/>
          <p:cNvSpPr/>
          <p:nvPr/>
        </p:nvSpPr>
        <p:spPr>
          <a:xfrm rot="12656379">
            <a:off x="5485358" y="2646117"/>
            <a:ext cx="433493" cy="2889956"/>
          </a:xfrm>
          <a:prstGeom prst="downArrow">
            <a:avLst>
              <a:gd name="adj1" fmla="val 46818"/>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120"/>
          </a:p>
        </p:txBody>
      </p:sp>
      <p:sp>
        <p:nvSpPr>
          <p:cNvPr id="10" name="テキスト ボックス 9"/>
          <p:cNvSpPr txBox="1"/>
          <p:nvPr/>
        </p:nvSpPr>
        <p:spPr>
          <a:xfrm>
            <a:off x="1114335" y="3358473"/>
            <a:ext cx="4290405" cy="705129"/>
          </a:xfrm>
          <a:prstGeom prst="rect">
            <a:avLst/>
          </a:prstGeom>
          <a:noFill/>
        </p:spPr>
        <p:txBody>
          <a:bodyPr wrap="square" rtlCol="0">
            <a:spAutoFit/>
          </a:bodyPr>
          <a:lstStyle/>
          <a:p>
            <a:pPr algn="ctr"/>
            <a:r>
              <a:rPr kumimoji="1" lang="en-US" altLang="ja-JP" sz="3982" dirty="0"/>
              <a:t>SOUTH AFRICA</a:t>
            </a:r>
            <a:endParaRPr kumimoji="1" lang="ja-JP" altLang="en-US" sz="3982" dirty="0"/>
          </a:p>
        </p:txBody>
      </p:sp>
      <p:grpSp>
        <p:nvGrpSpPr>
          <p:cNvPr id="3" name="グループ化 23"/>
          <p:cNvGrpSpPr/>
          <p:nvPr/>
        </p:nvGrpSpPr>
        <p:grpSpPr>
          <a:xfrm>
            <a:off x="187537" y="4109156"/>
            <a:ext cx="6144000" cy="4608000"/>
            <a:chOff x="53975" y="3098800"/>
            <a:chExt cx="4680000" cy="3240000"/>
          </a:xfrm>
          <a:solidFill>
            <a:schemeClr val="bg1"/>
          </a:solidFill>
        </p:grpSpPr>
        <p:sp>
          <p:nvSpPr>
            <p:cNvPr id="18" name="正方形/長方形 17"/>
            <p:cNvSpPr/>
            <p:nvPr/>
          </p:nvSpPr>
          <p:spPr>
            <a:xfrm>
              <a:off x="53975" y="3098800"/>
              <a:ext cx="4680000" cy="3240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120"/>
            </a:p>
          </p:txBody>
        </p:sp>
        <p:sp>
          <p:nvSpPr>
            <p:cNvPr id="19" name="二等辺三角形 18"/>
            <p:cNvSpPr/>
            <p:nvPr/>
          </p:nvSpPr>
          <p:spPr>
            <a:xfrm flipV="1">
              <a:off x="53975" y="3098800"/>
              <a:ext cx="4680000" cy="7200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120"/>
            </a:p>
          </p:txBody>
        </p:sp>
      </p:grpSp>
      <p:sp>
        <p:nvSpPr>
          <p:cNvPr id="28" name="テキスト ボックス 27"/>
          <p:cNvSpPr txBox="1"/>
          <p:nvPr/>
        </p:nvSpPr>
        <p:spPr>
          <a:xfrm>
            <a:off x="7600062" y="3358473"/>
            <a:ext cx="4290405" cy="705129"/>
          </a:xfrm>
          <a:prstGeom prst="rect">
            <a:avLst/>
          </a:prstGeom>
          <a:noFill/>
        </p:spPr>
        <p:txBody>
          <a:bodyPr wrap="square" rtlCol="0">
            <a:spAutoFit/>
          </a:bodyPr>
          <a:lstStyle/>
          <a:p>
            <a:pPr algn="ctr"/>
            <a:r>
              <a:rPr kumimoji="1" lang="en-US" altLang="ja-JP" sz="3982" dirty="0"/>
              <a:t>KENYA</a:t>
            </a:r>
            <a:endParaRPr kumimoji="1" lang="ja-JP" altLang="en-US" sz="3982" dirty="0"/>
          </a:p>
        </p:txBody>
      </p:sp>
      <p:grpSp>
        <p:nvGrpSpPr>
          <p:cNvPr id="9" name="グループ化 2"/>
          <p:cNvGrpSpPr/>
          <p:nvPr/>
        </p:nvGrpSpPr>
        <p:grpSpPr>
          <a:xfrm>
            <a:off x="8077554" y="5242669"/>
            <a:ext cx="3308308" cy="3094517"/>
            <a:chOff x="6152824" y="3686252"/>
            <a:chExt cx="2520000" cy="2175832"/>
          </a:xfrm>
        </p:grpSpPr>
        <p:pic>
          <p:nvPicPr>
            <p:cNvPr id="26" name="図 25"/>
            <p:cNvPicPr>
              <a:picLocks noChangeAspect="1"/>
            </p:cNvPicPr>
            <p:nvPr/>
          </p:nvPicPr>
          <p:blipFill rotWithShape="1">
            <a:blip r:embed="rId4" cstate="print">
              <a:extLst>
                <a:ext uri="{28A0092B-C50C-407E-A947-70E740481C1C}">
                  <a14:useLocalDpi xmlns:a14="http://schemas.microsoft.com/office/drawing/2010/main" val="0"/>
                </a:ext>
              </a:extLst>
            </a:blip>
            <a:srcRect b="13658"/>
            <a:stretch/>
          </p:blipFill>
          <p:spPr>
            <a:xfrm>
              <a:off x="6152824" y="3686252"/>
              <a:ext cx="2520000" cy="2175832"/>
            </a:xfrm>
            <a:prstGeom prst="rect">
              <a:avLst/>
            </a:prstGeom>
          </p:spPr>
        </p:pic>
        <p:pic>
          <p:nvPicPr>
            <p:cNvPr id="40" name="Picture 4" descr="ケニアの国旗"/>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39267" y="5148374"/>
              <a:ext cx="561600" cy="3744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grpSp>
        <p:nvGrpSpPr>
          <p:cNvPr id="11" name="グループ化 1"/>
          <p:cNvGrpSpPr/>
          <p:nvPr/>
        </p:nvGrpSpPr>
        <p:grpSpPr>
          <a:xfrm>
            <a:off x="1605383" y="5242669"/>
            <a:ext cx="3308308" cy="3094517"/>
            <a:chOff x="1222850" y="3686252"/>
            <a:chExt cx="2520000" cy="2175832"/>
          </a:xfrm>
        </p:grpSpPr>
        <p:pic>
          <p:nvPicPr>
            <p:cNvPr id="4" name="図 3"/>
            <p:cNvPicPr>
              <a:picLocks noChangeAspect="1"/>
            </p:cNvPicPr>
            <p:nvPr/>
          </p:nvPicPr>
          <p:blipFill rotWithShape="1">
            <a:blip r:embed="rId4" cstate="print">
              <a:extLst>
                <a:ext uri="{28A0092B-C50C-407E-A947-70E740481C1C}">
                  <a14:useLocalDpi xmlns:a14="http://schemas.microsoft.com/office/drawing/2010/main" val="0"/>
                </a:ext>
              </a:extLst>
            </a:blip>
            <a:srcRect b="13658"/>
            <a:stretch/>
          </p:blipFill>
          <p:spPr>
            <a:xfrm>
              <a:off x="1222850" y="3686252"/>
              <a:ext cx="2520000" cy="2175832"/>
            </a:xfrm>
            <a:prstGeom prst="rect">
              <a:avLst/>
            </a:prstGeom>
          </p:spPr>
        </p:pic>
        <p:pic>
          <p:nvPicPr>
            <p:cNvPr id="41" name="図 40"/>
            <p:cNvPicPr>
              <a:picLocks noChangeAspect="1"/>
            </p:cNvPicPr>
            <p:nvPr/>
          </p:nvPicPr>
          <p:blipFill>
            <a:blip r:embed="rId6" cstate="print"/>
            <a:stretch>
              <a:fillRect/>
            </a:stretch>
          </p:blipFill>
          <p:spPr>
            <a:xfrm>
              <a:off x="2199486" y="5148374"/>
              <a:ext cx="561600" cy="374400"/>
            </a:xfrm>
            <a:prstGeom prst="rect">
              <a:avLst/>
            </a:prstGeom>
            <a:ln>
              <a:solidFill>
                <a:schemeClr val="bg1"/>
              </a:solidFill>
            </a:ln>
          </p:spPr>
        </p:pic>
      </p:grpSp>
    </p:spTree>
    <p:extLst>
      <p:ext uri="{BB962C8B-B14F-4D97-AF65-F5344CB8AC3E}">
        <p14:creationId xmlns:p14="http://schemas.microsoft.com/office/powerpoint/2010/main" val="5644352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67947" y="1829624"/>
            <a:ext cx="9211733" cy="1408853"/>
          </a:xfrm>
        </p:spPr>
        <p:txBody>
          <a:bodyPr>
            <a:normAutofit fontScale="92500" lnSpcReduction="10000"/>
          </a:bodyPr>
          <a:lstStyle/>
          <a:p>
            <a:pPr fontAlgn="base">
              <a:buNone/>
            </a:pPr>
            <a:r>
              <a:rPr lang="en-US" sz="2844" dirty="0"/>
              <a:t>Q1: How similar do you think this child is to you?</a:t>
            </a:r>
          </a:p>
          <a:p>
            <a:pPr fontAlgn="base">
              <a:buNone/>
            </a:pPr>
            <a:r>
              <a:rPr lang="en-US" sz="2844" dirty="0">
                <a:solidFill>
                  <a:srgbClr val="08019B"/>
                </a:solidFill>
              </a:rPr>
              <a:t>	  </a:t>
            </a:r>
            <a:r>
              <a:rPr lang="en-US" sz="2844" dirty="0" err="1">
                <a:solidFill>
                  <a:srgbClr val="08019B"/>
                </a:solidFill>
              </a:rPr>
              <a:t>Ingaba</a:t>
            </a:r>
            <a:r>
              <a:rPr lang="en-US" sz="2844" dirty="0">
                <a:solidFill>
                  <a:srgbClr val="08019B"/>
                </a:solidFill>
              </a:rPr>
              <a:t> </a:t>
            </a:r>
            <a:r>
              <a:rPr lang="en-US" sz="2844" dirty="0" err="1">
                <a:solidFill>
                  <a:srgbClr val="08019B"/>
                </a:solidFill>
              </a:rPr>
              <a:t>ufana</a:t>
            </a:r>
            <a:r>
              <a:rPr lang="en-US" sz="2844" dirty="0">
                <a:solidFill>
                  <a:srgbClr val="08019B"/>
                </a:solidFill>
              </a:rPr>
              <a:t> </a:t>
            </a:r>
            <a:r>
              <a:rPr lang="en-US" sz="2844" dirty="0" err="1">
                <a:solidFill>
                  <a:srgbClr val="08019B"/>
                </a:solidFill>
              </a:rPr>
              <a:t>kanjani</a:t>
            </a:r>
            <a:r>
              <a:rPr lang="en-US" sz="2844" dirty="0">
                <a:solidFill>
                  <a:srgbClr val="08019B"/>
                </a:solidFill>
              </a:rPr>
              <a:t> </a:t>
            </a:r>
            <a:r>
              <a:rPr lang="en-US" sz="2844" dirty="0" err="1">
                <a:solidFill>
                  <a:srgbClr val="08019B"/>
                </a:solidFill>
              </a:rPr>
              <a:t>lomtana</a:t>
            </a:r>
            <a:r>
              <a:rPr lang="en-US" sz="2844" dirty="0">
                <a:solidFill>
                  <a:srgbClr val="08019B"/>
                </a:solidFill>
              </a:rPr>
              <a:t> </a:t>
            </a:r>
            <a:r>
              <a:rPr lang="en-US" sz="2844" dirty="0" err="1">
                <a:solidFill>
                  <a:srgbClr val="08019B"/>
                </a:solidFill>
              </a:rPr>
              <a:t>kuwe</a:t>
            </a:r>
            <a:r>
              <a:rPr lang="en-US" sz="2844" dirty="0">
                <a:solidFill>
                  <a:srgbClr val="08019B"/>
                </a:solidFill>
              </a:rPr>
              <a:t>?</a:t>
            </a:r>
          </a:p>
          <a:p>
            <a:pPr>
              <a:buNone/>
            </a:pPr>
            <a:endParaRPr lang="en-US" sz="2844" dirty="0"/>
          </a:p>
        </p:txBody>
      </p:sp>
      <p:pic>
        <p:nvPicPr>
          <p:cNvPr id="18" name="Picture 2" descr="C:\Users\RAM\AppData\Local\Microsoft\Windows\Temporary Internet Files\Content.IE5\3CBGN9NU\checkbox-unchecked[1].png"/>
          <p:cNvPicPr>
            <a:picLocks noChangeAspect="1" noChangeArrowheads="1"/>
          </p:cNvPicPr>
          <p:nvPr/>
        </p:nvPicPr>
        <p:blipFill>
          <a:blip r:embed="rId3" cstate="print"/>
          <a:srcRect/>
          <a:stretch>
            <a:fillRect/>
          </a:stretch>
        </p:blipFill>
        <p:spPr bwMode="auto">
          <a:xfrm>
            <a:off x="10620588" y="6191053"/>
            <a:ext cx="935300" cy="1005699"/>
          </a:xfrm>
          <a:prstGeom prst="rect">
            <a:avLst/>
          </a:prstGeom>
          <a:noFill/>
        </p:spPr>
      </p:pic>
      <p:pic>
        <p:nvPicPr>
          <p:cNvPr id="20" name="Picture 2" descr="C:\Users\RAM\AppData\Local\Microsoft\Windows\Temporary Internet Files\Content.IE5\3CBGN9NU\checkbox-unchecked[1].png"/>
          <p:cNvPicPr>
            <a:picLocks noChangeAspect="1" noChangeArrowheads="1"/>
          </p:cNvPicPr>
          <p:nvPr/>
        </p:nvPicPr>
        <p:blipFill>
          <a:blip r:embed="rId3" cstate="print"/>
          <a:srcRect/>
          <a:stretch>
            <a:fillRect/>
          </a:stretch>
        </p:blipFill>
        <p:spPr bwMode="auto">
          <a:xfrm>
            <a:off x="8128001" y="6191053"/>
            <a:ext cx="935300" cy="1005699"/>
          </a:xfrm>
          <a:prstGeom prst="rect">
            <a:avLst/>
          </a:prstGeom>
          <a:noFill/>
        </p:spPr>
      </p:pic>
      <p:pic>
        <p:nvPicPr>
          <p:cNvPr id="21" name="Picture 2" descr="C:\Users\RAM\AppData\Local\Microsoft\Windows\Temporary Internet Files\Content.IE5\3CBGN9NU\checkbox-unchecked[1].png"/>
          <p:cNvPicPr>
            <a:picLocks noChangeAspect="1" noChangeArrowheads="1"/>
          </p:cNvPicPr>
          <p:nvPr/>
        </p:nvPicPr>
        <p:blipFill>
          <a:blip r:embed="rId3" cstate="print"/>
          <a:srcRect/>
          <a:stretch>
            <a:fillRect/>
          </a:stretch>
        </p:blipFill>
        <p:spPr bwMode="auto">
          <a:xfrm>
            <a:off x="5635414" y="6191053"/>
            <a:ext cx="935300" cy="1005699"/>
          </a:xfrm>
          <a:prstGeom prst="rect">
            <a:avLst/>
          </a:prstGeom>
          <a:noFill/>
        </p:spPr>
      </p:pic>
      <p:pic>
        <p:nvPicPr>
          <p:cNvPr id="22" name="Picture 2" descr="C:\Users\RAM\AppData\Local\Microsoft\Windows\Temporary Internet Files\Content.IE5\3CBGN9NU\checkbox-unchecked[1].png"/>
          <p:cNvPicPr>
            <a:picLocks noChangeAspect="1" noChangeArrowheads="1"/>
          </p:cNvPicPr>
          <p:nvPr/>
        </p:nvPicPr>
        <p:blipFill>
          <a:blip r:embed="rId3" cstate="print"/>
          <a:srcRect/>
          <a:stretch>
            <a:fillRect/>
          </a:stretch>
        </p:blipFill>
        <p:spPr bwMode="auto">
          <a:xfrm>
            <a:off x="3251201" y="6221392"/>
            <a:ext cx="935300" cy="1005699"/>
          </a:xfrm>
          <a:prstGeom prst="rect">
            <a:avLst/>
          </a:prstGeom>
          <a:noFill/>
        </p:spPr>
      </p:pic>
      <p:pic>
        <p:nvPicPr>
          <p:cNvPr id="23" name="Picture 2" descr="C:\Users\RAM\AppData\Local\Microsoft\Windows\Temporary Internet Files\Content.IE5\3CBGN9NU\checkbox-unchecked[1].png"/>
          <p:cNvPicPr>
            <a:picLocks noChangeAspect="1" noChangeArrowheads="1"/>
          </p:cNvPicPr>
          <p:nvPr/>
        </p:nvPicPr>
        <p:blipFill>
          <a:blip r:embed="rId3" cstate="print"/>
          <a:srcRect/>
          <a:stretch>
            <a:fillRect/>
          </a:stretch>
        </p:blipFill>
        <p:spPr bwMode="auto">
          <a:xfrm>
            <a:off x="1015421" y="6221392"/>
            <a:ext cx="935300" cy="1005699"/>
          </a:xfrm>
          <a:prstGeom prst="rect">
            <a:avLst/>
          </a:prstGeom>
          <a:noFill/>
        </p:spPr>
      </p:pic>
      <p:sp>
        <p:nvSpPr>
          <p:cNvPr id="11" name="TextBox 10"/>
          <p:cNvSpPr txBox="1"/>
          <p:nvPr/>
        </p:nvSpPr>
        <p:spPr>
          <a:xfrm>
            <a:off x="758613" y="4670299"/>
            <a:ext cx="1950720" cy="1143005"/>
          </a:xfrm>
          <a:prstGeom prst="rect">
            <a:avLst/>
          </a:prstGeom>
          <a:noFill/>
        </p:spPr>
        <p:txBody>
          <a:bodyPr wrap="square" rtlCol="0">
            <a:spAutoFit/>
          </a:bodyPr>
          <a:lstStyle/>
          <a:p>
            <a:r>
              <a:rPr lang="en-GB" sz="2276" dirty="0"/>
              <a:t>Very different</a:t>
            </a:r>
          </a:p>
          <a:p>
            <a:r>
              <a:rPr lang="en-GB" sz="2276" dirty="0" err="1">
                <a:solidFill>
                  <a:srgbClr val="08019B"/>
                </a:solidFill>
              </a:rPr>
              <a:t>Wohluke</a:t>
            </a:r>
            <a:r>
              <a:rPr lang="en-GB" sz="2276" dirty="0">
                <a:solidFill>
                  <a:srgbClr val="08019B"/>
                </a:solidFill>
              </a:rPr>
              <a:t> </a:t>
            </a:r>
            <a:r>
              <a:rPr lang="en-GB" sz="2276" dirty="0" err="1">
                <a:solidFill>
                  <a:srgbClr val="08019B"/>
                </a:solidFill>
              </a:rPr>
              <a:t>kakhulu</a:t>
            </a:r>
            <a:endParaRPr lang="en-US" sz="2276" dirty="0">
              <a:solidFill>
                <a:srgbClr val="08019B"/>
              </a:solidFill>
            </a:endParaRPr>
          </a:p>
        </p:txBody>
      </p:sp>
      <p:sp>
        <p:nvSpPr>
          <p:cNvPr id="12" name="TextBox 11"/>
          <p:cNvSpPr txBox="1"/>
          <p:nvPr/>
        </p:nvSpPr>
        <p:spPr>
          <a:xfrm>
            <a:off x="7802880" y="4428491"/>
            <a:ext cx="2167467" cy="1493229"/>
          </a:xfrm>
          <a:prstGeom prst="rect">
            <a:avLst/>
          </a:prstGeom>
          <a:noFill/>
        </p:spPr>
        <p:txBody>
          <a:bodyPr wrap="square" rtlCol="0">
            <a:spAutoFit/>
          </a:bodyPr>
          <a:lstStyle/>
          <a:p>
            <a:pPr fontAlgn="base"/>
            <a:r>
              <a:rPr lang="en-GB" sz="2276" dirty="0"/>
              <a:t>More similar than different </a:t>
            </a:r>
            <a:r>
              <a:rPr lang="en-GB" sz="2276" dirty="0" err="1">
                <a:solidFill>
                  <a:srgbClr val="08019B"/>
                </a:solidFill>
              </a:rPr>
              <a:t>Ubufana</a:t>
            </a:r>
            <a:r>
              <a:rPr lang="en-GB" sz="2276" dirty="0">
                <a:solidFill>
                  <a:srgbClr val="08019B"/>
                </a:solidFill>
              </a:rPr>
              <a:t> </a:t>
            </a:r>
            <a:r>
              <a:rPr lang="en-GB" sz="2276" dirty="0" err="1">
                <a:solidFill>
                  <a:srgbClr val="08019B"/>
                </a:solidFill>
              </a:rPr>
              <a:t>kancinane</a:t>
            </a:r>
            <a:r>
              <a:rPr lang="en-GB" sz="2276" dirty="0">
                <a:solidFill>
                  <a:srgbClr val="08019B"/>
                </a:solidFill>
              </a:rPr>
              <a:t> </a:t>
            </a:r>
          </a:p>
        </p:txBody>
      </p:sp>
      <p:sp>
        <p:nvSpPr>
          <p:cNvPr id="15" name="TextBox 14"/>
          <p:cNvSpPr txBox="1"/>
          <p:nvPr/>
        </p:nvSpPr>
        <p:spPr>
          <a:xfrm>
            <a:off x="5093547" y="4428490"/>
            <a:ext cx="2384213" cy="1493229"/>
          </a:xfrm>
          <a:prstGeom prst="rect">
            <a:avLst/>
          </a:prstGeom>
          <a:noFill/>
        </p:spPr>
        <p:txBody>
          <a:bodyPr wrap="square" rtlCol="0">
            <a:spAutoFit/>
          </a:bodyPr>
          <a:lstStyle/>
          <a:p>
            <a:pPr fontAlgn="base"/>
            <a:r>
              <a:rPr lang="en-GB" sz="2276" dirty="0"/>
              <a:t>Neither different nor similar </a:t>
            </a:r>
            <a:br>
              <a:rPr lang="en-GB" sz="2276" dirty="0"/>
            </a:br>
            <a:r>
              <a:rPr lang="en-GB" sz="2276" dirty="0" err="1">
                <a:solidFill>
                  <a:srgbClr val="08019B"/>
                </a:solidFill>
              </a:rPr>
              <a:t>Wohluke</a:t>
            </a:r>
            <a:r>
              <a:rPr lang="en-GB" sz="2276" dirty="0">
                <a:solidFill>
                  <a:srgbClr val="08019B"/>
                </a:solidFill>
              </a:rPr>
              <a:t> </a:t>
            </a:r>
            <a:r>
              <a:rPr lang="en-GB" sz="2276" dirty="0" err="1">
                <a:solidFill>
                  <a:srgbClr val="08019B"/>
                </a:solidFill>
              </a:rPr>
              <a:t>njee</a:t>
            </a:r>
            <a:r>
              <a:rPr lang="en-GB" sz="2276" dirty="0">
                <a:solidFill>
                  <a:srgbClr val="08019B"/>
                </a:solidFill>
              </a:rPr>
              <a:t>, </a:t>
            </a:r>
            <a:r>
              <a:rPr lang="en-GB" sz="2276" dirty="0" err="1">
                <a:solidFill>
                  <a:srgbClr val="08019B"/>
                </a:solidFill>
              </a:rPr>
              <a:t>Ubufana</a:t>
            </a:r>
            <a:r>
              <a:rPr lang="en-GB" sz="2276" dirty="0">
                <a:solidFill>
                  <a:srgbClr val="08019B"/>
                </a:solidFill>
              </a:rPr>
              <a:t> </a:t>
            </a:r>
            <a:r>
              <a:rPr lang="en-GB" sz="2276" dirty="0" err="1">
                <a:solidFill>
                  <a:srgbClr val="08019B"/>
                </a:solidFill>
              </a:rPr>
              <a:t>njee</a:t>
            </a:r>
            <a:r>
              <a:rPr lang="en-GB" sz="2276" dirty="0">
                <a:solidFill>
                  <a:srgbClr val="08019B"/>
                </a:solidFill>
              </a:rPr>
              <a:t> </a:t>
            </a:r>
          </a:p>
        </p:txBody>
      </p:sp>
      <p:sp>
        <p:nvSpPr>
          <p:cNvPr id="16" name="TextBox 15"/>
          <p:cNvSpPr txBox="1"/>
          <p:nvPr/>
        </p:nvSpPr>
        <p:spPr>
          <a:xfrm>
            <a:off x="2926080" y="4428491"/>
            <a:ext cx="1842347" cy="1493229"/>
          </a:xfrm>
          <a:prstGeom prst="rect">
            <a:avLst/>
          </a:prstGeom>
          <a:noFill/>
        </p:spPr>
        <p:txBody>
          <a:bodyPr wrap="square" rtlCol="0">
            <a:spAutoFit/>
          </a:bodyPr>
          <a:lstStyle/>
          <a:p>
            <a:r>
              <a:rPr lang="en-GB" sz="2276" dirty="0"/>
              <a:t>Little different</a:t>
            </a:r>
          </a:p>
          <a:p>
            <a:r>
              <a:rPr lang="en-GB" sz="2276" dirty="0" err="1">
                <a:solidFill>
                  <a:srgbClr val="08019B"/>
                </a:solidFill>
              </a:rPr>
              <a:t>Wohluke</a:t>
            </a:r>
            <a:r>
              <a:rPr lang="en-GB" sz="2276" dirty="0">
                <a:solidFill>
                  <a:srgbClr val="08019B"/>
                </a:solidFill>
              </a:rPr>
              <a:t> </a:t>
            </a:r>
            <a:r>
              <a:rPr lang="en-GB" sz="2276" dirty="0" err="1">
                <a:solidFill>
                  <a:srgbClr val="08019B"/>
                </a:solidFill>
              </a:rPr>
              <a:t>kancinane</a:t>
            </a:r>
            <a:endParaRPr lang="en-US" sz="2276" dirty="0">
              <a:solidFill>
                <a:srgbClr val="08019B"/>
              </a:solidFill>
            </a:endParaRPr>
          </a:p>
        </p:txBody>
      </p:sp>
      <p:sp>
        <p:nvSpPr>
          <p:cNvPr id="17" name="TextBox 16"/>
          <p:cNvSpPr txBox="1"/>
          <p:nvPr/>
        </p:nvSpPr>
        <p:spPr>
          <a:xfrm>
            <a:off x="10403840" y="4778672"/>
            <a:ext cx="1842347" cy="1143005"/>
          </a:xfrm>
          <a:prstGeom prst="rect">
            <a:avLst/>
          </a:prstGeom>
          <a:noFill/>
        </p:spPr>
        <p:txBody>
          <a:bodyPr wrap="square" rtlCol="0">
            <a:spAutoFit/>
          </a:bodyPr>
          <a:lstStyle/>
          <a:p>
            <a:r>
              <a:rPr lang="en-GB" sz="2276" dirty="0"/>
              <a:t>Very similar </a:t>
            </a:r>
            <a:r>
              <a:rPr lang="en-GB" sz="2276" dirty="0" err="1">
                <a:solidFill>
                  <a:srgbClr val="08019B"/>
                </a:solidFill>
              </a:rPr>
              <a:t>Ubufana</a:t>
            </a:r>
            <a:r>
              <a:rPr lang="en-GB" sz="2276" dirty="0">
                <a:solidFill>
                  <a:srgbClr val="08019B"/>
                </a:solidFill>
              </a:rPr>
              <a:t> </a:t>
            </a:r>
            <a:r>
              <a:rPr lang="en-GB" sz="2276" dirty="0" err="1">
                <a:solidFill>
                  <a:srgbClr val="08019B"/>
                </a:solidFill>
              </a:rPr>
              <a:t>kakhulu</a:t>
            </a:r>
            <a:endParaRPr lang="en-US" sz="2276" dirty="0">
              <a:solidFill>
                <a:srgbClr val="08019B"/>
              </a:solidFill>
            </a:endParaRPr>
          </a:p>
        </p:txBody>
      </p:sp>
      <p:grpSp>
        <p:nvGrpSpPr>
          <p:cNvPr id="26" name="Group 25"/>
          <p:cNvGrpSpPr/>
          <p:nvPr/>
        </p:nvGrpSpPr>
        <p:grpSpPr>
          <a:xfrm>
            <a:off x="0" y="541867"/>
            <a:ext cx="3467947" cy="3251200"/>
            <a:chOff x="6316399" y="228600"/>
            <a:chExt cx="2199540" cy="2057400"/>
          </a:xfrm>
        </p:grpSpPr>
        <p:pic>
          <p:nvPicPr>
            <p:cNvPr id="27" name="図 26"/>
            <p:cNvPicPr>
              <a:picLocks noChangeAspect="1"/>
            </p:cNvPicPr>
            <p:nvPr/>
          </p:nvPicPr>
          <p:blipFill rotWithShape="1">
            <a:blip r:embed="rId4" cstate="print">
              <a:extLst>
                <a:ext uri="{28A0092B-C50C-407E-A947-70E740481C1C}">
                  <a14:useLocalDpi xmlns:a14="http://schemas.microsoft.com/office/drawing/2010/main" val="0"/>
                </a:ext>
              </a:extLst>
            </a:blip>
            <a:srcRect b="13658"/>
            <a:stretch/>
          </p:blipFill>
          <p:spPr>
            <a:xfrm>
              <a:off x="6316399" y="228600"/>
              <a:ext cx="2199540" cy="2057400"/>
            </a:xfrm>
            <a:prstGeom prst="rect">
              <a:avLst/>
            </a:prstGeom>
            <a:solidFill>
              <a:schemeClr val="bg1"/>
            </a:solidFill>
          </p:spPr>
        </p:pic>
        <p:pic>
          <p:nvPicPr>
            <p:cNvPr id="28" name="図 27"/>
            <p:cNvPicPr>
              <a:picLocks noChangeAspect="1"/>
            </p:cNvPicPr>
            <p:nvPr/>
          </p:nvPicPr>
          <p:blipFill>
            <a:blip r:embed="rId5" cstate="print"/>
            <a:stretch>
              <a:fillRect/>
            </a:stretch>
          </p:blipFill>
          <p:spPr>
            <a:xfrm>
              <a:off x="7177800" y="1606800"/>
              <a:ext cx="518400" cy="374400"/>
            </a:xfrm>
            <a:prstGeom prst="rect">
              <a:avLst/>
            </a:prstGeom>
            <a:solidFill>
              <a:schemeClr val="bg1"/>
            </a:solidFill>
            <a:ln>
              <a:solidFill>
                <a:schemeClr val="bg1"/>
              </a:solidFill>
            </a:ln>
          </p:spPr>
        </p:pic>
      </p:grpSp>
      <p:sp>
        <p:nvSpPr>
          <p:cNvPr id="29" name="TextBox 28"/>
          <p:cNvSpPr txBox="1"/>
          <p:nvPr/>
        </p:nvSpPr>
        <p:spPr>
          <a:xfrm>
            <a:off x="2709333" y="447739"/>
            <a:ext cx="3770584" cy="661400"/>
          </a:xfrm>
          <a:prstGeom prst="rect">
            <a:avLst/>
          </a:prstGeom>
          <a:noFill/>
        </p:spPr>
        <p:txBody>
          <a:bodyPr wrap="none" rtlCol="0">
            <a:spAutoFit/>
          </a:bodyPr>
          <a:lstStyle/>
          <a:p>
            <a:r>
              <a:rPr lang="en-US" sz="3698" b="1" dirty="0"/>
              <a:t>SOUTH AFRICA</a:t>
            </a:r>
          </a:p>
        </p:txBody>
      </p:sp>
    </p:spTree>
    <p:extLst>
      <p:ext uri="{BB962C8B-B14F-4D97-AF65-F5344CB8AC3E}">
        <p14:creationId xmlns:p14="http://schemas.microsoft.com/office/powerpoint/2010/main" val="1599151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a:graphicFrameLocks noChangeAspect="1"/>
          </p:cNvGraphicFramePr>
          <p:nvPr>
            <p:extLst/>
          </p:nvPr>
        </p:nvGraphicFramePr>
        <p:xfrm>
          <a:off x="2440432" y="268475"/>
          <a:ext cx="8258048" cy="82008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9592632" y="268475"/>
            <a:ext cx="3412168" cy="1323439"/>
          </a:xfrm>
          <a:prstGeom prst="rect">
            <a:avLst/>
          </a:prstGeom>
          <a:solidFill>
            <a:srgbClr val="008000"/>
          </a:solidFill>
          <a:ln w="25400">
            <a:solidFill>
              <a:srgbClr val="00B050"/>
            </a:solidFill>
          </a:ln>
        </p:spPr>
        <p:txBody>
          <a:bodyPr wrap="square">
            <a:spAutoFit/>
          </a:bodyPr>
          <a:lstStyle/>
          <a:p>
            <a:pPr algn="ctr" eaLnBrk="0" hangingPunct="0">
              <a:defRPr/>
            </a:pPr>
            <a:r>
              <a:rPr lang="en-US" sz="4000" b="1" dirty="0">
                <a:solidFill>
                  <a:schemeClr val="bg1"/>
                </a:solidFill>
                <a:effectLst>
                  <a:outerShdw blurRad="50800" dist="38100" dir="2700000" algn="tl" rotWithShape="0">
                    <a:prstClr val="black">
                      <a:alpha val="40000"/>
                    </a:prstClr>
                  </a:outerShdw>
                </a:effectLst>
                <a:latin typeface="Calibri" pitchFamily="34" charset="0"/>
                <a:ea typeface="+mn-ea"/>
                <a:cs typeface="+mn-cs"/>
              </a:rPr>
              <a:t>TECHNOLOGY </a:t>
            </a:r>
          </a:p>
          <a:p>
            <a:pPr algn="ctr" eaLnBrk="0" hangingPunct="0">
              <a:defRPr/>
            </a:pPr>
            <a:r>
              <a:rPr lang="en-US" sz="4000" b="1" dirty="0">
                <a:solidFill>
                  <a:schemeClr val="bg1"/>
                </a:solidFill>
                <a:effectLst>
                  <a:outerShdw blurRad="50800" dist="38100" dir="2700000" algn="tl" rotWithShape="0">
                    <a:prstClr val="black">
                      <a:alpha val="40000"/>
                    </a:prstClr>
                  </a:outerShdw>
                </a:effectLst>
                <a:latin typeface="Calibri" pitchFamily="34" charset="0"/>
                <a:ea typeface="+mn-ea"/>
                <a:cs typeface="+mn-cs"/>
              </a:rPr>
              <a:t>AND SKILLS</a:t>
            </a:r>
          </a:p>
        </p:txBody>
      </p:sp>
      <p:sp>
        <p:nvSpPr>
          <p:cNvPr id="7" name="TextBox 6"/>
          <p:cNvSpPr txBox="1"/>
          <p:nvPr/>
        </p:nvSpPr>
        <p:spPr>
          <a:xfrm>
            <a:off x="9601201" y="7145867"/>
            <a:ext cx="3412168" cy="1323439"/>
          </a:xfrm>
          <a:prstGeom prst="rect">
            <a:avLst/>
          </a:prstGeom>
          <a:solidFill>
            <a:srgbClr val="0000FF"/>
          </a:solidFill>
          <a:ln w="25400">
            <a:solidFill>
              <a:schemeClr val="tx2"/>
            </a:solidFill>
          </a:ln>
        </p:spPr>
        <p:txBody>
          <a:bodyPr wrap="square">
            <a:spAutoFit/>
          </a:bodyPr>
          <a:lstStyle/>
          <a:p>
            <a:pPr algn="ctr" eaLnBrk="0" hangingPunct="0">
              <a:defRPr/>
            </a:pPr>
            <a:r>
              <a:rPr lang="en-US" sz="4000" b="1" dirty="0">
                <a:solidFill>
                  <a:srgbClr val="FFFFFF"/>
                </a:solidFill>
                <a:effectLst>
                  <a:outerShdw blurRad="50800" dist="38100" dir="2700000" algn="tl" rotWithShape="0">
                    <a:prstClr val="black">
                      <a:alpha val="40000"/>
                    </a:prstClr>
                  </a:outerShdw>
                </a:effectLst>
                <a:latin typeface="Calibri" pitchFamily="34" charset="0"/>
                <a:ea typeface="+mn-ea"/>
                <a:cs typeface="+mn-cs"/>
              </a:rPr>
              <a:t>SCIENCE AND </a:t>
            </a:r>
          </a:p>
          <a:p>
            <a:pPr algn="ctr" eaLnBrk="0" hangingPunct="0">
              <a:defRPr/>
            </a:pPr>
            <a:r>
              <a:rPr lang="en-US" sz="4000" b="1" dirty="0">
                <a:solidFill>
                  <a:srgbClr val="FFFFFF"/>
                </a:solidFill>
                <a:effectLst>
                  <a:outerShdw blurRad="50800" dist="38100" dir="2700000" algn="tl" rotWithShape="0">
                    <a:prstClr val="black">
                      <a:alpha val="40000"/>
                    </a:prstClr>
                  </a:outerShdw>
                </a:effectLst>
                <a:latin typeface="Calibri" pitchFamily="34" charset="0"/>
                <a:ea typeface="+mn-ea"/>
                <a:cs typeface="+mn-cs"/>
              </a:rPr>
              <a:t>RESEARCH</a:t>
            </a:r>
          </a:p>
        </p:txBody>
      </p:sp>
      <p:sp>
        <p:nvSpPr>
          <p:cNvPr id="8" name="TextBox 7"/>
          <p:cNvSpPr txBox="1"/>
          <p:nvPr/>
        </p:nvSpPr>
        <p:spPr>
          <a:xfrm>
            <a:off x="13947" y="2257386"/>
            <a:ext cx="2261893" cy="1938992"/>
          </a:xfrm>
          <a:prstGeom prst="rect">
            <a:avLst/>
          </a:prstGeom>
          <a:solidFill>
            <a:srgbClr val="A21C03"/>
          </a:solidFill>
          <a:ln w="25400">
            <a:solidFill>
              <a:srgbClr val="C00000"/>
            </a:solidFill>
          </a:ln>
        </p:spPr>
        <p:txBody>
          <a:bodyPr wrap="square">
            <a:spAutoFit/>
          </a:bodyPr>
          <a:lstStyle/>
          <a:p>
            <a:pPr algn="ctr" eaLnBrk="0" hangingPunct="0">
              <a:defRPr/>
            </a:pPr>
            <a:r>
              <a:rPr lang="en-US" sz="4000" b="1" dirty="0">
                <a:solidFill>
                  <a:srgbClr val="FFFFFF"/>
                </a:solidFill>
                <a:effectLst>
                  <a:outerShdw blurRad="50800" dist="38100" dir="2700000" algn="tl" rotWithShape="0">
                    <a:prstClr val="black">
                      <a:alpha val="40000"/>
                    </a:prstClr>
                  </a:outerShdw>
                </a:effectLst>
                <a:latin typeface="Calibri" pitchFamily="34" charset="0"/>
                <a:ea typeface="+mn-ea"/>
                <a:cs typeface="+mn-cs"/>
              </a:rPr>
              <a:t>CULTURE </a:t>
            </a:r>
          </a:p>
          <a:p>
            <a:pPr algn="ctr" eaLnBrk="0" hangingPunct="0">
              <a:defRPr/>
            </a:pPr>
            <a:r>
              <a:rPr lang="en-US" sz="4000" b="1" dirty="0">
                <a:solidFill>
                  <a:srgbClr val="FFFFFF"/>
                </a:solidFill>
                <a:effectLst>
                  <a:outerShdw blurRad="50800" dist="38100" dir="2700000" algn="tl" rotWithShape="0">
                    <a:prstClr val="black">
                      <a:alpha val="40000"/>
                    </a:prstClr>
                  </a:outerShdw>
                </a:effectLst>
                <a:latin typeface="Calibri" pitchFamily="34" charset="0"/>
                <a:ea typeface="+mn-ea"/>
                <a:cs typeface="+mn-cs"/>
              </a:rPr>
              <a:t>AND SOCIETY</a:t>
            </a:r>
          </a:p>
        </p:txBody>
      </p:sp>
      <p:sp>
        <p:nvSpPr>
          <p:cNvPr id="12" name="ZoneTexte 2"/>
          <p:cNvSpPr txBox="1"/>
          <p:nvPr/>
        </p:nvSpPr>
        <p:spPr>
          <a:xfrm>
            <a:off x="216747" y="104140"/>
            <a:ext cx="4775390" cy="1077218"/>
          </a:xfrm>
          <a:prstGeom prst="rect">
            <a:avLst/>
          </a:prstGeom>
          <a:noFill/>
        </p:spPr>
        <p:txBody>
          <a:bodyPr wrap="square" rtlCol="0">
            <a:spAutoFit/>
          </a:bodyPr>
          <a:lstStyle/>
          <a:p>
            <a:r>
              <a:rPr lang="fr-FR" sz="3200" b="1" dirty="0">
                <a:solidFill>
                  <a:schemeClr val="tx1"/>
                </a:solidFill>
              </a:rPr>
              <a:t>IAU Strategic Plan 2010-2020:</a:t>
            </a:r>
          </a:p>
        </p:txBody>
      </p:sp>
    </p:spTree>
    <p:extLst>
      <p:ext uri="{BB962C8B-B14F-4D97-AF65-F5344CB8AC3E}">
        <p14:creationId xmlns:p14="http://schemas.microsoft.com/office/powerpoint/2010/main" val="182117439"/>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SDGs</a:t>
            </a:r>
          </a:p>
        </p:txBody>
      </p:sp>
      <p:pic>
        <p:nvPicPr>
          <p:cNvPr id="1026" name="Picture 2" descr="http://wfto-asia.com/wp-content/uploads/2015/10/UN_Sustainable-Development-Goals-770x51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09" y="148633"/>
            <a:ext cx="12604782" cy="8397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904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AutoShape 2" descr="data:image/jpeg;base64,/9j/4AAQSkZJRgABAQAAAQABAAD/2wCEAAkGBhAQEBUQDxAQEBASEBIQEg8PEBQQFxYQFRAVFRMQFhIaHCchFxkjGRISHy8gIycpLCwsFR4yNjAqNScrLikBCQoKDgwOGg8PGi8lHyQuLC8sKi0sLDUvLzQvMS0qLC0vMCwsLDUsNSwpLCwsLCwsLy8sLCwsNTQsLCwvNCwsLP/AABEIAMIBAwMBIgACEQEDEQH/xAAcAAEAAgMBAQEAAAAAAAAAAAAABgcEBQgBAwL/xABQEAABAwIBBgYKDggFBQAAAAABAAIDBBEFBgcSITFhE0FRcXSBIjI0NVSRk6GxswgUFzNCUlNicnOSstHSFRgjJEOCwdMlg6LC4hZEVbTw/8QAGgEBAAMBAQEAAAAAAAAAAAAAAAMEBQIGAf/EADQRAAEDAgMECAUFAQEAAAAAAAABAgMEEQUhMRIyUYFBYXGRobHR8BMUNMHhFSIzUvFTQv/aAAwDAQACEQMRAD8AvFERAEREAREQBERAEREAREQBERAEREAREQBERAEREAREQBERAEREAREQBERAEREAREQBERAEREAREQBERAEXhcvOEHKPGgsfpF5deoAiIgCIiAIiIAiIgCIiAIiIAiIgCIiAIiIAiIgCIiAIiIAiKL4/lsyEmOC0sg1F3wGnk+cdw8aillZE3aepNDBJO7ZYlyST1DI2l0jmsaNrnENHjKjmIZfU7NUTXTHlHYN+0dfmUFrsRlndpTPc88V9g3BuwdSxljy4k9co0sehgweNucq3XgmnvuJHV5d1T+00Ih81ukfG6/oWpqMZqZO3nlO7TcB4hqWEiz3zyP3nKasdNDHutROR65xO0359a8spDgmRk1QA954GI6wSLucOVreIbz51LaPI2jj2x8IfjSnS/wBOzzKxFQyypfROsqz4lBCuze69RWQkI2G3MbLIixadnazyt5pXei6tmLDoW9rFG36LGj0BfQ0zDtY0/wAoVtMMcmj/AA/Jnuxli6x35/grKnywrGfxtMcj2td57X8621LnEkHvsLHb43Fh8RupfLg1M/toITzxt9NlrqjIqjfsjLDyxvcPMSR5lIlNVM3JL9vtSJayik34rdlvtY/NFlvSSanOdEeSVth9oXHjst5DM140mOa5p2OaQ4eMKH1ebpu2GcjkEjQ7/ULehap2TOIUp0orn51O/bzt1E+IrtKioj/kZfrQjWlpJf4ZLLwX2n3LIRQShy6niOhVxF1tpDeDeOdp1HzKWYZjcFSLxSAnjYdThztPp2K1FVRy5NXPgupSnopoM3JlxTQz0ReEqyUz1afB8WEs9THf3uRob9HQDXW/mY7xrGygytigY5sT2yTEWAadINPxnHZq5Nqg2CYw6mmEou4aw9t+2aduvlvY84WdUVjWSNai9pr0uHvlie5Ustv2+f4LaRYeG4vDUN0onh2rW3Y4bi3aFmLQa5HJdDKc1zFs5LKERF9OQiIgCIiAIiIAiIgCItDlhjRp4LMNpZbsaRtA+E/qBA5yFHJIkbVc7oJYYnSvRjdVNJlflWSTT07rNF2ySA7TxsaeTlPVzw5EXlppnTO2nHt6enZTs2Gf6ERFCWApRkVk+JnmaUXjjNmtOx0m3XygausjeourYydpBFSxMG3gw4/Sd2TvOVoUEKSSXdohlYpULDDZuq5epskRF6M8gEREAREQBERAfGpo45RoyMY8cj2h3pUerchISdOne+B41ixLgDu13HUVJ0UUkMcm8hPFUSxbjreXcRiHE62k1VcZnhH/AHEPZOA5XN4xzgc5W6Y6nq4w4COeM8oDtfJY7Cs1a2fBGafCwHgJTtcwdi7dJHscN+o71wkbmZX2k4Lr39PPvJFlZIt1TZdxTTu6OXcR/KDIdmgZKUFrmgkw3JBA26N9YO7ZzKI4Zh76iVsUe1x2nYGjWXHcArVpqt19CVoZJxWN2u3sd/tOsbxrWrwLBBDU1MgFgXNDNzXAPcB1kD+VUZqJj5GqzJF18+Rp0+IyRxPbIt1RMl8OZ9MNyQpYQDocK8fDk7LXubsC3TWgahqHIF6i02RtYlmpYxZJXyrd63CIi7IwiIgCIiAIiIAiIgCguWmMYQypDK+tfDM2Nto2tcQGEkh2qN2s8/EFOlzfn277no8PocrdJRx1knwpNLXOmzPhXbYtlLIwKHBa6Qw0ldJLIGl+h2h0QQCRpRi+0bFIPc9pvlJ/tM/KuXsKxSWlmZUQPLJYnB7HDiI4iOMEXBHGCQupshMs4sUpGzss2RtmTw31sltr52naDybwbK/BIaezmNu3yLDcSqV/9qfL3Pab5Sf7TPyrFxLI6hponzzzTMijbpPeS02by2DCVMlF853eis6O70hZ0VDA96NVuqodLiFT/dSGnG8nP/JSfYf/AGValI5pjYWHSYWNLTyt0RY+Ky4yXYuBdywdHi9W1a9ZhkFCiLF068is+qln/kW9jORFG84eUv6Pw6aoBtLo8FD9c/UwjltrdzMKosYr3I1NVOFyPhVZ08Iie6N9bGHsc5jhoSmzmmxFwyx1g7FJqSqZLG2WNwfHIxr2PGxzHAFrhzghcYk31roTMPlN7YoXUjzeSkd2N9pgeSW89naY3DRWvW4a2CLbYqrxI2vutiz0RFikhGcRzlYVTyvgnrGMljdovYWSGzuS4bZY3ut4N4dH5OX8ioLOd33rOkH7oWvwLJGtrg80dO+YRloeWlosXXttI5CvRswuD4aPe5UuidKehDtrc6LOd7BfDmeSn/IvPdgwXw5vkZ/7aok5qsY8Al8cf5l57leMeATeNn5l8/T6P/p4p6DbdwOjsJy2w6qIbT1lPI87I+EDXnmY6zj4lu1xziuC1NI/g6qGWB+0NlYW3HKL7RvCsLNbnWqKeeOjrJHTUsjmxtfIdJ0LnGzSHnWY72BB2DWLWsYajCdlm3C66cD6knEvPHcZpqSEzVcjY4dJrS9wcRpE9jqaCdoWkpc6OEPc2Nlaxz3uaxo0JblzjZovocpC1GfXvQ7pEP3iqAyb7tpulQeuao6PD454Vkcq3zPrnqi2Opcdy4w+hkEVXUthkcwSBrmvN2FxaHdi08bXeJa33WsG8Oj+xL+RVZ7IXvjD0Jn/ALEyq5WabC4pYmvVVuvZ6HxXqinUnutYN4dH9iX8ie61g3h0f2JfyLlpeqx+jQ/2Xw9Dn4inUnutYN4dH5OX8ilcE7Xta9hu1zQ5p5WkXB8RXGC7Dyf7kp+jw+qaszEKJlMjVYq58TtjlU2CIiySQIiIAiIgC5vz7d9z0eH0OXSC5vz7d9z0eH0OWthH1HJSOTQr9sDi0vDSWtLQ5wGoF19EE8V9E+Jb7IXLKXC6ts8d3RnsJob6nxX1jc4bQeI7ibzHMZhMVWa6nnYHxS00bXNP1hIIPEQQCDxEBQzLfI+bC6t1PJdzD2UMtrCSInU7cRsI4iOSxPoVmjlkfTv/ANQisqJc6pwrFIqqFlRA8PilaHscOQ8RHEQbgjiIIWiznd6Kzo7vSFTOaHOL+j5vatS79zmd2xOqGU6hJuadQd1HiN7mzmn/AAes6O70heakpXU1S1q6XSy8yZHXQ5UXYuBdywdHi9W1cdLsXAu5YOjxeratHG91nP7HEZnKgs/2U3C1UdCw9hTN4SQDjnkFwD9FlvKFXfjeLR0lNLUy9pDG6Q8V7DU0bybAbyuQ8TxB9RNJPKbySyOkefnOcSbbtar4PBtSLKuief8Ah1IuVjGspVmxym/R+JRSudaGQ8BNxDg5CBpHc1wY7+VTjJLNrw+T07yy9TUn2zBq12g0hC0fTvL1ShU6txskdSj4+GS+/ehFZUsp2mih+arKb2/hkT3G80P7vNfaXsA0Xn6TCw85KmC8ZJGsb1YuqFhFucp5zu+9Z0g/dCsj2OfvVZ9ZB92RVvnO771nSD90L3IzOJV4U2RtK2BwmLHO4Zjn62BwFrOFu2K9ZNC6ajRjNVRv2IEWzrnVaLnj9YDFPk6LyMn91P1gcU+TovIyf3VifpNR1d5L8RCyM99JC/CJXyBvCRyQuhcdoe6VrXAc7C/Vu3LmsFSHKvLyuxMj21KCxh0mQxt0GNda2lo8ZtfWSTrK3ma7NxNiFQyeaMtoY3h73uFhKWm/As+NcixI1AX47LapmfJU6/FXr/BEq7S5Fm56JC7BA53bGSmJ5zrKobJvu2m6VB65qv8Az696HdIh+8VQGTfdtN0qD1zVDhn0ru1fI+v1OwHRg7QDzi684FvxW+IL9ovLE5yHliP8RrOm1Pr3q78wcYOFuuAf3uXaL/w4lSOWXfGs6bU+verwzA96ndMl9XEvU4l9InIgZvFkcA34rfEF+0ReWJwiIgCIiAIiIAub8+3fc9Hh9Dl0gub8+3fc9Hh9DlrYR9RyUjk0N37HXuiq+pi9Y5Whl7kVFitIYX2bK274JiO0ktx/NOwjr2gKr/Y690VX1MXrHK9V8xF7o6tXNXNLeR9Zm041xLDZaaZ8E7DHLG4sew8RHpHGDxggqxMAzi8Lg1VhlU/9oyld7Wkce3jbb9gSfhNA1coFuIXnmeHNz7eh9uUzP3uFvZNaNc0Q16NuN7dZHLrHJbnZbkMkddEirqipyX8kSorVC7FwLuWDo8Xq2rjldiYNIG0kLnEACmiJJ1AARAkkqjjWjOf2OoysfZA5T6EMWHsPZTHh5gPkmG0bTuLwT/lqigt5lvlGcQr5qrXoPfoxA8ULexjFuLsQCd5KlOazNdHisc01TJLFEx7YozFoguktpPvpA6gCz7W5XoEZRUyK/n2qcr+5cjZUmf8AmijbFHQU7Y42NjY0SSamNADW9QAVZYtXCeeSZsbYhLI6Tgmm7W6RuWjdclXt+rzh/hNZ9qH+2o5l9mVgoqF9VSS1Er4i1z2S6BHBXs5w0WjWLg8wKr01VRsfaPJVy6T6rXdJq8xWU3tavNK82iq26AvsE7LmM9YL27y5q6KXGFLUvie2SNxa9j2vY4bQ9pBa4cxAXXWS2PNrqOGqZa0sYc5o+DINUjOpwcOpU8Yg2XpKnTkvb/nkdRr0HNGc7vvWdIP3Qt7mpzcU2LMndUSzxmF0bW8CWC4eHk30mn4oWiznd96zpB+6FZHsc/eqz6yD7si0aiR0dEjmLZbN+xyiXcbH9XnDvCa37UP9tRXK3MLUU7HS0EpqmtBJgc3Qlt822qQ7tR5AVfqLBjxKoYt9q/UpIrEOSMlsoY6GYPmoqarYHdlHUMuRbboE6mnnaeZdRZM4/T11MyopT+ycLaNg0scNRic0dqRybNhGohUnn4ySbT1TK2FujHVaQlAGoVDdZdu02m+8tceNfnMNlRwFa6je79nVNuwHYKhgJHNpN0hvIatSsibV06VDNU9r3HDV2VsWBn170O6RD94qgMm+7abpUHrmq/8APr3od0iH7xVAZN9203SoPXNUmF/Su7V8j4/eOwkRF5cnORMsu+NZ02p9e9XhmB71O6ZL6uJUfll3xrOm1Pr3q8MwPep3TJfVxL1OJfSJyIGbxZaIi8sThERAEREAREQBc359u+56PD6HLpBYlThNPK7Skghkda2k+JjzYbBchXKOpSmk21S+Ry5LoUr7HXuiq+pi9Y5Xqsalw2GIkxQxRkixMcbWXHIbDWslc1c6TyrIiWuGpZLBUNnqzc8A84lSs/YyO/eI2j3uVx99HI1xOvkcfnar0nqAzW4djxuGvR3nkG/xr2SNkjbODXscNYIDmkHdsIXylqnU8m03mh9cy6HGC6Fzm5T+1MDiiY601XBFA2x18FwTTM7m0SG/5gU+/wCn6TwWn8hH+C+9RhsMgAkhieGizQ+NrrDVqFxq2DxK/UYiyZ7HK3Jq31OEZY42YwkgAEkmwA1kk7AAutciMnRQUEFLYaTIwZCOOZ3ZSG/H2RIG4BZzMApAQ4U1OHAggiCMEEG4INtRWeo67EPmWo1EsiH1rLBfKqpmSxujkaHMkY5j2nYWOBDm9YJX1RZeh2cf5T4G6hrJqV97wyFoJ+Ezax/W0tPWrV9j7lP79h8jtv7zDc8epsrB/odbc4q36nB6eV2nJBDI42Bc+JjzYbBci69p8Ip43aUcELHDY5kTGnWLHWByLZnxJs8Pw3Nz436SNGWW5y9nO771nSD90KyPY5+9Vn1kH3ZVbMuE07iXOghc46y50TCSeUkjWvrTUUcd+DjZHfboMay9tl7DWuJsRSSn+Ds8M78AjLLc+yIiySQjGcjJv2/hs0LReVreGh1XPCx3IA3uGk3+dctUNa+CVk0R0ZIpGyMdyPa4OafGAuzFhHBabweDyLPwWpRYh8uxWObdFOHNuVvnRx2OuydZVRdrLJA6176LtIh8Z3tcHDqVJZN9203SoPXNXVmNGGmpXO4CJ8bS08Dota0kvAvaxF9d9iibcrqcEEYdACDcEaAsRsPvaijxqCjYsTk1uqdi8i1FQT1CbcaXTTo9SwkUJ90c+DDy3/BPdHPgw8t/wWH8/B/bwX0LX6XVf18U9TnrLLvjWdNqfXvV4ZgO9TumS+riWS/K+ncSXYfASSSSSwkk7STwaleTFYJoOEbAynaXu0WMtY2sC7UBxgjqW1LjUNXGkLEzy49HIrSYfPAm3Ilk7U9TboiKkVwiIgCIiAIiIAiIgCIiALWz0EkZL6VzW8Zgffg3HjtbXG7eNXKONbJFy5qOO2PVuhqqTKKNzuClBp5vkprC+9j9jhzLarFxDDYp26EzA9vFfaDyg7QVH5cJrqTXSSmeIfwJtZA5AdV+ojmKgV8keqXTimvd6dxYbHFLursrwXTkvRz7yVIorSZeR30KmJ8DxqOouAO8dsPEVIKPE4ZheKVj9zXAkc7doXcc8cm6pxLSyxb7efR3mUiIpiuEREAREQBERAERYOLYxFTM05XfRYO2ceQBcucjUuuh0xjnqjWpdTR5wK8NgbCD2Ujw4j5jNd/taPiKr9ZmLYo+plMr9p1Bo2NaNjR/9xlYa8vVTfGkVyadB7aip/l4UYuuqhEX7hhc9wYxpc5xsGtFySq+pbVbZqfXD6F88rYmDsnm3MONx3AXKtuipGxRtiZ2rGho6uM7+NajJbJsUrNJ9jM8dkRrDRt0AfSePqW+XoqGmWFu07VTyOJ1iTv2WbqeIREWgZQREQBERAEREAREQBERAEREAREQGJiGEw1AtNG1/ITqI5nDWFFcQzfEHSppde0Ml1HqePw61NUVeWmjl3k5lqCsmg3HZcOgrh9ZidH25l0RxvAmZ9vXbxhZVLnElHvkMb97HFnpup6tbW5OUs2t8LL/ABmjQPjba6qrSzM/ik5L7+xeSup5P54k7U9p5mngzhU57eOVh3Brh6b+ZZ0WWlE7+Lo7nRvH9FrqrN3CfepZGbnASD+h861c+b6oHaSRP5y5h8ViPOuFkrWatRffUpKkWHSaOVPfWi+ZL2ZS0Z2VEXW8D0r6fp2l8Jg8qz8VXsuR9a3+DpfRew/1WK7J+rG2nm6mE+hcLWzprH4KdphtK7dl8ULHkylo27aiLqeHehYVRlzRs7Vz5DyMYfS6wUBOD1Pg8/kn/gvRgtSdlPP5J/4KN1fOujfBSZuF0ybz780JDiGcKR2qCMR/PedM9Tdg86i1VVvlcXyPc9x+E436tw3LMZk7Vu2U8vW3R9NlmwZEVjtrGs3vkb6G3VR/zE+8iryyL0fylMn7VanPM0KKaUmbo7Zp/wCWJv8Aud+CkGH5LUsFi2IOcPhydmecX1DqAUseHTO3siGXFoGbv7l6vyQLCMlqipsWt0I/lJAQLfNG13Vq3qfYJk5DSjsBpSEWdK7adw+KNw862qLWgo44c9V4mDVYhLUZaJwT7hERXDPCIiAIiIAiIgCIiAIiIAiIgCIiAIiIAiIgCIiAIiIAiIgCIiAIiIAiIgCIiAIiIAiIgCIiAIiIAiIgCIiAIiIAiIgCIiAIiIAiIgCIiAIiIAiIgCIiAIiIAiIgCIiAIiIAiIgCIiAIiIAiIgCIiAIiIAiIgCIiAIiIAiIgCIiAIiIAiIgCIiAIiIAiIgCIiAIiIAiIgP/Z"/>
          <p:cNvSpPr>
            <a:spLocks noChangeAspect="1" noChangeArrowheads="1"/>
          </p:cNvSpPr>
          <p:nvPr/>
        </p:nvSpPr>
        <p:spPr bwMode="auto">
          <a:xfrm>
            <a:off x="221262" y="-205456"/>
            <a:ext cx="433493" cy="433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ZA" sz="5120"/>
          </a:p>
        </p:txBody>
      </p:sp>
      <p:sp>
        <p:nvSpPr>
          <p:cNvPr id="71683" name="AutoShape 4" descr="data:image/jpeg;base64,/9j/4AAQSkZJRgABAQAAAQABAAD/2wCEAAkGBhAQEBUQDxAQEBASEBIQEg8PEBQQFxYQFRAVFRMQFhIaHCchFxkjGRISHy8gIycpLCwsFR4yNjAqNScrLikBCQoKDgwOGg8PGi8lHyQuLC8sKi0sLDUvLzQvMS0qLC0vMCwsLDUsNSwpLCwsLCwsLy8sLCwsNTQsLCwvNCwsLP/AABEIAMIBAwMBIgACEQEDEQH/xAAcAAEAAgMBAQEAAAAAAAAAAAAABgcEBQgBAwL/xABQEAABAwIBBgYKDggFBQAAAAABAAIDBBEFBgcSITFhE0FRcXSBIjI0NVSRk6GxswgUFzNCUlNicnOSstHSFRgjJEOCwdMlg6LC4hZEVbTw/8QAGgEBAAMBAQEAAAAAAAAAAAAAAAMEBQIGAf/EADQRAAEDAgMECAUFAQEAAAAAAAABAgMEEQUhMRIyUYFBYXGRobHR8BMUNMHhFSIzUvFTQv/aAAwDAQACEQMRAD8AvFERAEREAREQBERAEREAREQBERAEREAREQBERAEREAREQBERAEREAREQBERAEREAREQBERAEREAREQBERAEXhcvOEHKPGgsfpF5deoAiIgCIiAIiIAiIgCIiAIiIAiIgCIiAIiIAiIgCIiAIiIAiKL4/lsyEmOC0sg1F3wGnk+cdw8aillZE3aepNDBJO7ZYlyST1DI2l0jmsaNrnENHjKjmIZfU7NUTXTHlHYN+0dfmUFrsRlndpTPc88V9g3BuwdSxljy4k9co0sehgweNucq3XgmnvuJHV5d1T+00Ih81ukfG6/oWpqMZqZO3nlO7TcB4hqWEiz3zyP3nKasdNDHutROR65xO0359a8spDgmRk1QA954GI6wSLucOVreIbz51LaPI2jj2x8IfjSnS/wBOzzKxFQyypfROsqz4lBCuze69RWQkI2G3MbLIixadnazyt5pXei6tmLDoW9rFG36LGj0BfQ0zDtY0/wAoVtMMcmj/AA/Jnuxli6x35/grKnywrGfxtMcj2td57X8621LnEkHvsLHb43Fh8RupfLg1M/toITzxt9NlrqjIqjfsjLDyxvcPMSR5lIlNVM3JL9vtSJayik34rdlvtY/NFlvSSanOdEeSVth9oXHjst5DM140mOa5p2OaQ4eMKH1ebpu2GcjkEjQ7/ULehap2TOIUp0orn51O/bzt1E+IrtKioj/kZfrQjWlpJf4ZLLwX2n3LIRQShy6niOhVxF1tpDeDeOdp1HzKWYZjcFSLxSAnjYdThztPp2K1FVRy5NXPgupSnopoM3JlxTQz0ReEqyUz1afB8WEs9THf3uRob9HQDXW/mY7xrGygytigY5sT2yTEWAadINPxnHZq5Nqg2CYw6mmEou4aw9t+2aduvlvY84WdUVjWSNai9pr0uHvlie5Ustv2+f4LaRYeG4vDUN0onh2rW3Y4bi3aFmLQa5HJdDKc1zFs5LKERF9OQiIgCIiAIiIAiIgCItDlhjRp4LMNpZbsaRtA+E/qBA5yFHJIkbVc7oJYYnSvRjdVNJlflWSTT07rNF2ySA7TxsaeTlPVzw5EXlppnTO2nHt6enZTs2Gf6ERFCWApRkVk+JnmaUXjjNmtOx0m3XygausjeourYydpBFSxMG3gw4/Sd2TvOVoUEKSSXdohlYpULDDZuq5epskRF6M8gEREAREQBERAfGpo45RoyMY8cj2h3pUerchISdOne+B41ixLgDu13HUVJ0UUkMcm8hPFUSxbjreXcRiHE62k1VcZnhH/AHEPZOA5XN4xzgc5W6Y6nq4w4COeM8oDtfJY7Cs1a2fBGafCwHgJTtcwdi7dJHscN+o71wkbmZX2k4Lr39PPvJFlZIt1TZdxTTu6OXcR/KDIdmgZKUFrmgkw3JBA26N9YO7ZzKI4Zh76iVsUe1x2nYGjWXHcArVpqt19CVoZJxWN2u3sd/tOsbxrWrwLBBDU1MgFgXNDNzXAPcB1kD+VUZqJj5GqzJF18+Rp0+IyRxPbIt1RMl8OZ9MNyQpYQDocK8fDk7LXubsC3TWgahqHIF6i02RtYlmpYxZJXyrd63CIi7IwiIgCIiAIiIAiIgCguWmMYQypDK+tfDM2Nto2tcQGEkh2qN2s8/EFOlzfn277no8PocrdJRx1knwpNLXOmzPhXbYtlLIwKHBa6Qw0ldJLIGl+h2h0QQCRpRi+0bFIPc9pvlJ/tM/KuXsKxSWlmZUQPLJYnB7HDiI4iOMEXBHGCQupshMs4sUpGzss2RtmTw31sltr52naDybwbK/BIaezmNu3yLDcSqV/9qfL3Pab5Sf7TPyrFxLI6hponzzzTMijbpPeS02by2DCVMlF853eis6O70hZ0VDA96NVuqodLiFT/dSGnG8nP/JSfYf/AGValI5pjYWHSYWNLTyt0RY+Ky4yXYuBdywdHi9W1a9ZhkFCiLF068is+qln/kW9jORFG84eUv6Pw6aoBtLo8FD9c/UwjltrdzMKosYr3I1NVOFyPhVZ08Iie6N9bGHsc5jhoSmzmmxFwyx1g7FJqSqZLG2WNwfHIxr2PGxzHAFrhzghcYk31roTMPlN7YoXUjzeSkd2N9pgeSW89naY3DRWvW4a2CLbYqrxI2vutiz0RFikhGcRzlYVTyvgnrGMljdovYWSGzuS4bZY3ut4N4dH5OX8ioLOd33rOkH7oWvwLJGtrg80dO+YRloeWlosXXttI5CvRswuD4aPe5UuidKehDtrc6LOd7BfDmeSn/IvPdgwXw5vkZ/7aok5qsY8Al8cf5l57leMeATeNn5l8/T6P/p4p6DbdwOjsJy2w6qIbT1lPI87I+EDXnmY6zj4lu1xziuC1NI/g6qGWB+0NlYW3HKL7RvCsLNbnWqKeeOjrJHTUsjmxtfIdJ0LnGzSHnWY72BB2DWLWsYajCdlm3C66cD6knEvPHcZpqSEzVcjY4dJrS9wcRpE9jqaCdoWkpc6OEPc2Nlaxz3uaxo0JblzjZovocpC1GfXvQ7pEP3iqAyb7tpulQeuao6PD454Vkcq3zPrnqi2Opcdy4w+hkEVXUthkcwSBrmvN2FxaHdi08bXeJa33WsG8Oj+xL+RVZ7IXvjD0Jn/ALEyq5WabC4pYmvVVuvZ6HxXqinUnutYN4dH9iX8ie61g3h0f2JfyLlpeqx+jQ/2Xw9Dn4inUnutYN4dH5OX8ilcE7Xta9hu1zQ5p5WkXB8RXGC7Dyf7kp+jw+qaszEKJlMjVYq58TtjlU2CIiySQIiIAiIgC5vz7d9z0eH0OXSC5vz7d9z0eH0OWthH1HJSOTQr9sDi0vDSWtLQ5wGoF19EE8V9E+Jb7IXLKXC6ts8d3RnsJob6nxX1jc4bQeI7ibzHMZhMVWa6nnYHxS00bXNP1hIIPEQQCDxEBQzLfI+bC6t1PJdzD2UMtrCSInU7cRsI4iOSxPoVmjlkfTv/ANQisqJc6pwrFIqqFlRA8PilaHscOQ8RHEQbgjiIIWiznd6Kzo7vSFTOaHOL+j5vatS79zmd2xOqGU6hJuadQd1HiN7mzmn/AAes6O70heakpXU1S1q6XSy8yZHXQ5UXYuBdywdHi9W1cdLsXAu5YOjxeratHG91nP7HEZnKgs/2U3C1UdCw9hTN4SQDjnkFwD9FlvKFXfjeLR0lNLUy9pDG6Q8V7DU0bybAbyuQ8TxB9RNJPKbySyOkefnOcSbbtar4PBtSLKuief8Ah1IuVjGspVmxym/R+JRSudaGQ8BNxDg5CBpHc1wY7+VTjJLNrw+T07yy9TUn2zBq12g0hC0fTvL1ShU6txskdSj4+GS+/ehFZUsp2mih+arKb2/hkT3G80P7vNfaXsA0Xn6TCw85KmC8ZJGsb1YuqFhFucp5zu+9Z0g/dCsj2OfvVZ9ZB92RVvnO771nSD90L3IzOJV4U2RtK2BwmLHO4Zjn62BwFrOFu2K9ZNC6ajRjNVRv2IEWzrnVaLnj9YDFPk6LyMn91P1gcU+TovIyf3VifpNR1d5L8RCyM99JC/CJXyBvCRyQuhcdoe6VrXAc7C/Vu3LmsFSHKvLyuxMj21KCxh0mQxt0GNda2lo8ZtfWSTrK3ma7NxNiFQyeaMtoY3h73uFhKWm/As+NcixI1AX47LapmfJU6/FXr/BEq7S5Fm56JC7BA53bGSmJ5zrKobJvu2m6VB65qv8Az696HdIh+8VQGTfdtN0qD1zVDhn0ru1fI+v1OwHRg7QDzi684FvxW+IL9ovLE5yHliP8RrOm1Pr3q78wcYOFuuAf3uXaL/w4lSOWXfGs6bU+verwzA96ndMl9XEvU4l9InIgZvFkcA34rfEF+0ReWJwiIgCIiAIiIAub8+3fc9Hh9Dl0gub8+3fc9Hh9DlrYR9RyUjk0N37HXuiq+pi9Y5Whl7kVFitIYX2bK274JiO0ktx/NOwjr2gKr/Y690VX1MXrHK9V8xF7o6tXNXNLeR9Zm041xLDZaaZ8E7DHLG4sew8RHpHGDxggqxMAzi8Lg1VhlU/9oyld7Wkce3jbb9gSfhNA1coFuIXnmeHNz7eh9uUzP3uFvZNaNc0Q16NuN7dZHLrHJbnZbkMkddEirqipyX8kSorVC7FwLuWDo8Xq2rjldiYNIG0kLnEACmiJJ1AARAkkqjjWjOf2OoysfZA5T6EMWHsPZTHh5gPkmG0bTuLwT/lqigt5lvlGcQr5qrXoPfoxA8ULexjFuLsQCd5KlOazNdHisc01TJLFEx7YozFoguktpPvpA6gCz7W5XoEZRUyK/n2qcr+5cjZUmf8AmijbFHQU7Y42NjY0SSamNADW9QAVZYtXCeeSZsbYhLI6Tgmm7W6RuWjdclXt+rzh/hNZ9qH+2o5l9mVgoqF9VSS1Er4i1z2S6BHBXs5w0WjWLg8wKr01VRsfaPJVy6T6rXdJq8xWU3tavNK82iq26AvsE7LmM9YL27y5q6KXGFLUvie2SNxa9j2vY4bQ9pBa4cxAXXWS2PNrqOGqZa0sYc5o+DINUjOpwcOpU8Yg2XpKnTkvb/nkdRr0HNGc7vvWdIP3Qt7mpzcU2LMndUSzxmF0bW8CWC4eHk30mn4oWiznd96zpB+6FZHsc/eqz6yD7si0aiR0dEjmLZbN+xyiXcbH9XnDvCa37UP9tRXK3MLUU7HS0EpqmtBJgc3Qlt822qQ7tR5AVfqLBjxKoYt9q/UpIrEOSMlsoY6GYPmoqarYHdlHUMuRbboE6mnnaeZdRZM4/T11MyopT+ycLaNg0scNRic0dqRybNhGohUnn4ySbT1TK2FujHVaQlAGoVDdZdu02m+8tceNfnMNlRwFa6je79nVNuwHYKhgJHNpN0hvIatSsibV06VDNU9r3HDV2VsWBn170O6RD94qgMm+7abpUHrmq/8APr3od0iH7xVAZN9203SoPXNUmF/Su7V8j4/eOwkRF5cnORMsu+NZ02p9e9XhmB71O6ZL6uJUfll3xrOm1Pr3q8MwPep3TJfVxL1OJfSJyIGbxZaIi8sThERAEREAREQBc359u+56PD6HLpBYlThNPK7Skghkda2k+JjzYbBchXKOpSmk21S+Ry5LoUr7HXuiq+pi9Y5Xqsalw2GIkxQxRkixMcbWXHIbDWslc1c6TyrIiWuGpZLBUNnqzc8A84lSs/YyO/eI2j3uVx99HI1xOvkcfnar0nqAzW4djxuGvR3nkG/xr2SNkjbODXscNYIDmkHdsIXylqnU8m03mh9cy6HGC6Fzm5T+1MDiiY601XBFA2x18FwTTM7m0SG/5gU+/wCn6TwWn8hH+C+9RhsMgAkhieGizQ+NrrDVqFxq2DxK/UYiyZ7HK3Jq31OEZY42YwkgAEkmwA1kk7AAutciMnRQUEFLYaTIwZCOOZ3ZSG/H2RIG4BZzMApAQ4U1OHAggiCMEEG4INtRWeo67EPmWo1EsiH1rLBfKqpmSxujkaHMkY5j2nYWOBDm9YJX1RZeh2cf5T4G6hrJqV97wyFoJ+Ezax/W0tPWrV9j7lP79h8jtv7zDc8epsrB/odbc4q36nB6eV2nJBDI42Bc+JjzYbBci69p8Ip43aUcELHDY5kTGnWLHWByLZnxJs8Pw3Nz436SNGWW5y9nO771nSD90KyPY5+9Vn1kH3ZVbMuE07iXOghc46y50TCSeUkjWvrTUUcd+DjZHfboMay9tl7DWuJsRSSn+Ds8M78AjLLc+yIiySQjGcjJv2/hs0LReVreGh1XPCx3IA3uGk3+dctUNa+CVk0R0ZIpGyMdyPa4OafGAuzFhHBabweDyLPwWpRYh8uxWObdFOHNuVvnRx2OuydZVRdrLJA6176LtIh8Z3tcHDqVJZN9203SoPXNXVmNGGmpXO4CJ8bS08Dota0kvAvaxF9d9iibcrqcEEYdACDcEaAsRsPvaijxqCjYsTk1uqdi8i1FQT1CbcaXTTo9SwkUJ90c+DDy3/BPdHPgw8t/wWH8/B/bwX0LX6XVf18U9TnrLLvjWdNqfXvV4ZgO9TumS+riWS/K+ncSXYfASSSSSwkk7STwaleTFYJoOEbAynaXu0WMtY2sC7UBxgjqW1LjUNXGkLEzy49HIrSYfPAm3Ilk7U9TboiKkVwiIgCIiAIiIAiIgCIiALWz0EkZL6VzW8Zgffg3HjtbXG7eNXKONbJFy5qOO2PVuhqqTKKNzuClBp5vkprC+9j9jhzLarFxDDYp26EzA9vFfaDyg7QVH5cJrqTXSSmeIfwJtZA5AdV+ojmKgV8keqXTimvd6dxYbHFLursrwXTkvRz7yVIorSZeR30KmJ8DxqOouAO8dsPEVIKPE4ZheKVj9zXAkc7doXcc8cm6pxLSyxb7efR3mUiIpiuEREAREQBERAERYOLYxFTM05XfRYO2ceQBcucjUuuh0xjnqjWpdTR5wK8NgbCD2Ujw4j5jNd/taPiKr9ZmLYo+plMr9p1Bo2NaNjR/9xlYa8vVTfGkVyadB7aip/l4UYuuqhEX7hhc9wYxpc5xsGtFySq+pbVbZqfXD6F88rYmDsnm3MONx3AXKtuipGxRtiZ2rGho6uM7+NajJbJsUrNJ9jM8dkRrDRt0AfSePqW+XoqGmWFu07VTyOJ1iTv2WbqeIREWgZQREQBERAEREAREQBERAEREAREQGJiGEw1AtNG1/ITqI5nDWFFcQzfEHSppde0Ml1HqePw61NUVeWmjl3k5lqCsmg3HZcOgrh9ZidH25l0RxvAmZ9vXbxhZVLnElHvkMb97HFnpup6tbW5OUs2t8LL/ABmjQPjba6qrSzM/ik5L7+xeSup5P54k7U9p5mngzhU57eOVh3Brh6b+ZZ0WWlE7+Lo7nRvH9FrqrN3CfepZGbnASD+h861c+b6oHaSRP5y5h8ViPOuFkrWatRffUpKkWHSaOVPfWi+ZL2ZS0Z2VEXW8D0r6fp2l8Jg8qz8VXsuR9a3+DpfRew/1WK7J+rG2nm6mE+hcLWzprH4KdphtK7dl8ULHkylo27aiLqeHehYVRlzRs7Vz5DyMYfS6wUBOD1Pg8/kn/gvRgtSdlPP5J/4KN1fOujfBSZuF0ybz780JDiGcKR2qCMR/PedM9Tdg86i1VVvlcXyPc9x+E436tw3LMZk7Vu2U8vW3R9NlmwZEVjtrGs3vkb6G3VR/zE+8iryyL0fylMn7VanPM0KKaUmbo7Zp/wCWJv8Aud+CkGH5LUsFi2IOcPhydmecX1DqAUseHTO3siGXFoGbv7l6vyQLCMlqipsWt0I/lJAQLfNG13Vq3qfYJk5DSjsBpSEWdK7adw+KNw862qLWgo44c9V4mDVYhLUZaJwT7hERXDPCIiAIiIAiIgCIiAIiIAiIgCIiAIiIAiIgCIiAIiIAiIgCIiAIiIAiIgCIiAIiIAiIgCIiAIiIAiIgCIiAIiIAiIgCIiAIiIAiIgCIiAIiIAiIgCIiAIiIAiIgCIiAIiIAiIgCIiAIiIAiIgCIiAIiIAiIgCIiAIiIAiIgCIiAIiIAiIgCIiAIiIAiIgCIiAIiIAiIgP/Z"/>
          <p:cNvSpPr>
            <a:spLocks noChangeAspect="1" noChangeArrowheads="1"/>
          </p:cNvSpPr>
          <p:nvPr/>
        </p:nvSpPr>
        <p:spPr bwMode="auto">
          <a:xfrm>
            <a:off x="221262" y="-205456"/>
            <a:ext cx="433493" cy="433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ZA" sz="5120"/>
          </a:p>
        </p:txBody>
      </p:sp>
      <p:pic>
        <p:nvPicPr>
          <p:cNvPr id="1027" name="Picture 3"/>
          <p:cNvPicPr>
            <a:picLocks noChangeAspect="1" noChangeArrowheads="1"/>
          </p:cNvPicPr>
          <p:nvPr/>
        </p:nvPicPr>
        <p:blipFill>
          <a:blip r:embed="rId3" cstate="print"/>
          <a:srcRect/>
          <a:stretch>
            <a:fillRect/>
          </a:stretch>
        </p:blipFill>
        <p:spPr bwMode="auto">
          <a:xfrm>
            <a:off x="-329478" y="929045"/>
            <a:ext cx="13629841" cy="7798666"/>
          </a:xfrm>
          <a:prstGeom prst="rect">
            <a:avLst/>
          </a:prstGeom>
          <a:blipFill dpi="0" rotWithShape="1">
            <a:blip r:embed="rId4">
              <a:alphaModFix amt="23000"/>
            </a:blip>
            <a:srcRect/>
            <a:tile tx="0" ty="0" sx="100000" sy="100000" flip="none" algn="tl"/>
          </a:blipFill>
          <a:ln w="9525">
            <a:noFill/>
            <a:miter lim="800000"/>
            <a:headEnd/>
            <a:tailEnd/>
          </a:ln>
          <a:effectLst>
            <a:softEdge rad="304800"/>
          </a:effectLst>
        </p:spPr>
      </p:pic>
      <p:sp>
        <p:nvSpPr>
          <p:cNvPr id="21" name="Title 1"/>
          <p:cNvSpPr>
            <a:spLocks noGrp="1"/>
          </p:cNvSpPr>
          <p:nvPr>
            <p:ph type="title"/>
          </p:nvPr>
        </p:nvSpPr>
        <p:spPr>
          <a:xfrm>
            <a:off x="840351" y="-230787"/>
            <a:ext cx="11704320" cy="1625600"/>
          </a:xfrm>
        </p:spPr>
        <p:txBody>
          <a:bodyPr>
            <a:normAutofit/>
          </a:bodyPr>
          <a:lstStyle/>
          <a:p>
            <a:r>
              <a:rPr lang="en-ZA" sz="4800" dirty="0">
                <a:latin typeface="Calibri" panose="020F0502020204030204" pitchFamily="34" charset="0"/>
              </a:rPr>
              <a:t>Funded Projects (86)</a:t>
            </a:r>
          </a:p>
        </p:txBody>
      </p:sp>
      <p:pic>
        <p:nvPicPr>
          <p:cNvPr id="2" name="Picture 1"/>
          <p:cNvPicPr>
            <a:picLocks noChangeAspect="1"/>
          </p:cNvPicPr>
          <p:nvPr/>
        </p:nvPicPr>
        <p:blipFill>
          <a:blip r:embed="rId5"/>
          <a:stretch>
            <a:fillRect/>
          </a:stretch>
        </p:blipFill>
        <p:spPr>
          <a:xfrm>
            <a:off x="8994987" y="8561493"/>
            <a:ext cx="4009813" cy="1192107"/>
          </a:xfrm>
          <a:prstGeom prst="rect">
            <a:avLst/>
          </a:prstGeom>
        </p:spPr>
      </p:pic>
      <p:sp>
        <p:nvSpPr>
          <p:cNvPr id="7" name="TextBox 6"/>
          <p:cNvSpPr txBox="1"/>
          <p:nvPr/>
        </p:nvSpPr>
        <p:spPr>
          <a:xfrm>
            <a:off x="4383744" y="7680973"/>
            <a:ext cx="4203395" cy="530017"/>
          </a:xfrm>
          <a:prstGeom prst="rect">
            <a:avLst/>
          </a:prstGeom>
          <a:noFill/>
        </p:spPr>
        <p:txBody>
          <a:bodyPr wrap="none" rtlCol="0">
            <a:spAutoFit/>
          </a:bodyPr>
          <a:lstStyle/>
          <a:p>
            <a:r>
              <a:rPr lang="en-ZA" sz="2844" b="1" dirty="0"/>
              <a:t>www.astro4dev.org/cfp</a:t>
            </a:r>
          </a:p>
        </p:txBody>
      </p:sp>
    </p:spTree>
    <p:extLst>
      <p:ext uri="{BB962C8B-B14F-4D97-AF65-F5344CB8AC3E}">
        <p14:creationId xmlns:p14="http://schemas.microsoft.com/office/powerpoint/2010/main" val="1065853681"/>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8682" t="9797"/>
          <a:stretch/>
        </p:blipFill>
        <p:spPr>
          <a:xfrm>
            <a:off x="528321" y="1749749"/>
            <a:ext cx="11938000" cy="6736899"/>
          </a:xfrm>
          <a:prstGeom prst="rect">
            <a:avLst/>
          </a:prstGeom>
        </p:spPr>
      </p:pic>
      <p:sp>
        <p:nvSpPr>
          <p:cNvPr id="5" name="Title 1"/>
          <p:cNvSpPr>
            <a:spLocks noGrp="1"/>
          </p:cNvSpPr>
          <p:nvPr>
            <p:ph type="title"/>
          </p:nvPr>
        </p:nvSpPr>
        <p:spPr>
          <a:xfrm>
            <a:off x="952500" y="444500"/>
            <a:ext cx="11099800" cy="981964"/>
          </a:xfrm>
        </p:spPr>
        <p:txBody>
          <a:bodyPr>
            <a:normAutofit/>
          </a:bodyPr>
          <a:lstStyle/>
          <a:p>
            <a:r>
              <a:rPr lang="en-ZA" sz="4400" dirty="0">
                <a:latin typeface="Calibri" panose="020F0502020204030204" pitchFamily="34" charset="0"/>
              </a:rPr>
              <a:t>Task Force 1</a:t>
            </a:r>
            <a:endParaRPr lang="en-IN" sz="4400" dirty="0">
              <a:latin typeface="Calibri" panose="020F0502020204030204" pitchFamily="34" charset="0"/>
            </a:endParaRPr>
          </a:p>
        </p:txBody>
      </p:sp>
    </p:spTree>
    <p:extLst>
      <p:ext uri="{BB962C8B-B14F-4D97-AF65-F5344CB8AC3E}">
        <p14:creationId xmlns:p14="http://schemas.microsoft.com/office/powerpoint/2010/main" val="385891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52500" y="444500"/>
            <a:ext cx="11099800" cy="981964"/>
          </a:xfrm>
        </p:spPr>
        <p:txBody>
          <a:bodyPr>
            <a:normAutofit/>
          </a:bodyPr>
          <a:lstStyle/>
          <a:p>
            <a:r>
              <a:rPr lang="en-ZA" sz="4400" dirty="0">
                <a:latin typeface="Calibri" panose="020F0502020204030204" pitchFamily="34" charset="0"/>
              </a:rPr>
              <a:t>Task Force 2</a:t>
            </a:r>
            <a:endParaRPr lang="en-IN" sz="4400" dirty="0">
              <a:latin typeface="Calibri" panose="020F0502020204030204" pitchFamily="34"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5790" t="11098" b="4922"/>
          <a:stretch/>
        </p:blipFill>
        <p:spPr>
          <a:xfrm>
            <a:off x="952500" y="1733550"/>
            <a:ext cx="11115096" cy="6602730"/>
          </a:xfrm>
          <a:prstGeom prst="rect">
            <a:avLst/>
          </a:prstGeom>
        </p:spPr>
      </p:pic>
    </p:spTree>
    <p:extLst>
      <p:ext uri="{BB962C8B-B14F-4D97-AF65-F5344CB8AC3E}">
        <p14:creationId xmlns:p14="http://schemas.microsoft.com/office/powerpoint/2010/main" val="3954159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1094"/>
            <a:ext cx="13004800" cy="9192506"/>
          </a:xfrm>
          <a:prstGeom prst="rect">
            <a:avLst/>
          </a:prstGeom>
        </p:spPr>
      </p:pic>
    </p:spTree>
    <p:extLst>
      <p:ext uri="{BB962C8B-B14F-4D97-AF65-F5344CB8AC3E}">
        <p14:creationId xmlns:p14="http://schemas.microsoft.com/office/powerpoint/2010/main" val="31863893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52500" y="444500"/>
            <a:ext cx="11099800" cy="981964"/>
          </a:xfrm>
        </p:spPr>
        <p:txBody>
          <a:bodyPr>
            <a:normAutofit/>
          </a:bodyPr>
          <a:lstStyle/>
          <a:p>
            <a:r>
              <a:rPr lang="en-ZA" sz="4400" dirty="0">
                <a:latin typeface="Calibri" panose="020F0502020204030204" pitchFamily="34" charset="0"/>
              </a:rPr>
              <a:t>Task Force 3</a:t>
            </a:r>
            <a:endParaRPr lang="en-IN" sz="4400" dirty="0">
              <a:latin typeface="Calibri" panose="020F0502020204030204" pitchFamily="34"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0042"/>
          <a:stretch/>
        </p:blipFill>
        <p:spPr>
          <a:xfrm>
            <a:off x="1503484" y="1426465"/>
            <a:ext cx="10250366" cy="7015428"/>
          </a:xfrm>
          <a:prstGeom prst="rect">
            <a:avLst/>
          </a:prstGeom>
        </p:spPr>
      </p:pic>
    </p:spTree>
    <p:extLst>
      <p:ext uri="{BB962C8B-B14F-4D97-AF65-F5344CB8AC3E}">
        <p14:creationId xmlns:p14="http://schemas.microsoft.com/office/powerpoint/2010/main" val="2468659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62055" y="4290427"/>
            <a:ext cx="7567776"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ZA" sz="4400" b="1" dirty="0"/>
              <a:t>Space Education Workshop</a:t>
            </a:r>
            <a:br>
              <a:rPr lang="en-ZA" sz="4400" b="1" dirty="0"/>
            </a:br>
            <a:r>
              <a:rPr lang="en-ZA" sz="4400" b="1" dirty="0"/>
              <a:t>Leiden, 2016</a:t>
            </a:r>
            <a:endParaRPr kumimoji="0" lang="en-IN" sz="4400" b="1" i="0" u="none" strike="noStrike" cap="none" spc="0" normalizeH="0" baseline="0" dirty="0">
              <a:ln>
                <a:noFill/>
              </a:ln>
              <a:solidFill>
                <a:srgbClr val="000000"/>
              </a:solidFill>
              <a:effectLst/>
              <a:uFillTx/>
              <a:sym typeface="Helvetica Ligh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40410"/>
            <a:ext cx="3990846" cy="2112886"/>
          </a:xfrm>
          <a:prstGeom prst="rect">
            <a:avLst/>
          </a:prstGeom>
        </p:spPr>
      </p:pic>
      <p:sp>
        <p:nvSpPr>
          <p:cNvPr id="5" name="TextBox 4"/>
          <p:cNvSpPr txBox="1"/>
          <p:nvPr/>
        </p:nvSpPr>
        <p:spPr>
          <a:xfrm>
            <a:off x="5521385" y="7599226"/>
            <a:ext cx="680635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ZA" sz="2800" b="0" i="0" u="none" strike="noStrike" cap="none" spc="0" normalizeH="0" baseline="0" dirty="0">
                <a:ln>
                  <a:noFill/>
                </a:ln>
                <a:solidFill>
                  <a:srgbClr val="000000"/>
                </a:solidFill>
                <a:effectLst/>
                <a:uFillTx/>
                <a:latin typeface="Helvetica Light"/>
                <a:ea typeface="Helvetica Light"/>
                <a:cs typeface="Helvetica Light"/>
                <a:sym typeface="Helvetica Light"/>
              </a:rPr>
              <a:t>Ramasamy Venugopal,</a:t>
            </a:r>
            <a:r>
              <a:rPr kumimoji="0" lang="en-ZA" sz="2800" b="0" i="0" u="none" strike="noStrike" cap="none" spc="0" normalizeH="0" dirty="0">
                <a:ln>
                  <a:noFill/>
                </a:ln>
                <a:solidFill>
                  <a:srgbClr val="000000"/>
                </a:solidFill>
                <a:effectLst/>
                <a:uFillTx/>
                <a:latin typeface="Helvetica Light"/>
                <a:ea typeface="Helvetica Light"/>
                <a:cs typeface="Helvetica Light"/>
                <a:sym typeface="Helvetica Light"/>
              </a:rPr>
              <a:t> </a:t>
            </a:r>
            <a:r>
              <a:rPr kumimoji="0" lang="en-ZA" sz="2800" b="0" i="0" u="none" strike="noStrike" cap="none" spc="0" normalizeH="0" dirty="0">
                <a:ln>
                  <a:noFill/>
                </a:ln>
                <a:solidFill>
                  <a:srgbClr val="000000"/>
                </a:solidFill>
                <a:effectLst/>
                <a:uFillTx/>
                <a:latin typeface="Helvetica Light"/>
                <a:ea typeface="Helvetica Light"/>
                <a:cs typeface="Helvetica Light"/>
                <a:sym typeface="Helvetica Light"/>
                <a:hlinkClick r:id="rId3"/>
              </a:rPr>
              <a:t>rv@astro4dev.org</a:t>
            </a:r>
            <a:br>
              <a:rPr kumimoji="0" lang="en-ZA" sz="2800" b="0" i="0" u="none" strike="noStrike" cap="none" spc="0" normalizeH="0" dirty="0">
                <a:ln>
                  <a:noFill/>
                </a:ln>
                <a:solidFill>
                  <a:srgbClr val="000000"/>
                </a:solidFill>
                <a:effectLst/>
                <a:uFillTx/>
                <a:latin typeface="Helvetica Light"/>
                <a:ea typeface="Helvetica Light"/>
                <a:cs typeface="Helvetica Light"/>
                <a:sym typeface="Helvetica Light"/>
              </a:rPr>
            </a:br>
            <a:r>
              <a:rPr kumimoji="0" lang="en-ZA" sz="2800" b="0" i="0" u="none" strike="noStrike" cap="none" spc="0" normalizeH="0" dirty="0">
                <a:ln>
                  <a:noFill/>
                </a:ln>
                <a:solidFill>
                  <a:srgbClr val="000000"/>
                </a:solidFill>
                <a:effectLst/>
                <a:uFillTx/>
                <a:latin typeface="Helvetica Light"/>
                <a:ea typeface="Helvetica Light"/>
                <a:cs typeface="Helvetica Light"/>
                <a:sym typeface="Helvetica Light"/>
              </a:rPr>
              <a:t>Kevin </a:t>
            </a:r>
            <a:r>
              <a:rPr kumimoji="0" lang="en-ZA" sz="2800" b="0" i="0" u="none" strike="noStrike" cap="none" spc="0" normalizeH="0" dirty="0" err="1">
                <a:ln>
                  <a:noFill/>
                </a:ln>
                <a:solidFill>
                  <a:srgbClr val="000000"/>
                </a:solidFill>
                <a:effectLst/>
                <a:uFillTx/>
                <a:latin typeface="Helvetica Light"/>
                <a:ea typeface="Helvetica Light"/>
                <a:cs typeface="Helvetica Light"/>
                <a:sym typeface="Helvetica Light"/>
              </a:rPr>
              <a:t>Govender</a:t>
            </a:r>
            <a:r>
              <a:rPr kumimoji="0" lang="en-ZA" sz="2800" b="0" i="0" u="none" strike="noStrike" cap="none" spc="0" normalizeH="0" dirty="0">
                <a:ln>
                  <a:noFill/>
                </a:ln>
                <a:solidFill>
                  <a:srgbClr val="000000"/>
                </a:solidFill>
                <a:effectLst/>
                <a:uFillTx/>
                <a:latin typeface="Helvetica Light"/>
                <a:ea typeface="Helvetica Light"/>
                <a:cs typeface="Helvetica Light"/>
                <a:sym typeface="Helvetica Light"/>
              </a:rPr>
              <a:t>, </a:t>
            </a:r>
            <a:r>
              <a:rPr kumimoji="0" lang="en-ZA" sz="2800" b="0" i="0" u="none" strike="noStrike" cap="none" spc="0" normalizeH="0" dirty="0">
                <a:ln>
                  <a:noFill/>
                </a:ln>
                <a:solidFill>
                  <a:srgbClr val="000000"/>
                </a:solidFill>
                <a:effectLst/>
                <a:uFillTx/>
                <a:latin typeface="Helvetica Light"/>
                <a:ea typeface="Helvetica Light"/>
                <a:cs typeface="Helvetica Light"/>
                <a:sym typeface="Helvetica Light"/>
                <a:hlinkClick r:id="rId4"/>
              </a:rPr>
              <a:t>kg@astro4dev.org</a:t>
            </a:r>
            <a:br>
              <a:rPr kumimoji="0" lang="en-ZA" sz="2800" b="0" i="0" u="none" strike="noStrike" cap="none" spc="0" normalizeH="0" dirty="0">
                <a:ln>
                  <a:noFill/>
                </a:ln>
                <a:solidFill>
                  <a:srgbClr val="000000"/>
                </a:solidFill>
                <a:effectLst/>
                <a:uFillTx/>
                <a:latin typeface="Helvetica Light"/>
                <a:ea typeface="Helvetica Light"/>
                <a:cs typeface="Helvetica Light"/>
                <a:sym typeface="Helvetica Light"/>
              </a:rPr>
            </a:br>
            <a:r>
              <a:rPr kumimoji="0" lang="en-ZA" sz="2800" b="0" i="0" u="none" strike="noStrike" cap="none" spc="0" normalizeH="0" baseline="0" dirty="0">
                <a:ln>
                  <a:noFill/>
                </a:ln>
                <a:solidFill>
                  <a:srgbClr val="000000"/>
                </a:solidFill>
                <a:effectLst/>
                <a:uFillTx/>
                <a:latin typeface="Helvetica Light"/>
                <a:ea typeface="Helvetica Light"/>
                <a:cs typeface="Helvetica Light"/>
                <a:sym typeface="Helvetica Light"/>
              </a:rPr>
              <a:t>www.astro4dev.org</a:t>
            </a:r>
            <a:endParaRPr kumimoji="0" lang="en-IN" sz="28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8983" y="1274101"/>
            <a:ext cx="4693920" cy="2328672"/>
          </a:xfrm>
          <a:prstGeom prst="rect">
            <a:avLst/>
          </a:prstGeom>
        </p:spPr>
      </p:pic>
    </p:spTree>
    <p:extLst>
      <p:ext uri="{BB962C8B-B14F-4D97-AF65-F5344CB8AC3E}">
        <p14:creationId xmlns:p14="http://schemas.microsoft.com/office/powerpoint/2010/main" val="10276056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pload.wikimedia.org/wikipedia/commons/thumb/0/0d/Hubble_ultra_deep_field_high_rez_edit1.jpg/1024px-Hubble_ultra_deep_field_high_rez_edi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1156"/>
            <a:ext cx="13004800" cy="130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0419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444500"/>
            <a:ext cx="11099800" cy="1164844"/>
          </a:xfrm>
        </p:spPr>
        <p:txBody>
          <a:bodyPr>
            <a:normAutofit/>
          </a:bodyPr>
          <a:lstStyle/>
          <a:p>
            <a:r>
              <a:rPr lang="en-US" sz="4800" dirty="0">
                <a:latin typeface="Calibri" panose="020F0502020204030204" pitchFamily="34" charset="0"/>
              </a:rPr>
              <a:t>Ad-hoc Projects</a:t>
            </a:r>
          </a:p>
        </p:txBody>
      </p:sp>
      <p:sp>
        <p:nvSpPr>
          <p:cNvPr id="3" name="Content Placeholder 2"/>
          <p:cNvSpPr>
            <a:spLocks noGrp="1"/>
          </p:cNvSpPr>
          <p:nvPr>
            <p:ph idx="1"/>
          </p:nvPr>
        </p:nvSpPr>
        <p:spPr>
          <a:xfrm>
            <a:off x="749808" y="1609344"/>
            <a:ext cx="11302492" cy="6354741"/>
          </a:xfrm>
        </p:spPr>
        <p:txBody>
          <a:bodyPr>
            <a:noAutofit/>
          </a:bodyPr>
          <a:lstStyle/>
          <a:p>
            <a:pPr>
              <a:spcBef>
                <a:spcPts val="0"/>
              </a:spcBef>
            </a:pPr>
            <a:r>
              <a:rPr lang="en-US" sz="2800" dirty="0" err="1">
                <a:latin typeface="Calibri" panose="020F0502020204030204" pitchFamily="34" charset="0"/>
              </a:rPr>
              <a:t>AstroVarsity</a:t>
            </a:r>
            <a:r>
              <a:rPr lang="en-US" sz="2800" dirty="0">
                <a:latin typeface="Calibri" panose="020F0502020204030204" pitchFamily="34" charset="0"/>
              </a:rPr>
              <a:t> </a:t>
            </a:r>
          </a:p>
          <a:p>
            <a:pPr lvl="1">
              <a:spcBef>
                <a:spcPts val="0"/>
              </a:spcBef>
            </a:pPr>
            <a:r>
              <a:rPr lang="en-IN" sz="2800" dirty="0">
                <a:latin typeface="Calibri" panose="020F0502020204030204" pitchFamily="34" charset="0"/>
              </a:rPr>
              <a:t>provide course and tutorial resources for Maths &amp; Physics lecturers at undergraduate level</a:t>
            </a:r>
          </a:p>
          <a:p>
            <a:pPr>
              <a:spcBef>
                <a:spcPts val="0"/>
              </a:spcBef>
            </a:pPr>
            <a:r>
              <a:rPr lang="en-US" sz="2800" dirty="0" err="1">
                <a:latin typeface="Calibri" panose="020F0502020204030204" pitchFamily="34" charset="0"/>
              </a:rPr>
              <a:t>AstroSense</a:t>
            </a:r>
            <a:endParaRPr lang="en-US" sz="2800" dirty="0">
              <a:latin typeface="Calibri" panose="020F0502020204030204" pitchFamily="34" charset="0"/>
            </a:endParaRPr>
          </a:p>
          <a:p>
            <a:pPr lvl="1">
              <a:spcBef>
                <a:spcPts val="0"/>
              </a:spcBef>
            </a:pPr>
            <a:r>
              <a:rPr lang="en-US" sz="2800" dirty="0">
                <a:latin typeface="Calibri" panose="020F0502020204030204" pitchFamily="34" charset="0"/>
              </a:rPr>
              <a:t>Accessibility and Inclusion</a:t>
            </a:r>
          </a:p>
          <a:p>
            <a:pPr>
              <a:spcBef>
                <a:spcPts val="0"/>
              </a:spcBef>
            </a:pPr>
            <a:r>
              <a:rPr lang="en-US" sz="2800" dirty="0" err="1">
                <a:latin typeface="Calibri" panose="020F0502020204030204" pitchFamily="34" charset="0"/>
              </a:rPr>
              <a:t>Ultrascope</a:t>
            </a:r>
            <a:r>
              <a:rPr lang="en-US" sz="2800" dirty="0">
                <a:latin typeface="Calibri" panose="020F0502020204030204" pitchFamily="34" charset="0"/>
              </a:rPr>
              <a:t> and 3D printing </a:t>
            </a:r>
          </a:p>
          <a:p>
            <a:pPr lvl="1">
              <a:spcBef>
                <a:spcPts val="0"/>
              </a:spcBef>
            </a:pPr>
            <a:r>
              <a:rPr lang="en-US" sz="2800" dirty="0">
                <a:latin typeface="Calibri" panose="020F0502020204030204" pitchFamily="34" charset="0"/>
              </a:rPr>
              <a:t>NASA Asteroid Grand Challenge</a:t>
            </a:r>
          </a:p>
          <a:p>
            <a:pPr>
              <a:spcBef>
                <a:spcPts val="0"/>
              </a:spcBef>
            </a:pPr>
            <a:r>
              <a:rPr lang="en-US" sz="2800" dirty="0">
                <a:latin typeface="Calibri" panose="020F0502020204030204" pitchFamily="34" charset="0"/>
              </a:rPr>
              <a:t>Randomized Control Trial</a:t>
            </a:r>
            <a:br>
              <a:rPr lang="en-US" sz="2800" dirty="0">
                <a:latin typeface="Calibri" panose="020F0502020204030204" pitchFamily="34" charset="0"/>
              </a:rPr>
            </a:br>
            <a:endParaRPr lang="en-US" sz="2800" dirty="0">
              <a:latin typeface="Calibri" panose="020F0502020204030204" pitchFamily="34" charset="0"/>
            </a:endParaRPr>
          </a:p>
          <a:p>
            <a:pPr>
              <a:spcBef>
                <a:spcPts val="0"/>
              </a:spcBef>
              <a:buNone/>
            </a:pPr>
            <a:r>
              <a:rPr lang="en-US" sz="2800" dirty="0">
                <a:latin typeface="Calibri" panose="020F0502020204030204" pitchFamily="34" charset="0"/>
              </a:rPr>
              <a:t>Previous – </a:t>
            </a:r>
            <a:r>
              <a:rPr lang="en-US" sz="2800" dirty="0" err="1">
                <a:latin typeface="Calibri" panose="020F0502020204030204" pitchFamily="34" charset="0"/>
              </a:rPr>
              <a:t>AstroTruck</a:t>
            </a:r>
            <a:r>
              <a:rPr lang="en-US" sz="2800" dirty="0">
                <a:latin typeface="Calibri" panose="020F0502020204030204" pitchFamily="34" charset="0"/>
              </a:rPr>
              <a:t>, </a:t>
            </a:r>
            <a:r>
              <a:rPr lang="en-US" sz="2800" dirty="0" err="1">
                <a:latin typeface="Calibri" panose="020F0502020204030204" pitchFamily="34" charset="0"/>
              </a:rPr>
              <a:t>AstroPack</a:t>
            </a:r>
            <a:r>
              <a:rPr lang="en-US" sz="2800" dirty="0">
                <a:latin typeface="Calibri" panose="020F0502020204030204" pitchFamily="34" charset="0"/>
              </a:rPr>
              <a:t>, </a:t>
            </a:r>
            <a:r>
              <a:rPr lang="en-US" sz="2800" dirty="0" err="1">
                <a:latin typeface="Calibri" panose="020F0502020204030204" pitchFamily="34" charset="0"/>
              </a:rPr>
              <a:t>AstroComputing</a:t>
            </a:r>
            <a:endParaRPr lang="en-US" sz="2800" dirty="0">
              <a:latin typeface="Calibri" panose="020F0502020204030204" pitchFamily="34" charset="0"/>
            </a:endParaRPr>
          </a:p>
          <a:p>
            <a:pPr>
              <a:spcBef>
                <a:spcPts val="0"/>
              </a:spcBef>
            </a:pPr>
            <a:endParaRPr lang="en-US" sz="2800" dirty="0">
              <a:latin typeface="Calibri" panose="020F0502020204030204" pitchFamily="34" charset="0"/>
            </a:endParaRPr>
          </a:p>
          <a:p>
            <a:pPr>
              <a:spcBef>
                <a:spcPts val="0"/>
              </a:spcBef>
            </a:pPr>
            <a:endParaRPr lang="en-US" sz="2800" dirty="0">
              <a:latin typeface="Calibri" panose="020F0502020204030204" pitchFamily="34" charset="0"/>
            </a:endParaRPr>
          </a:p>
          <a:p>
            <a:pPr>
              <a:spcBef>
                <a:spcPts val="0"/>
              </a:spcBef>
            </a:pPr>
            <a:endParaRPr lang="en-US" sz="2800" dirty="0">
              <a:latin typeface="Calibri" panose="020F0502020204030204" pitchFamily="34" charset="0"/>
            </a:endParaRPr>
          </a:p>
        </p:txBody>
      </p:sp>
      <p:pic>
        <p:nvPicPr>
          <p:cNvPr id="5" name="Picture 4" descr="AstroSense_Wanda_credits-.JPG"/>
          <p:cNvPicPr>
            <a:picLocks noChangeAspect="1"/>
          </p:cNvPicPr>
          <p:nvPr/>
        </p:nvPicPr>
        <p:blipFill>
          <a:blip r:embed="rId2" cstate="print"/>
          <a:stretch>
            <a:fillRect/>
          </a:stretch>
        </p:blipFill>
        <p:spPr>
          <a:xfrm>
            <a:off x="8453120" y="3251200"/>
            <a:ext cx="3901440" cy="4876800"/>
          </a:xfrm>
          <a:prstGeom prst="rect">
            <a:avLst/>
          </a:prstGeom>
        </p:spPr>
      </p:pic>
    </p:spTree>
    <p:extLst>
      <p:ext uri="{BB962C8B-B14F-4D97-AF65-F5344CB8AC3E}">
        <p14:creationId xmlns:p14="http://schemas.microsoft.com/office/powerpoint/2010/main" val="35987668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5207299" y="1978692"/>
            <a:ext cx="2723317" cy="1045265"/>
          </a:xfrm>
          <a:prstGeom prst="rect">
            <a:avLst/>
          </a:prstGeom>
          <a:solidFill>
            <a:schemeClr val="bg1"/>
          </a:solidFill>
          <a:ln w="57150" cmpd="thinThick">
            <a:solidFill>
              <a:schemeClr val="tx1"/>
            </a:solidFill>
            <a:miter lim="800000"/>
            <a:headEnd/>
            <a:tailEnd/>
          </a:ln>
        </p:spPr>
        <p:txBody>
          <a:bodyPr wrap="square">
            <a:spAutoFit/>
          </a:bodyPr>
          <a:lstStyle/>
          <a:p>
            <a:pPr lvl="1"/>
            <a:r>
              <a:rPr lang="en-US" sz="6000" dirty="0">
                <a:solidFill>
                  <a:schemeClr val="tx1"/>
                </a:solidFill>
                <a:latin typeface="Calibri" panose="020F0502020204030204" pitchFamily="34" charset="0"/>
              </a:rPr>
              <a:t>OAD</a:t>
            </a:r>
            <a:endParaRPr lang="en-US" sz="6600" dirty="0">
              <a:solidFill>
                <a:schemeClr val="tx1"/>
              </a:solidFill>
              <a:latin typeface="Calibri" panose="020F0502020204030204" pitchFamily="34" charset="0"/>
            </a:endParaRPr>
          </a:p>
        </p:txBody>
      </p:sp>
      <p:grpSp>
        <p:nvGrpSpPr>
          <p:cNvPr id="2" name="Group 16"/>
          <p:cNvGrpSpPr>
            <a:grpSpLocks/>
          </p:cNvGrpSpPr>
          <p:nvPr/>
        </p:nvGrpSpPr>
        <p:grpSpPr bwMode="auto">
          <a:xfrm>
            <a:off x="1499616" y="3034454"/>
            <a:ext cx="9807789" cy="3809353"/>
            <a:chOff x="990600" y="2133600"/>
            <a:chExt cx="6958626" cy="5178845"/>
          </a:xfrm>
        </p:grpSpPr>
        <p:sp>
          <p:nvSpPr>
            <p:cNvPr id="10255" name="Text Box 4"/>
            <p:cNvSpPr txBox="1">
              <a:spLocks noChangeArrowheads="1"/>
            </p:cNvSpPr>
            <p:nvPr/>
          </p:nvSpPr>
          <p:spPr bwMode="auto">
            <a:xfrm>
              <a:off x="990600" y="5847959"/>
              <a:ext cx="2170276" cy="1464486"/>
            </a:xfrm>
            <a:prstGeom prst="rect">
              <a:avLst/>
            </a:prstGeom>
            <a:solidFill>
              <a:schemeClr val="bg1">
                <a:lumMod val="85000"/>
              </a:schemeClr>
            </a:solidFill>
            <a:ln w="28575" cmpd="thinThick">
              <a:solidFill>
                <a:schemeClr val="tx1"/>
              </a:solidFill>
              <a:miter lim="800000"/>
              <a:headEnd/>
              <a:tailEnd/>
            </a:ln>
          </p:spPr>
          <p:txBody>
            <a:bodyPr wrap="square">
              <a:spAutoFit/>
            </a:bodyPr>
            <a:lstStyle/>
            <a:p>
              <a:r>
                <a:rPr lang="en-US" sz="3200" dirty="0">
                  <a:latin typeface="Calibri" panose="020F0502020204030204" pitchFamily="34" charset="0"/>
                </a:rPr>
                <a:t>Universities &amp; Research</a:t>
              </a:r>
            </a:p>
          </p:txBody>
        </p:sp>
        <p:sp>
          <p:nvSpPr>
            <p:cNvPr id="10256" name="Text Box 5"/>
            <p:cNvSpPr txBox="1">
              <a:spLocks noChangeArrowheads="1"/>
            </p:cNvSpPr>
            <p:nvPr/>
          </p:nvSpPr>
          <p:spPr bwMode="auto">
            <a:xfrm>
              <a:off x="3634176" y="5826682"/>
              <a:ext cx="1920875" cy="1464486"/>
            </a:xfrm>
            <a:prstGeom prst="rect">
              <a:avLst/>
            </a:prstGeom>
            <a:solidFill>
              <a:schemeClr val="bg1">
                <a:lumMod val="85000"/>
              </a:schemeClr>
            </a:solidFill>
            <a:ln w="28575" cmpd="thinThick">
              <a:solidFill>
                <a:schemeClr val="tx1"/>
              </a:solidFill>
              <a:miter lim="800000"/>
              <a:headEnd/>
              <a:tailEnd/>
            </a:ln>
          </p:spPr>
          <p:txBody>
            <a:bodyPr>
              <a:spAutoFit/>
            </a:bodyPr>
            <a:lstStyle/>
            <a:p>
              <a:r>
                <a:rPr lang="en-US" sz="3200" dirty="0">
                  <a:latin typeface="Calibri" panose="020F0502020204030204" pitchFamily="34" charset="0"/>
                </a:rPr>
                <a:t>Children &amp; Schools</a:t>
              </a:r>
            </a:p>
          </p:txBody>
        </p:sp>
        <p:sp>
          <p:nvSpPr>
            <p:cNvPr id="10257" name="Text Box 6"/>
            <p:cNvSpPr txBox="1">
              <a:spLocks noChangeArrowheads="1"/>
            </p:cNvSpPr>
            <p:nvPr/>
          </p:nvSpPr>
          <p:spPr bwMode="auto">
            <a:xfrm>
              <a:off x="6028351" y="5826682"/>
              <a:ext cx="1920875" cy="1464486"/>
            </a:xfrm>
            <a:prstGeom prst="rect">
              <a:avLst/>
            </a:prstGeom>
            <a:solidFill>
              <a:schemeClr val="bg1">
                <a:lumMod val="85000"/>
              </a:schemeClr>
            </a:solidFill>
            <a:ln w="28575" cmpd="thinThick">
              <a:solidFill>
                <a:schemeClr val="tx1"/>
              </a:solidFill>
              <a:miter lim="800000"/>
              <a:headEnd/>
              <a:tailEnd/>
            </a:ln>
          </p:spPr>
          <p:txBody>
            <a:bodyPr>
              <a:spAutoFit/>
            </a:bodyPr>
            <a:lstStyle/>
            <a:p>
              <a:r>
                <a:rPr lang="en-US" sz="3200" dirty="0">
                  <a:latin typeface="Calibri" panose="020F0502020204030204" pitchFamily="34" charset="0"/>
                </a:rPr>
                <a:t>General </a:t>
              </a:r>
            </a:p>
            <a:p>
              <a:r>
                <a:rPr lang="en-US" sz="3200" dirty="0">
                  <a:latin typeface="Calibri" panose="020F0502020204030204" pitchFamily="34" charset="0"/>
                </a:rPr>
                <a:t>Public</a:t>
              </a:r>
            </a:p>
          </p:txBody>
        </p:sp>
        <p:sp>
          <p:nvSpPr>
            <p:cNvPr id="10258" name="Line 7"/>
            <p:cNvSpPr>
              <a:spLocks noChangeShapeType="1"/>
            </p:cNvSpPr>
            <p:nvPr/>
          </p:nvSpPr>
          <p:spPr bwMode="auto">
            <a:xfrm>
              <a:off x="4572000" y="2133600"/>
              <a:ext cx="0" cy="1524000"/>
            </a:xfrm>
            <a:prstGeom prst="line">
              <a:avLst/>
            </a:prstGeom>
            <a:noFill/>
            <a:ln w="38100">
              <a:solidFill>
                <a:schemeClr val="tx1"/>
              </a:solidFill>
              <a:round/>
              <a:headEnd/>
              <a:tailEnd/>
            </a:ln>
          </p:spPr>
          <p:txBody>
            <a:bodyPr/>
            <a:lstStyle/>
            <a:p>
              <a:endParaRPr lang="en-ZA" sz="5120"/>
            </a:p>
          </p:txBody>
        </p:sp>
        <p:sp>
          <p:nvSpPr>
            <p:cNvPr id="10259" name="Line 8"/>
            <p:cNvSpPr>
              <a:spLocks noChangeShapeType="1"/>
            </p:cNvSpPr>
            <p:nvPr/>
          </p:nvSpPr>
          <p:spPr bwMode="auto">
            <a:xfrm>
              <a:off x="1981200" y="3657600"/>
              <a:ext cx="5181600" cy="0"/>
            </a:xfrm>
            <a:prstGeom prst="line">
              <a:avLst/>
            </a:prstGeom>
            <a:noFill/>
            <a:ln w="38100">
              <a:solidFill>
                <a:schemeClr val="tx1"/>
              </a:solidFill>
              <a:round/>
              <a:headEnd/>
              <a:tailEnd/>
            </a:ln>
          </p:spPr>
          <p:txBody>
            <a:bodyPr/>
            <a:lstStyle/>
            <a:p>
              <a:endParaRPr lang="en-ZA" sz="5120"/>
            </a:p>
          </p:txBody>
        </p:sp>
        <p:sp>
          <p:nvSpPr>
            <p:cNvPr id="10261" name="Line 10"/>
            <p:cNvSpPr>
              <a:spLocks noChangeShapeType="1"/>
            </p:cNvSpPr>
            <p:nvPr/>
          </p:nvSpPr>
          <p:spPr bwMode="auto">
            <a:xfrm flipV="1">
              <a:off x="1981200" y="3657597"/>
              <a:ext cx="1" cy="2190360"/>
            </a:xfrm>
            <a:prstGeom prst="line">
              <a:avLst/>
            </a:prstGeom>
            <a:noFill/>
            <a:ln w="38100">
              <a:solidFill>
                <a:schemeClr val="tx1"/>
              </a:solidFill>
              <a:round/>
              <a:headEnd/>
              <a:tailEnd/>
            </a:ln>
          </p:spPr>
          <p:txBody>
            <a:bodyPr/>
            <a:lstStyle/>
            <a:p>
              <a:endParaRPr lang="en-ZA" sz="5120" dirty="0"/>
            </a:p>
          </p:txBody>
        </p:sp>
        <p:sp>
          <p:nvSpPr>
            <p:cNvPr id="10262" name="Line 11"/>
            <p:cNvSpPr>
              <a:spLocks noChangeShapeType="1"/>
            </p:cNvSpPr>
            <p:nvPr/>
          </p:nvSpPr>
          <p:spPr bwMode="auto">
            <a:xfrm flipV="1">
              <a:off x="4572000" y="3657599"/>
              <a:ext cx="0" cy="2169081"/>
            </a:xfrm>
            <a:prstGeom prst="line">
              <a:avLst/>
            </a:prstGeom>
            <a:noFill/>
            <a:ln w="38100">
              <a:solidFill>
                <a:schemeClr val="tx1"/>
              </a:solidFill>
              <a:round/>
              <a:headEnd/>
              <a:tailEnd/>
            </a:ln>
          </p:spPr>
          <p:txBody>
            <a:bodyPr/>
            <a:lstStyle/>
            <a:p>
              <a:endParaRPr lang="en-ZA" sz="5120"/>
            </a:p>
          </p:txBody>
        </p:sp>
      </p:grpSp>
      <p:sp>
        <p:nvSpPr>
          <p:cNvPr id="10253" name="Text Box 3"/>
          <p:cNvSpPr txBox="1">
            <a:spLocks noChangeArrowheads="1"/>
          </p:cNvSpPr>
          <p:nvPr/>
        </p:nvSpPr>
        <p:spPr bwMode="auto">
          <a:xfrm>
            <a:off x="1499616" y="3709796"/>
            <a:ext cx="2984752" cy="1077218"/>
          </a:xfrm>
          <a:prstGeom prst="rect">
            <a:avLst/>
          </a:prstGeom>
          <a:solidFill>
            <a:schemeClr val="bg1">
              <a:lumMod val="85000"/>
            </a:schemeClr>
          </a:solidFill>
          <a:ln w="28575" cmpd="thinThick">
            <a:solidFill>
              <a:schemeClr val="tx1"/>
            </a:solidFill>
            <a:miter lim="800000"/>
            <a:headEnd/>
            <a:tailEnd/>
          </a:ln>
        </p:spPr>
        <p:txBody>
          <a:bodyPr wrap="square">
            <a:spAutoFit/>
          </a:bodyPr>
          <a:lstStyle/>
          <a:p>
            <a:pPr algn="ctr"/>
            <a:r>
              <a:rPr lang="en-US" sz="3200" dirty="0">
                <a:solidFill>
                  <a:schemeClr val="tx1"/>
                </a:solidFill>
                <a:latin typeface="Calibri" panose="020F0502020204030204" pitchFamily="34" charset="0"/>
              </a:rPr>
              <a:t>Regional </a:t>
            </a:r>
          </a:p>
          <a:p>
            <a:pPr algn="ctr"/>
            <a:r>
              <a:rPr lang="en-US" sz="3200" dirty="0">
                <a:solidFill>
                  <a:schemeClr val="tx1"/>
                </a:solidFill>
                <a:latin typeface="Calibri" panose="020F0502020204030204" pitchFamily="34" charset="0"/>
              </a:rPr>
              <a:t>Coordination</a:t>
            </a:r>
          </a:p>
        </p:txBody>
      </p:sp>
      <p:grpSp>
        <p:nvGrpSpPr>
          <p:cNvPr id="4" name="Group 15"/>
          <p:cNvGrpSpPr>
            <a:grpSpLocks/>
          </p:cNvGrpSpPr>
          <p:nvPr/>
        </p:nvGrpSpPr>
        <p:grpSpPr bwMode="auto">
          <a:xfrm>
            <a:off x="1499616" y="1978692"/>
            <a:ext cx="3689395" cy="1077218"/>
            <a:chOff x="1226999" y="1421372"/>
            <a:chExt cx="2076328" cy="469309"/>
          </a:xfrm>
        </p:grpSpPr>
        <p:sp>
          <p:nvSpPr>
            <p:cNvPr id="10252" name="Line 12"/>
            <p:cNvSpPr>
              <a:spLocks noChangeShapeType="1"/>
            </p:cNvSpPr>
            <p:nvPr/>
          </p:nvSpPr>
          <p:spPr bwMode="auto">
            <a:xfrm>
              <a:off x="2769927" y="1639541"/>
              <a:ext cx="533400" cy="0"/>
            </a:xfrm>
            <a:prstGeom prst="line">
              <a:avLst/>
            </a:prstGeom>
            <a:noFill/>
            <a:ln w="38100">
              <a:solidFill>
                <a:schemeClr val="tx1"/>
              </a:solidFill>
              <a:round/>
              <a:headEnd/>
              <a:tailEnd/>
            </a:ln>
          </p:spPr>
          <p:txBody>
            <a:bodyPr/>
            <a:lstStyle/>
            <a:p>
              <a:endParaRPr lang="en-ZA" sz="5120"/>
            </a:p>
          </p:txBody>
        </p:sp>
        <p:sp>
          <p:nvSpPr>
            <p:cNvPr id="10251" name="Text Box 2"/>
            <p:cNvSpPr txBox="1">
              <a:spLocks noChangeArrowheads="1"/>
            </p:cNvSpPr>
            <p:nvPr/>
          </p:nvSpPr>
          <p:spPr bwMode="auto">
            <a:xfrm>
              <a:off x="1226999" y="1421372"/>
              <a:ext cx="1679767" cy="469309"/>
            </a:xfrm>
            <a:prstGeom prst="rect">
              <a:avLst/>
            </a:prstGeom>
            <a:solidFill>
              <a:schemeClr val="bg1">
                <a:lumMod val="85000"/>
              </a:schemeClr>
            </a:solidFill>
            <a:ln w="28575" cmpd="thinThick">
              <a:solidFill>
                <a:schemeClr val="tx1"/>
              </a:solidFill>
              <a:miter lim="800000"/>
              <a:headEnd/>
              <a:tailEnd/>
            </a:ln>
          </p:spPr>
          <p:txBody>
            <a:bodyPr wrap="square">
              <a:spAutoFit/>
            </a:bodyPr>
            <a:lstStyle/>
            <a:p>
              <a:pPr algn="ctr"/>
              <a:r>
                <a:rPr lang="en-US" sz="3200" dirty="0">
                  <a:solidFill>
                    <a:schemeClr val="tx1"/>
                  </a:solidFill>
                  <a:latin typeface="Calibri" panose="020F0502020204030204" pitchFamily="34" charset="0"/>
                </a:rPr>
                <a:t>OAD </a:t>
              </a:r>
              <a:r>
                <a:rPr lang="en-US" sz="3200" dirty="0">
                  <a:latin typeface="Calibri" panose="020F0502020204030204" pitchFamily="34" charset="0"/>
                </a:rPr>
                <a:t>Steering</a:t>
              </a:r>
              <a:r>
                <a:rPr lang="en-US" sz="3200" dirty="0">
                  <a:solidFill>
                    <a:schemeClr val="tx1"/>
                  </a:solidFill>
                  <a:latin typeface="Calibri" panose="020F0502020204030204" pitchFamily="34" charset="0"/>
                </a:rPr>
                <a:t> </a:t>
              </a:r>
            </a:p>
            <a:p>
              <a:pPr algn="ctr"/>
              <a:r>
                <a:rPr lang="en-US" sz="3200" dirty="0">
                  <a:solidFill>
                    <a:schemeClr val="tx1"/>
                  </a:solidFill>
                  <a:latin typeface="Calibri" panose="020F0502020204030204" pitchFamily="34" charset="0"/>
                </a:rPr>
                <a:t>Committee</a:t>
              </a:r>
            </a:p>
          </p:txBody>
        </p:sp>
      </p:grpSp>
      <p:sp>
        <p:nvSpPr>
          <p:cNvPr id="10247" name="Text Box 3"/>
          <p:cNvSpPr txBox="1">
            <a:spLocks noChangeArrowheads="1"/>
          </p:cNvSpPr>
          <p:nvPr/>
        </p:nvSpPr>
        <p:spPr bwMode="auto">
          <a:xfrm>
            <a:off x="2639729" y="7269835"/>
            <a:ext cx="7879080" cy="705129"/>
          </a:xfrm>
          <a:prstGeom prst="rect">
            <a:avLst/>
          </a:prstGeom>
          <a:noFill/>
          <a:ln w="9525">
            <a:noFill/>
            <a:miter lim="800000"/>
            <a:headEnd/>
            <a:tailEnd/>
          </a:ln>
        </p:spPr>
        <p:txBody>
          <a:bodyPr wrap="none">
            <a:spAutoFit/>
          </a:bodyPr>
          <a:lstStyle/>
          <a:p>
            <a:r>
              <a:rPr lang="ja-JP" altLang="en-US" sz="3982" b="1" i="1" dirty="0"/>
              <a:t>“</a:t>
            </a:r>
            <a:r>
              <a:rPr lang="en-US" altLang="ja-JP" sz="3982" b="1" i="1" dirty="0"/>
              <a:t>Astronomy for a better world!</a:t>
            </a:r>
            <a:r>
              <a:rPr lang="ja-JP" altLang="en-US" sz="3982" b="1" i="1" dirty="0"/>
              <a:t>”</a:t>
            </a:r>
            <a:endParaRPr lang="en-US" sz="3982" b="1" i="1" dirty="0"/>
          </a:p>
        </p:txBody>
      </p:sp>
      <p:sp>
        <p:nvSpPr>
          <p:cNvPr id="22" name="Line 11"/>
          <p:cNvSpPr>
            <a:spLocks noChangeShapeType="1"/>
          </p:cNvSpPr>
          <p:nvPr/>
        </p:nvSpPr>
        <p:spPr bwMode="auto">
          <a:xfrm flipV="1">
            <a:off x="10198983" y="4118187"/>
            <a:ext cx="0" cy="1595490"/>
          </a:xfrm>
          <a:prstGeom prst="line">
            <a:avLst/>
          </a:prstGeom>
          <a:noFill/>
          <a:ln w="38100">
            <a:solidFill>
              <a:schemeClr val="tx1"/>
            </a:solidFill>
            <a:round/>
            <a:headEnd/>
            <a:tailEnd/>
          </a:ln>
        </p:spPr>
        <p:txBody>
          <a:bodyPr/>
          <a:lstStyle/>
          <a:p>
            <a:endParaRPr lang="en-ZA" sz="5120"/>
          </a:p>
        </p:txBody>
      </p:sp>
      <p:sp>
        <p:nvSpPr>
          <p:cNvPr id="5" name="Rectangle 4"/>
          <p:cNvSpPr/>
          <p:nvPr/>
        </p:nvSpPr>
        <p:spPr>
          <a:xfrm>
            <a:off x="4502132" y="356863"/>
            <a:ext cx="3804247" cy="830997"/>
          </a:xfrm>
          <a:prstGeom prst="rect">
            <a:avLst/>
          </a:prstGeom>
        </p:spPr>
        <p:txBody>
          <a:bodyPr wrap="none">
            <a:spAutoFit/>
          </a:bodyPr>
          <a:lstStyle/>
          <a:p>
            <a:r>
              <a:rPr lang="en-ZA" sz="4800" dirty="0">
                <a:latin typeface="Calibri" panose="020F0502020204030204" pitchFamily="34" charset="0"/>
              </a:rPr>
              <a:t>OAD Structure</a:t>
            </a:r>
          </a:p>
        </p:txBody>
      </p:sp>
    </p:spTree>
    <p:extLst>
      <p:ext uri="{BB962C8B-B14F-4D97-AF65-F5344CB8AC3E}">
        <p14:creationId xmlns:p14="http://schemas.microsoft.com/office/powerpoint/2010/main" val="27637796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128375"/>
            <a:ext cx="11704320" cy="1625600"/>
          </a:xfrm>
        </p:spPr>
        <p:txBody>
          <a:bodyPr/>
          <a:lstStyle/>
          <a:p>
            <a:r>
              <a:rPr lang="en-ZA" dirty="0"/>
              <a:t>OAD Volunteers</a:t>
            </a:r>
          </a:p>
        </p:txBody>
      </p:sp>
      <p:pic>
        <p:nvPicPr>
          <p:cNvPr id="4" name="Picture 3" descr="volunteers-201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94814"/>
            <a:ext cx="13004800" cy="6254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145115" y="7641908"/>
            <a:ext cx="13127312" cy="1142749"/>
          </a:xfrm>
          <a:prstGeom prst="rect">
            <a:avLst/>
          </a:prstGeom>
          <a:noFill/>
        </p:spPr>
        <p:txBody>
          <a:bodyPr wrap="none" rtlCol="0">
            <a:spAutoFit/>
          </a:bodyPr>
          <a:lstStyle/>
          <a:p>
            <a:pPr>
              <a:buFont typeface="Arial" pitchFamily="34" charset="0"/>
              <a:buChar char="•"/>
            </a:pPr>
            <a:r>
              <a:rPr lang="en-ZA" sz="3413" dirty="0"/>
              <a:t>IAU members, amateurs, professionals, teachers, students, public</a:t>
            </a:r>
          </a:p>
          <a:p>
            <a:pPr>
              <a:buFont typeface="Arial" pitchFamily="34" charset="0"/>
              <a:buChar char="•"/>
            </a:pPr>
            <a:r>
              <a:rPr lang="en-ZA" sz="3413" dirty="0"/>
              <a:t>Over 550 worldwide (on this map they are grouped by location)</a:t>
            </a:r>
          </a:p>
        </p:txBody>
      </p:sp>
      <p:pic>
        <p:nvPicPr>
          <p:cNvPr id="14" name="Picture 6" descr="sp_cover-new.jpg"/>
          <p:cNvPicPr>
            <a:picLocks noChangeAspect="1"/>
          </p:cNvPicPr>
          <p:nvPr/>
        </p:nvPicPr>
        <p:blipFill>
          <a:blip r:embed="rId4" cstate="print"/>
          <a:srcRect/>
          <a:stretch>
            <a:fillRect/>
          </a:stretch>
        </p:blipFill>
        <p:spPr bwMode="auto">
          <a:xfrm>
            <a:off x="11162453" y="-38945"/>
            <a:ext cx="1842347" cy="2607734"/>
          </a:xfrm>
          <a:prstGeom prst="rect">
            <a:avLst/>
          </a:prstGeom>
          <a:noFill/>
          <a:ln w="9525">
            <a:noFill/>
            <a:miter lim="800000"/>
            <a:headEnd/>
            <a:tailEnd/>
          </a:ln>
        </p:spPr>
      </p:pic>
      <p:sp>
        <p:nvSpPr>
          <p:cNvPr id="3" name="TextBox 2"/>
          <p:cNvSpPr txBox="1"/>
          <p:nvPr/>
        </p:nvSpPr>
        <p:spPr>
          <a:xfrm>
            <a:off x="3957057" y="9082618"/>
            <a:ext cx="5503430" cy="530017"/>
          </a:xfrm>
          <a:prstGeom prst="rect">
            <a:avLst/>
          </a:prstGeom>
          <a:noFill/>
        </p:spPr>
        <p:txBody>
          <a:bodyPr wrap="none" rtlCol="0">
            <a:spAutoFit/>
          </a:bodyPr>
          <a:lstStyle/>
          <a:p>
            <a:r>
              <a:rPr lang="en-ZA" sz="2844" b="1" dirty="0"/>
              <a:t>www.astro4dev.org/volunteers</a:t>
            </a:r>
          </a:p>
        </p:txBody>
      </p:sp>
    </p:spTree>
    <p:extLst>
      <p:ext uri="{BB962C8B-B14F-4D97-AF65-F5344CB8AC3E}">
        <p14:creationId xmlns:p14="http://schemas.microsoft.com/office/powerpoint/2010/main" val="2656218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2100155" y="-3623344"/>
          <a:ext cx="18024402" cy="152592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pPr algn="ctr"/>
            <a:r>
              <a:rPr lang="en-US" dirty="0"/>
              <a:t>Staffing</a:t>
            </a:r>
          </a:p>
        </p:txBody>
      </p:sp>
      <p:pic>
        <p:nvPicPr>
          <p:cNvPr id="5" name="Picture 2" descr="Kevin Govend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63818" y="2811935"/>
            <a:ext cx="819291" cy="9489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Nuhaah Solom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18146" y="4304543"/>
            <a:ext cx="936414" cy="9364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ELi Gran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1350" y="4262332"/>
            <a:ext cx="867715" cy="9786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Ramasamy Venugopal_large forma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80117" y="7129850"/>
            <a:ext cx="1210227" cy="12102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11" cstate="print"/>
          <a:srcRect/>
          <a:stretch>
            <a:fillRect/>
          </a:stretch>
        </p:blipFill>
        <p:spPr bwMode="auto">
          <a:xfrm>
            <a:off x="9472331" y="7129848"/>
            <a:ext cx="1088115" cy="1210227"/>
          </a:xfrm>
          <a:prstGeom prst="rect">
            <a:avLst/>
          </a:prstGeom>
          <a:noFill/>
          <a:ln w="9525">
            <a:noFill/>
            <a:miter lim="800000"/>
            <a:headEnd/>
            <a:tailEnd/>
          </a:ln>
        </p:spPr>
      </p:pic>
      <p:pic>
        <p:nvPicPr>
          <p:cNvPr id="3" name="Picture 2"/>
          <p:cNvPicPr>
            <a:picLocks noChangeAspect="1"/>
          </p:cNvPicPr>
          <p:nvPr/>
        </p:nvPicPr>
        <p:blipFill>
          <a:blip r:embed="rId12"/>
          <a:stretch>
            <a:fillRect/>
          </a:stretch>
        </p:blipFill>
        <p:spPr>
          <a:xfrm>
            <a:off x="2514762" y="7102359"/>
            <a:ext cx="1120119" cy="1237717"/>
          </a:xfrm>
          <a:prstGeom prst="rect">
            <a:avLst/>
          </a:prstGeom>
        </p:spPr>
      </p:pic>
    </p:spTree>
    <p:extLst>
      <p:ext uri="{BB962C8B-B14F-4D97-AF65-F5344CB8AC3E}">
        <p14:creationId xmlns:p14="http://schemas.microsoft.com/office/powerpoint/2010/main" val="2298892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age 1" descr="Screen Shot 2013-03-25 at 7.25.18 PM.png"/>
          <p:cNvPicPr>
            <a:picLocks noChangeAspect="1"/>
          </p:cNvPicPr>
          <p:nvPr/>
        </p:nvPicPr>
        <p:blipFill>
          <a:blip r:embed="rId3" cstate="print"/>
          <a:srcRect l="6155" t="45210" r="3725" b="2982"/>
          <a:stretch>
            <a:fillRect/>
          </a:stretch>
        </p:blipFill>
        <p:spPr bwMode="auto">
          <a:xfrm>
            <a:off x="1192107" y="1600130"/>
            <a:ext cx="10295467" cy="3481493"/>
          </a:xfrm>
          <a:prstGeom prst="rect">
            <a:avLst/>
          </a:prstGeom>
          <a:noFill/>
          <a:ln w="9525">
            <a:noFill/>
            <a:miter lim="800000"/>
            <a:headEnd/>
            <a:tailEnd/>
          </a:ln>
        </p:spPr>
      </p:pic>
      <p:sp>
        <p:nvSpPr>
          <p:cNvPr id="18435" name="Rectangle 2"/>
          <p:cNvSpPr>
            <a:spLocks noGrp="1" noChangeArrowheads="1"/>
          </p:cNvSpPr>
          <p:nvPr>
            <p:ph type="title"/>
          </p:nvPr>
        </p:nvSpPr>
        <p:spPr>
          <a:xfrm>
            <a:off x="767363" y="108373"/>
            <a:ext cx="11704320" cy="1625600"/>
          </a:xfrm>
        </p:spPr>
        <p:txBody>
          <a:bodyPr/>
          <a:lstStyle/>
          <a:p>
            <a:pPr eaLnBrk="1" hangingPunct="1"/>
            <a:r>
              <a:rPr lang="en-US" sz="5120" dirty="0">
                <a:ea typeface="ＭＳ Ｐゴシック" pitchFamily="34" charset="-128"/>
              </a:rPr>
              <a:t>OAD Task Force membership</a:t>
            </a:r>
          </a:p>
        </p:txBody>
      </p:sp>
      <p:sp>
        <p:nvSpPr>
          <p:cNvPr id="18436" name="Rectangle 26"/>
          <p:cNvSpPr>
            <a:spLocks noChangeArrowheads="1"/>
          </p:cNvSpPr>
          <p:nvPr/>
        </p:nvSpPr>
        <p:spPr bwMode="auto">
          <a:xfrm>
            <a:off x="377634" y="5161515"/>
            <a:ext cx="4091637" cy="4075090"/>
          </a:xfrm>
          <a:prstGeom prst="rect">
            <a:avLst/>
          </a:prstGeom>
          <a:noFill/>
          <a:ln w="9525">
            <a:noFill/>
            <a:miter lim="800000"/>
            <a:headEnd/>
            <a:tailEnd/>
          </a:ln>
        </p:spPr>
        <p:txBody>
          <a:bodyPr wrap="square">
            <a:spAutoFit/>
          </a:bodyPr>
          <a:lstStyle/>
          <a:p>
            <a:pPr lvl="0"/>
            <a:r>
              <a:rPr lang="en-US" sz="1991" dirty="0"/>
              <a:t>Nicole van der </a:t>
            </a:r>
            <a:r>
              <a:rPr lang="en-US" sz="1991" dirty="0" err="1"/>
              <a:t>Bliek</a:t>
            </a:r>
            <a:r>
              <a:rPr lang="en-US" sz="1991" dirty="0"/>
              <a:t> (Chile/Netherlands)</a:t>
            </a:r>
          </a:p>
          <a:p>
            <a:pPr lvl="0"/>
            <a:r>
              <a:rPr lang="en-US" sz="1991" dirty="0"/>
              <a:t>Jean-Pierre de </a:t>
            </a:r>
            <a:r>
              <a:rPr lang="en-US" sz="1991" dirty="0" err="1"/>
              <a:t>Greve</a:t>
            </a:r>
            <a:r>
              <a:rPr lang="en-US" sz="1991" dirty="0"/>
              <a:t> (Belgium)</a:t>
            </a:r>
          </a:p>
          <a:p>
            <a:pPr lvl="0"/>
            <a:r>
              <a:rPr lang="en-US" sz="1991" b="1" dirty="0"/>
              <a:t>Michele </a:t>
            </a:r>
            <a:r>
              <a:rPr lang="en-US" sz="1991" b="1" dirty="0" err="1"/>
              <a:t>Gerbaldi</a:t>
            </a:r>
            <a:r>
              <a:rPr lang="en-US" sz="1991" b="1" dirty="0"/>
              <a:t> (France) – Co-Chair</a:t>
            </a:r>
            <a:endParaRPr lang="en-US" sz="1991" dirty="0"/>
          </a:p>
          <a:p>
            <a:pPr lvl="0"/>
            <a:r>
              <a:rPr lang="en-US" sz="1991" b="1" dirty="0"/>
              <a:t>Edward </a:t>
            </a:r>
            <a:r>
              <a:rPr lang="en-US" sz="1991" b="1" dirty="0" err="1"/>
              <a:t>Guinan</a:t>
            </a:r>
            <a:r>
              <a:rPr lang="en-US" sz="1991" b="1" dirty="0"/>
              <a:t> (Chair – USA) – Co-Chair</a:t>
            </a:r>
            <a:endParaRPr lang="en-US" sz="1991" dirty="0"/>
          </a:p>
          <a:p>
            <a:pPr lvl="0"/>
            <a:r>
              <a:rPr lang="en-US" sz="1991" dirty="0"/>
              <a:t>Roger </a:t>
            </a:r>
            <a:r>
              <a:rPr lang="en-US" sz="1991" dirty="0" err="1"/>
              <a:t>Hajjar</a:t>
            </a:r>
            <a:r>
              <a:rPr lang="en-US" sz="1991" dirty="0"/>
              <a:t> (Lebanon)</a:t>
            </a:r>
          </a:p>
          <a:p>
            <a:pPr lvl="0"/>
            <a:r>
              <a:rPr lang="en-US" sz="1991" dirty="0"/>
              <a:t>Edward Jurua (Uganda) </a:t>
            </a:r>
          </a:p>
          <a:p>
            <a:pPr lvl="0"/>
            <a:r>
              <a:rPr lang="en-US" sz="1991" dirty="0"/>
              <a:t>Stella Kafka (US)</a:t>
            </a:r>
          </a:p>
          <a:p>
            <a:pPr lvl="0"/>
            <a:r>
              <a:rPr lang="en-US" sz="1991" dirty="0"/>
              <a:t>Hakim </a:t>
            </a:r>
            <a:r>
              <a:rPr lang="en-US" sz="1991" dirty="0" err="1"/>
              <a:t>Malasan</a:t>
            </a:r>
            <a:r>
              <a:rPr lang="en-US" sz="1991" dirty="0"/>
              <a:t> (Indonesia)</a:t>
            </a:r>
          </a:p>
          <a:p>
            <a:pPr lvl="0"/>
            <a:r>
              <a:rPr lang="en-US" sz="1991" dirty="0" err="1"/>
              <a:t>Shengbang</a:t>
            </a:r>
            <a:r>
              <a:rPr lang="en-US" sz="1991" dirty="0"/>
              <a:t> Qian (China) </a:t>
            </a:r>
          </a:p>
          <a:p>
            <a:pPr lvl="0"/>
            <a:r>
              <a:rPr lang="en-US" sz="1991" dirty="0"/>
              <a:t>Ravi </a:t>
            </a:r>
            <a:r>
              <a:rPr lang="en-US" sz="1991" dirty="0" err="1"/>
              <a:t>Sheth</a:t>
            </a:r>
            <a:r>
              <a:rPr lang="en-US" sz="1991" dirty="0"/>
              <a:t> (ICTP/Italy)</a:t>
            </a:r>
          </a:p>
        </p:txBody>
      </p:sp>
      <p:sp>
        <p:nvSpPr>
          <p:cNvPr id="28" name="Rectangle 27"/>
          <p:cNvSpPr/>
          <p:nvPr/>
        </p:nvSpPr>
        <p:spPr>
          <a:xfrm>
            <a:off x="4469271" y="5165858"/>
            <a:ext cx="4183768" cy="3768724"/>
          </a:xfrm>
          <a:prstGeom prst="rect">
            <a:avLst/>
          </a:prstGeom>
        </p:spPr>
        <p:txBody>
          <a:bodyPr wrap="square">
            <a:spAutoFit/>
          </a:bodyPr>
          <a:lstStyle/>
          <a:p>
            <a:pPr lvl="0"/>
            <a:r>
              <a:rPr lang="en-US" sz="1991" b="1" dirty="0"/>
              <a:t>Edward Gomez (Co-chair – UK) – Co-Chair</a:t>
            </a:r>
            <a:endParaRPr lang="en-US" sz="1991" dirty="0"/>
          </a:p>
          <a:p>
            <a:pPr lvl="0"/>
            <a:r>
              <a:rPr lang="en-US" sz="1991" dirty="0"/>
              <a:t>Jen Gupta (UK)</a:t>
            </a:r>
          </a:p>
          <a:p>
            <a:pPr lvl="0"/>
            <a:r>
              <a:rPr lang="en-US" sz="1991" dirty="0"/>
              <a:t>Robert Hollow (Australia) </a:t>
            </a:r>
          </a:p>
          <a:p>
            <a:pPr lvl="0"/>
            <a:r>
              <a:rPr lang="en-US" sz="1991" dirty="0" err="1"/>
              <a:t>Ofodum</a:t>
            </a:r>
            <a:r>
              <a:rPr lang="en-US" sz="1991" dirty="0"/>
              <a:t> </a:t>
            </a:r>
            <a:r>
              <a:rPr lang="en-US" sz="1991" dirty="0" err="1"/>
              <a:t>Chukwujekwu</a:t>
            </a:r>
            <a:r>
              <a:rPr lang="en-US" sz="1991" dirty="0"/>
              <a:t> </a:t>
            </a:r>
            <a:r>
              <a:rPr lang="en-US" sz="1991" dirty="0" err="1"/>
              <a:t>Nworah</a:t>
            </a:r>
            <a:r>
              <a:rPr lang="en-US" sz="1991" dirty="0"/>
              <a:t> (Nigeria) </a:t>
            </a:r>
          </a:p>
          <a:p>
            <a:pPr lvl="0"/>
            <a:r>
              <a:rPr lang="en-US" sz="1991" dirty="0"/>
              <a:t>Linda </a:t>
            </a:r>
            <a:r>
              <a:rPr lang="en-US" sz="1991" dirty="0" err="1"/>
              <a:t>Strubbe</a:t>
            </a:r>
            <a:r>
              <a:rPr lang="en-US" sz="1991" dirty="0"/>
              <a:t> (Canada/USA) </a:t>
            </a:r>
          </a:p>
          <a:p>
            <a:pPr lvl="0"/>
            <a:r>
              <a:rPr lang="en-US" sz="1991" dirty="0"/>
              <a:t>Akihiko Tomita (Japan) </a:t>
            </a:r>
          </a:p>
          <a:p>
            <a:pPr lvl="0"/>
            <a:r>
              <a:rPr lang="en-US" sz="1991" b="1" dirty="0"/>
              <a:t>Amelia Ortiz-Gil (Spain) – Co-Chair </a:t>
            </a:r>
          </a:p>
          <a:p>
            <a:pPr lvl="0"/>
            <a:r>
              <a:rPr lang="en-US" sz="1991" dirty="0" err="1"/>
              <a:t>Tsolmon</a:t>
            </a:r>
            <a:r>
              <a:rPr lang="en-US" sz="1991" dirty="0"/>
              <a:t> </a:t>
            </a:r>
            <a:r>
              <a:rPr lang="en-US" sz="1991" dirty="0" err="1"/>
              <a:t>Renchin</a:t>
            </a:r>
            <a:r>
              <a:rPr lang="en-US" sz="1991" dirty="0"/>
              <a:t> (Mongolia) </a:t>
            </a:r>
          </a:p>
          <a:p>
            <a:pPr lvl="0"/>
            <a:r>
              <a:rPr lang="en-US" sz="1991" dirty="0"/>
              <a:t>Lina </a:t>
            </a:r>
            <a:r>
              <a:rPr lang="en-US" sz="1991" dirty="0" err="1"/>
              <a:t>Canas</a:t>
            </a:r>
            <a:r>
              <a:rPr lang="en-US" sz="1991" dirty="0"/>
              <a:t> (OAO/Japan)</a:t>
            </a:r>
          </a:p>
        </p:txBody>
      </p:sp>
      <p:sp>
        <p:nvSpPr>
          <p:cNvPr id="18438" name="Rectangle 28"/>
          <p:cNvSpPr>
            <a:spLocks noChangeArrowheads="1"/>
          </p:cNvSpPr>
          <p:nvPr/>
        </p:nvSpPr>
        <p:spPr bwMode="auto">
          <a:xfrm>
            <a:off x="8842092" y="5184034"/>
            <a:ext cx="3804991" cy="4075090"/>
          </a:xfrm>
          <a:prstGeom prst="rect">
            <a:avLst/>
          </a:prstGeom>
          <a:noFill/>
          <a:ln w="9525">
            <a:noFill/>
            <a:miter lim="800000"/>
            <a:headEnd/>
            <a:tailEnd/>
          </a:ln>
        </p:spPr>
        <p:txBody>
          <a:bodyPr wrap="square">
            <a:spAutoFit/>
          </a:bodyPr>
          <a:lstStyle/>
          <a:p>
            <a:pPr lvl="0"/>
            <a:r>
              <a:rPr lang="en-US" sz="1991" dirty="0"/>
              <a:t>Megan Argo (Australia/Commission C2 Nomination)</a:t>
            </a:r>
          </a:p>
          <a:p>
            <a:pPr lvl="0"/>
            <a:r>
              <a:rPr lang="en-US" sz="1991" dirty="0"/>
              <a:t>Kimberly </a:t>
            </a:r>
            <a:r>
              <a:rPr lang="en-US" sz="1991" dirty="0" err="1"/>
              <a:t>Arcand</a:t>
            </a:r>
            <a:r>
              <a:rPr lang="en-US" sz="1991" dirty="0"/>
              <a:t> (US)</a:t>
            </a:r>
          </a:p>
          <a:p>
            <a:pPr lvl="0"/>
            <a:r>
              <a:rPr lang="en-US" sz="1991" dirty="0"/>
              <a:t>Sze-</a:t>
            </a:r>
            <a:r>
              <a:rPr lang="en-US" sz="1991" dirty="0" err="1"/>
              <a:t>leung</a:t>
            </a:r>
            <a:r>
              <a:rPr lang="en-US" sz="1991" dirty="0"/>
              <a:t> Cheung (OAO/Japan)</a:t>
            </a:r>
          </a:p>
          <a:p>
            <a:pPr lvl="0"/>
            <a:r>
              <a:rPr lang="en-US" sz="1991" dirty="0" err="1"/>
              <a:t>Thilina</a:t>
            </a:r>
            <a:r>
              <a:rPr lang="en-US" sz="1991" dirty="0"/>
              <a:t> </a:t>
            </a:r>
            <a:r>
              <a:rPr lang="en-US" sz="1991" dirty="0" err="1"/>
              <a:t>Heenatigala</a:t>
            </a:r>
            <a:r>
              <a:rPr lang="en-US" sz="1991" dirty="0"/>
              <a:t> (Sri Lanka)</a:t>
            </a:r>
          </a:p>
          <a:p>
            <a:pPr lvl="0"/>
            <a:r>
              <a:rPr lang="en-US" sz="1991" b="1" dirty="0"/>
              <a:t>Carolina </a:t>
            </a:r>
            <a:r>
              <a:rPr lang="en-US" sz="1991" b="1" dirty="0" err="1"/>
              <a:t>Odman</a:t>
            </a:r>
            <a:r>
              <a:rPr lang="en-US" sz="1991" b="1" dirty="0"/>
              <a:t> (South Africa) – Co-Chair</a:t>
            </a:r>
            <a:endParaRPr lang="en-US" sz="1991" dirty="0"/>
          </a:p>
          <a:p>
            <a:pPr lvl="0"/>
            <a:r>
              <a:rPr lang="en-US" sz="1991" dirty="0"/>
              <a:t>German </a:t>
            </a:r>
            <a:r>
              <a:rPr lang="en-US" sz="1991" dirty="0" err="1"/>
              <a:t>Puerta</a:t>
            </a:r>
            <a:r>
              <a:rPr lang="en-US" sz="1991" dirty="0"/>
              <a:t> (Colombia)</a:t>
            </a:r>
          </a:p>
          <a:p>
            <a:pPr lvl="0"/>
            <a:r>
              <a:rPr lang="en-US" sz="1991" b="1" dirty="0"/>
              <a:t>Kumiko S. </a:t>
            </a:r>
            <a:r>
              <a:rPr lang="en-US" sz="1991" b="1" dirty="0" err="1"/>
              <a:t>Usuda</a:t>
            </a:r>
            <a:r>
              <a:rPr lang="en-US" sz="1991" b="1" dirty="0"/>
              <a:t> (Japan/USA) – Co-Chair</a:t>
            </a:r>
            <a:endParaRPr lang="en-US" sz="1991" dirty="0"/>
          </a:p>
          <a:p>
            <a:pPr lvl="0"/>
            <a:r>
              <a:rPr lang="en-US" sz="1991" dirty="0"/>
              <a:t>Brooke Simmons (UK)</a:t>
            </a:r>
          </a:p>
        </p:txBody>
      </p:sp>
      <p:pic>
        <p:nvPicPr>
          <p:cNvPr id="18439" name="Picture 6" descr="sp_cover-new.jpg"/>
          <p:cNvPicPr>
            <a:picLocks noChangeAspect="1"/>
          </p:cNvPicPr>
          <p:nvPr/>
        </p:nvPicPr>
        <p:blipFill>
          <a:blip r:embed="rId4" cstate="print"/>
          <a:srcRect/>
          <a:stretch>
            <a:fillRect/>
          </a:stretch>
        </p:blipFill>
        <p:spPr bwMode="auto">
          <a:xfrm>
            <a:off x="0" y="1"/>
            <a:ext cx="1842347" cy="2607734"/>
          </a:xfrm>
          <a:prstGeom prst="rect">
            <a:avLst/>
          </a:prstGeom>
          <a:noFill/>
          <a:ln w="9525">
            <a:noFill/>
            <a:miter lim="800000"/>
            <a:headEnd/>
            <a:tailEnd/>
          </a:ln>
        </p:spPr>
      </p:pic>
    </p:spTree>
    <p:extLst>
      <p:ext uri="{BB962C8B-B14F-4D97-AF65-F5344CB8AC3E}">
        <p14:creationId xmlns:p14="http://schemas.microsoft.com/office/powerpoint/2010/main" val="291149419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6" name="AutoShape 7" descr="raslogo"/>
          <p:cNvSpPr>
            <a:spLocks noChangeAspect="1" noChangeArrowheads="1"/>
          </p:cNvSpPr>
          <p:nvPr/>
        </p:nvSpPr>
        <p:spPr bwMode="auto">
          <a:xfrm>
            <a:off x="221262" y="-964072"/>
            <a:ext cx="433493" cy="433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ZA" sz="5120"/>
          </a:p>
        </p:txBody>
      </p:sp>
      <p:sp>
        <p:nvSpPr>
          <p:cNvPr id="33797" name="AutoShape 9" descr="raslogo"/>
          <p:cNvSpPr>
            <a:spLocks noChangeAspect="1" noChangeArrowheads="1"/>
          </p:cNvSpPr>
          <p:nvPr/>
        </p:nvSpPr>
        <p:spPr bwMode="auto">
          <a:xfrm>
            <a:off x="221262" y="-964072"/>
            <a:ext cx="433493" cy="433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ZA" sz="5120"/>
          </a:p>
        </p:txBody>
      </p:sp>
      <p:pic>
        <p:nvPicPr>
          <p:cNvPr id="33798" name="Picture 8" descr="NWO-logo.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705" y="1835628"/>
            <a:ext cx="2314548" cy="949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799" name="Picture 9" descr="White_-_small_for_web.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0038" y="1816330"/>
            <a:ext cx="1522539" cy="15413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00" name="Picture 10" descr="logoi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72775" y="4104267"/>
            <a:ext cx="1184986" cy="12298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01"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59971" y="1598757"/>
            <a:ext cx="1553822" cy="1564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02" name="Picture 14" descr="uclanlogo.gif"/>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46195" y="3779182"/>
            <a:ext cx="2144336" cy="1352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Rectangle 16"/>
          <p:cNvSpPr/>
          <p:nvPr/>
        </p:nvSpPr>
        <p:spPr>
          <a:xfrm>
            <a:off x="325120" y="455674"/>
            <a:ext cx="12354560" cy="823637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sz="5120"/>
          </a:p>
        </p:txBody>
      </p:sp>
      <p:pic>
        <p:nvPicPr>
          <p:cNvPr id="4" name="Image 3" descr="HdA-logo-small.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4034" y="4182107"/>
            <a:ext cx="2314549" cy="1172174"/>
          </a:xfrm>
          <a:prstGeom prst="rect">
            <a:avLst/>
          </a:prstGeom>
        </p:spPr>
      </p:pic>
      <p:sp>
        <p:nvSpPr>
          <p:cNvPr id="25" name="Title 1"/>
          <p:cNvSpPr>
            <a:spLocks noGrp="1"/>
          </p:cNvSpPr>
          <p:nvPr>
            <p:ph type="title"/>
          </p:nvPr>
        </p:nvSpPr>
        <p:spPr>
          <a:xfrm>
            <a:off x="840351" y="-230787"/>
            <a:ext cx="11704320" cy="1625600"/>
          </a:xfrm>
        </p:spPr>
        <p:txBody>
          <a:bodyPr>
            <a:normAutofit/>
          </a:bodyPr>
          <a:lstStyle/>
          <a:p>
            <a:r>
              <a:rPr lang="en-ZA" sz="4800" dirty="0">
                <a:latin typeface="Calibri" panose="020F0502020204030204" pitchFamily="34" charset="0"/>
              </a:rPr>
              <a:t>OAD Partners</a:t>
            </a:r>
          </a:p>
        </p:txBody>
      </p:sp>
      <p:pic>
        <p:nvPicPr>
          <p:cNvPr id="1028" name="Picture 4"/>
          <p:cNvPicPr>
            <a:picLocks noChangeAspect="1" noChangeArrowheads="1"/>
          </p:cNvPicPr>
          <p:nvPr/>
        </p:nvPicPr>
        <p:blipFill>
          <a:blip r:embed="rId9" cstate="print"/>
          <a:srcRect/>
          <a:stretch>
            <a:fillRect/>
          </a:stretch>
        </p:blipFill>
        <p:spPr bwMode="auto">
          <a:xfrm>
            <a:off x="5103948" y="5987138"/>
            <a:ext cx="2166061" cy="1849075"/>
          </a:xfrm>
          <a:prstGeom prst="rect">
            <a:avLst/>
          </a:prstGeom>
          <a:noFill/>
          <a:ln w="9525">
            <a:noFill/>
            <a:miter lim="800000"/>
            <a:headEnd/>
            <a:tailEnd/>
          </a:ln>
        </p:spPr>
      </p:pic>
      <p:pic>
        <p:nvPicPr>
          <p:cNvPr id="1029" name="Picture 5"/>
          <p:cNvPicPr>
            <a:picLocks noChangeAspect="1" noChangeArrowheads="1"/>
          </p:cNvPicPr>
          <p:nvPr/>
        </p:nvPicPr>
        <p:blipFill>
          <a:blip r:embed="rId10" cstate="print"/>
          <a:srcRect/>
          <a:stretch>
            <a:fillRect/>
          </a:stretch>
        </p:blipFill>
        <p:spPr bwMode="auto">
          <a:xfrm>
            <a:off x="7969023" y="6375205"/>
            <a:ext cx="3665641" cy="1081233"/>
          </a:xfrm>
          <a:prstGeom prst="rect">
            <a:avLst/>
          </a:prstGeom>
          <a:noFill/>
          <a:ln w="9525">
            <a:noFill/>
            <a:miter lim="800000"/>
            <a:headEnd/>
            <a:tailEnd/>
          </a:ln>
        </p:spPr>
      </p:pic>
      <p:pic>
        <p:nvPicPr>
          <p:cNvPr id="1027" name="Picture 3"/>
          <p:cNvPicPr>
            <a:picLocks noChangeAspect="1" noChangeArrowheads="1"/>
          </p:cNvPicPr>
          <p:nvPr/>
        </p:nvPicPr>
        <p:blipFill>
          <a:blip r:embed="rId11" cstate="print"/>
          <a:srcRect/>
          <a:stretch>
            <a:fillRect/>
          </a:stretch>
        </p:blipFill>
        <p:spPr bwMode="auto">
          <a:xfrm>
            <a:off x="1200876" y="6247880"/>
            <a:ext cx="2166060" cy="1550568"/>
          </a:xfrm>
          <a:prstGeom prst="rect">
            <a:avLst/>
          </a:prstGeom>
          <a:noFill/>
          <a:ln w="9525">
            <a:noFill/>
            <a:miter lim="800000"/>
            <a:headEnd/>
            <a:tailEnd/>
          </a:ln>
        </p:spPr>
      </p:pic>
    </p:spTree>
    <p:extLst>
      <p:ext uri="{BB962C8B-B14F-4D97-AF65-F5344CB8AC3E}">
        <p14:creationId xmlns:p14="http://schemas.microsoft.com/office/powerpoint/2010/main" val="1415307203"/>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AutoShape 2" descr="data:image/jpeg;base64,/9j/4AAQSkZJRgABAQAAAQABAAD/2wCEAAkGBhAQEBUQDxAQEBASEBIQEg8PEBQQFxYQFRAVFRMQFhIaHCchFxkjGRISHy8gIycpLCwsFR4yNjAqNScrLikBCQoKDgwOGg8PGi8lHyQuLC8sKi0sLDUvLzQvMS0qLC0vMCwsLDUsNSwpLCwsLCwsLy8sLCwsNTQsLCwvNCwsLP/AABEIAMIBAwMBIgACEQEDEQH/xAAcAAEAAgMBAQEAAAAAAAAAAAAABgcEBQgBAwL/xABQEAABAwIBBgYKDggFBQAAAAABAAIDBBEFBgcSITFhE0FRcXSBIjI0NVSRk6GxswgUFzNCUlNicnOSstHSFRgjJEOCwdMlg6LC4hZEVbTw/8QAGgEBAAMBAQEAAAAAAAAAAAAAAAMEBQIGAf/EADQRAAEDAgMECAUFAQEAAAAAAAABAgMEEQUhMRIyUYFBYXGRobHR8BMUNMHhFSIzUvFTQv/aAAwDAQACEQMRAD8AvFERAEREAREQBERAEREAREQBERAEREAREQBERAEREAREQBERAEREAREQBERAEREAREQBERAEREAREQBERAEXhcvOEHKPGgsfpF5deoAiIgCIiAIiIAiIgCIiAIiIAiIgCIiAIiIAiIgCIiAIiIAiKL4/lsyEmOC0sg1F3wGnk+cdw8aillZE3aepNDBJO7ZYlyST1DI2l0jmsaNrnENHjKjmIZfU7NUTXTHlHYN+0dfmUFrsRlndpTPc88V9g3BuwdSxljy4k9co0sehgweNucq3XgmnvuJHV5d1T+00Ih81ukfG6/oWpqMZqZO3nlO7TcB4hqWEiz3zyP3nKasdNDHutROR65xO0359a8spDgmRk1QA954GI6wSLucOVreIbz51LaPI2jj2x8IfjSnS/wBOzzKxFQyypfROsqz4lBCuze69RWQkI2G3MbLIixadnazyt5pXei6tmLDoW9rFG36LGj0BfQ0zDtY0/wAoVtMMcmj/AA/Jnuxli6x35/grKnywrGfxtMcj2td57X8621LnEkHvsLHb43Fh8RupfLg1M/toITzxt9NlrqjIqjfsjLDyxvcPMSR5lIlNVM3JL9vtSJayik34rdlvtY/NFlvSSanOdEeSVth9oXHjst5DM140mOa5p2OaQ4eMKH1ebpu2GcjkEjQ7/ULehap2TOIUp0orn51O/bzt1E+IrtKioj/kZfrQjWlpJf4ZLLwX2n3LIRQShy6niOhVxF1tpDeDeOdp1HzKWYZjcFSLxSAnjYdThztPp2K1FVRy5NXPgupSnopoM3JlxTQz0ReEqyUz1afB8WEs9THf3uRob9HQDXW/mY7xrGygytigY5sT2yTEWAadINPxnHZq5Nqg2CYw6mmEou4aw9t+2aduvlvY84WdUVjWSNai9pr0uHvlie5Ustv2+f4LaRYeG4vDUN0onh2rW3Y4bi3aFmLQa5HJdDKc1zFs5LKERF9OQiIgCIiAIiIAiIgCItDlhjRp4LMNpZbsaRtA+E/qBA5yFHJIkbVc7oJYYnSvRjdVNJlflWSTT07rNF2ySA7TxsaeTlPVzw5EXlppnTO2nHt6enZTs2Gf6ERFCWApRkVk+JnmaUXjjNmtOx0m3XygausjeourYydpBFSxMG3gw4/Sd2TvOVoUEKSSXdohlYpULDDZuq5epskRF6M8gEREAREQBERAfGpo45RoyMY8cj2h3pUerchISdOne+B41ixLgDu13HUVJ0UUkMcm8hPFUSxbjreXcRiHE62k1VcZnhH/AHEPZOA5XN4xzgc5W6Y6nq4w4COeM8oDtfJY7Cs1a2fBGafCwHgJTtcwdi7dJHscN+o71wkbmZX2k4Lr39PPvJFlZIt1TZdxTTu6OXcR/KDIdmgZKUFrmgkw3JBA26N9YO7ZzKI4Zh76iVsUe1x2nYGjWXHcArVpqt19CVoZJxWN2u3sd/tOsbxrWrwLBBDU1MgFgXNDNzXAPcB1kD+VUZqJj5GqzJF18+Rp0+IyRxPbIt1RMl8OZ9MNyQpYQDocK8fDk7LXubsC3TWgahqHIF6i02RtYlmpYxZJXyrd63CIi7IwiIgCIiAIiIAiIgCguWmMYQypDK+tfDM2Nto2tcQGEkh2qN2s8/EFOlzfn277no8PocrdJRx1knwpNLXOmzPhXbYtlLIwKHBa6Qw0ldJLIGl+h2h0QQCRpRi+0bFIPc9pvlJ/tM/KuXsKxSWlmZUQPLJYnB7HDiI4iOMEXBHGCQupshMs4sUpGzss2RtmTw31sltr52naDybwbK/BIaezmNu3yLDcSqV/9qfL3Pab5Sf7TPyrFxLI6hponzzzTMijbpPeS02by2DCVMlF853eis6O70hZ0VDA96NVuqodLiFT/dSGnG8nP/JSfYf/AGValI5pjYWHSYWNLTyt0RY+Ky4yXYuBdywdHi9W1a9ZhkFCiLF068is+qln/kW9jORFG84eUv6Pw6aoBtLo8FD9c/UwjltrdzMKosYr3I1NVOFyPhVZ08Iie6N9bGHsc5jhoSmzmmxFwyx1g7FJqSqZLG2WNwfHIxr2PGxzHAFrhzghcYk31roTMPlN7YoXUjzeSkd2N9pgeSW89naY3DRWvW4a2CLbYqrxI2vutiz0RFikhGcRzlYVTyvgnrGMljdovYWSGzuS4bZY3ut4N4dH5OX8ioLOd33rOkH7oWvwLJGtrg80dO+YRloeWlosXXttI5CvRswuD4aPe5UuidKehDtrc6LOd7BfDmeSn/IvPdgwXw5vkZ/7aok5qsY8Al8cf5l57leMeATeNn5l8/T6P/p4p6DbdwOjsJy2w6qIbT1lPI87I+EDXnmY6zj4lu1xziuC1NI/g6qGWB+0NlYW3HKL7RvCsLNbnWqKeeOjrJHTUsjmxtfIdJ0LnGzSHnWY72BB2DWLWsYajCdlm3C66cD6knEvPHcZpqSEzVcjY4dJrS9wcRpE9jqaCdoWkpc6OEPc2Nlaxz3uaxo0JblzjZovocpC1GfXvQ7pEP3iqAyb7tpulQeuao6PD454Vkcq3zPrnqi2Opcdy4w+hkEVXUthkcwSBrmvN2FxaHdi08bXeJa33WsG8Oj+xL+RVZ7IXvjD0Jn/ALEyq5WabC4pYmvVVuvZ6HxXqinUnutYN4dH9iX8ie61g3h0f2JfyLlpeqx+jQ/2Xw9Dn4inUnutYN4dH5OX8ilcE7Xta9hu1zQ5p5WkXB8RXGC7Dyf7kp+jw+qaszEKJlMjVYq58TtjlU2CIiySQIiIAiIgC5vz7d9z0eH0OXSC5vz7d9z0eH0OWthH1HJSOTQr9sDi0vDSWtLQ5wGoF19EE8V9E+Jb7IXLKXC6ts8d3RnsJob6nxX1jc4bQeI7ibzHMZhMVWa6nnYHxS00bXNP1hIIPEQQCDxEBQzLfI+bC6t1PJdzD2UMtrCSInU7cRsI4iOSxPoVmjlkfTv/ANQisqJc6pwrFIqqFlRA8PilaHscOQ8RHEQbgjiIIWiznd6Kzo7vSFTOaHOL+j5vatS79zmd2xOqGU6hJuadQd1HiN7mzmn/AAes6O70heakpXU1S1q6XSy8yZHXQ5UXYuBdywdHi9W1cdLsXAu5YOjxeratHG91nP7HEZnKgs/2U3C1UdCw9hTN4SQDjnkFwD9FlvKFXfjeLR0lNLUy9pDG6Q8V7DU0bybAbyuQ8TxB9RNJPKbySyOkefnOcSbbtar4PBtSLKuief8Ah1IuVjGspVmxym/R+JRSudaGQ8BNxDg5CBpHc1wY7+VTjJLNrw+T07yy9TUn2zBq12g0hC0fTvL1ShU6txskdSj4+GS+/ehFZUsp2mih+arKb2/hkT3G80P7vNfaXsA0Xn6TCw85KmC8ZJGsb1YuqFhFucp5zu+9Z0g/dCsj2OfvVZ9ZB92RVvnO771nSD90L3IzOJV4U2RtK2BwmLHO4Zjn62BwFrOFu2K9ZNC6ajRjNVRv2IEWzrnVaLnj9YDFPk6LyMn91P1gcU+TovIyf3VifpNR1d5L8RCyM99JC/CJXyBvCRyQuhcdoe6VrXAc7C/Vu3LmsFSHKvLyuxMj21KCxh0mQxt0GNda2lo8ZtfWSTrK3ma7NxNiFQyeaMtoY3h73uFhKWm/As+NcixI1AX47LapmfJU6/FXr/BEq7S5Fm56JC7BA53bGSmJ5zrKobJvu2m6VB65qv8Az696HdIh+8VQGTfdtN0qD1zVDhn0ru1fI+v1OwHRg7QDzi684FvxW+IL9ovLE5yHliP8RrOm1Pr3q78wcYOFuuAf3uXaL/w4lSOWXfGs6bU+verwzA96ndMl9XEvU4l9InIgZvFkcA34rfEF+0ReWJwiIgCIiAIiIAub8+3fc9Hh9Dl0gub8+3fc9Hh9DlrYR9RyUjk0N37HXuiq+pi9Y5Whl7kVFitIYX2bK274JiO0ktx/NOwjr2gKr/Y690VX1MXrHK9V8xF7o6tXNXNLeR9Zm041xLDZaaZ8E7DHLG4sew8RHpHGDxggqxMAzi8Lg1VhlU/9oyld7Wkce3jbb9gSfhNA1coFuIXnmeHNz7eh9uUzP3uFvZNaNc0Q16NuN7dZHLrHJbnZbkMkddEirqipyX8kSorVC7FwLuWDo8Xq2rjldiYNIG0kLnEACmiJJ1AARAkkqjjWjOf2OoysfZA5T6EMWHsPZTHh5gPkmG0bTuLwT/lqigt5lvlGcQr5qrXoPfoxA8ULexjFuLsQCd5KlOazNdHisc01TJLFEx7YozFoguktpPvpA6gCz7W5XoEZRUyK/n2qcr+5cjZUmf8AmijbFHQU7Y42NjY0SSamNADW9QAVZYtXCeeSZsbYhLI6Tgmm7W6RuWjdclXt+rzh/hNZ9qH+2o5l9mVgoqF9VSS1Er4i1z2S6BHBXs5w0WjWLg8wKr01VRsfaPJVy6T6rXdJq8xWU3tavNK82iq26AvsE7LmM9YL27y5q6KXGFLUvie2SNxa9j2vY4bQ9pBa4cxAXXWS2PNrqOGqZa0sYc5o+DINUjOpwcOpU8Yg2XpKnTkvb/nkdRr0HNGc7vvWdIP3Qt7mpzcU2LMndUSzxmF0bW8CWC4eHk30mn4oWiznd96zpB+6FZHsc/eqz6yD7si0aiR0dEjmLZbN+xyiXcbH9XnDvCa37UP9tRXK3MLUU7HS0EpqmtBJgc3Qlt822qQ7tR5AVfqLBjxKoYt9q/UpIrEOSMlsoY6GYPmoqarYHdlHUMuRbboE6mnnaeZdRZM4/T11MyopT+ycLaNg0scNRic0dqRybNhGohUnn4ySbT1TK2FujHVaQlAGoVDdZdu02m+8tceNfnMNlRwFa6je79nVNuwHYKhgJHNpN0hvIatSsibV06VDNU9r3HDV2VsWBn170O6RD94qgMm+7abpUHrmq/8APr3od0iH7xVAZN9203SoPXNUmF/Su7V8j4/eOwkRF5cnORMsu+NZ02p9e9XhmB71O6ZL6uJUfll3xrOm1Pr3q8MwPep3TJfVxL1OJfSJyIGbxZaIi8sThERAEREAREQBc359u+56PD6HLpBYlThNPK7Skghkda2k+JjzYbBchXKOpSmk21S+Ry5LoUr7HXuiq+pi9Y5Xqsalw2GIkxQxRkixMcbWXHIbDWslc1c6TyrIiWuGpZLBUNnqzc8A84lSs/YyO/eI2j3uVx99HI1xOvkcfnar0nqAzW4djxuGvR3nkG/xr2SNkjbODXscNYIDmkHdsIXylqnU8m03mh9cy6HGC6Fzm5T+1MDiiY601XBFA2x18FwTTM7m0SG/5gU+/wCn6TwWn8hH+C+9RhsMgAkhieGizQ+NrrDVqFxq2DxK/UYiyZ7HK3Jq31OEZY42YwkgAEkmwA1kk7AAutciMnRQUEFLYaTIwZCOOZ3ZSG/H2RIG4BZzMApAQ4U1OHAggiCMEEG4INtRWeo67EPmWo1EsiH1rLBfKqpmSxujkaHMkY5j2nYWOBDm9YJX1RZeh2cf5T4G6hrJqV97wyFoJ+Ezax/W0tPWrV9j7lP79h8jtv7zDc8epsrB/odbc4q36nB6eV2nJBDI42Bc+JjzYbBci69p8Ip43aUcELHDY5kTGnWLHWByLZnxJs8Pw3Nz436SNGWW5y9nO771nSD90KyPY5+9Vn1kH3ZVbMuE07iXOghc46y50TCSeUkjWvrTUUcd+DjZHfboMay9tl7DWuJsRSSn+Ds8M78AjLLc+yIiySQjGcjJv2/hs0LReVreGh1XPCx3IA3uGk3+dctUNa+CVk0R0ZIpGyMdyPa4OafGAuzFhHBabweDyLPwWpRYh8uxWObdFOHNuVvnRx2OuydZVRdrLJA6176LtIh8Z3tcHDqVJZN9203SoPXNXVmNGGmpXO4CJ8bS08Dota0kvAvaxF9d9iibcrqcEEYdACDcEaAsRsPvaijxqCjYsTk1uqdi8i1FQT1CbcaXTTo9SwkUJ90c+DDy3/BPdHPgw8t/wWH8/B/bwX0LX6XVf18U9TnrLLvjWdNqfXvV4ZgO9TumS+riWS/K+ncSXYfASSSSSwkk7STwaleTFYJoOEbAynaXu0WMtY2sC7UBxgjqW1LjUNXGkLEzy49HIrSYfPAm3Ilk7U9TboiKkVwiIgCIiAIiIAiIgCIiALWz0EkZL6VzW8Zgffg3HjtbXG7eNXKONbJFy5qOO2PVuhqqTKKNzuClBp5vkprC+9j9jhzLarFxDDYp26EzA9vFfaDyg7QVH5cJrqTXSSmeIfwJtZA5AdV+ojmKgV8keqXTimvd6dxYbHFLursrwXTkvRz7yVIorSZeR30KmJ8DxqOouAO8dsPEVIKPE4ZheKVj9zXAkc7doXcc8cm6pxLSyxb7efR3mUiIpiuEREAREQBERAERYOLYxFTM05XfRYO2ceQBcucjUuuh0xjnqjWpdTR5wK8NgbCD2Ujw4j5jNd/taPiKr9ZmLYo+plMr9p1Bo2NaNjR/9xlYa8vVTfGkVyadB7aip/l4UYuuqhEX7hhc9wYxpc5xsGtFySq+pbVbZqfXD6F88rYmDsnm3MONx3AXKtuipGxRtiZ2rGho6uM7+NajJbJsUrNJ9jM8dkRrDRt0AfSePqW+XoqGmWFu07VTyOJ1iTv2WbqeIREWgZQREQBERAEREAREQBERAEREAREQGJiGEw1AtNG1/ITqI5nDWFFcQzfEHSppde0Ml1HqePw61NUVeWmjl3k5lqCsmg3HZcOgrh9ZidH25l0RxvAmZ9vXbxhZVLnElHvkMb97HFnpup6tbW5OUs2t8LL/ABmjQPjba6qrSzM/ik5L7+xeSup5P54k7U9p5mngzhU57eOVh3Brh6b+ZZ0WWlE7+Lo7nRvH9FrqrN3CfepZGbnASD+h861c+b6oHaSRP5y5h8ViPOuFkrWatRffUpKkWHSaOVPfWi+ZL2ZS0Z2VEXW8D0r6fp2l8Jg8qz8VXsuR9a3+DpfRew/1WK7J+rG2nm6mE+hcLWzprH4KdphtK7dl8ULHkylo27aiLqeHehYVRlzRs7Vz5DyMYfS6wUBOD1Pg8/kn/gvRgtSdlPP5J/4KN1fOujfBSZuF0ybz780JDiGcKR2qCMR/PedM9Tdg86i1VVvlcXyPc9x+E436tw3LMZk7Vu2U8vW3R9NlmwZEVjtrGs3vkb6G3VR/zE+8iryyL0fylMn7VanPM0KKaUmbo7Zp/wCWJv8Aud+CkGH5LUsFi2IOcPhydmecX1DqAUseHTO3siGXFoGbv7l6vyQLCMlqipsWt0I/lJAQLfNG13Vq3qfYJk5DSjsBpSEWdK7adw+KNw862qLWgo44c9V4mDVYhLUZaJwT7hERXDPCIiAIiIAiIgCIiAIiIAiIgCIiAIiIAiIgCIiAIiIAiIgCIiAIiIAiIgCIiAIiIAiIgCIiAIiIAiIgCIiAIiIAiIgCIiAIiIAiIgCIiAIiIAiIgCIiAIiIAiIgCIiAIiIAiIgCIiAIiIAiIgCIiAIiIAiIgCIiAIiIAiIgCIiAIiIAiIgCIiAIiIAiIgCIiAIiIAiIgP/Z"/>
          <p:cNvSpPr>
            <a:spLocks noChangeAspect="1" noChangeArrowheads="1"/>
          </p:cNvSpPr>
          <p:nvPr/>
        </p:nvSpPr>
        <p:spPr bwMode="auto">
          <a:xfrm>
            <a:off x="221262" y="-888210"/>
            <a:ext cx="433493" cy="433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ZA" sz="5120"/>
          </a:p>
        </p:txBody>
      </p:sp>
      <p:sp>
        <p:nvSpPr>
          <p:cNvPr id="31748" name="AutoShape 4" descr="data:image/jpeg;base64,/9j/4AAQSkZJRgABAQAAAQABAAD/2wCEAAkGBhAQEBUQDxAQEBASEBIQEg8PEBQQFxYQFRAVFRMQFhIaHCchFxkjGRISHy8gIycpLCwsFR4yNjAqNScrLikBCQoKDgwOGg8PGi8lHyQuLC8sKi0sLDUvLzQvMS0qLC0vMCwsLDUsNSwpLCwsLCwsLy8sLCwsNTQsLCwvNCwsLP/AABEIAMIBAwMBIgACEQEDEQH/xAAcAAEAAgMBAQEAAAAAAAAAAAAABgcEBQgBAwL/xABQEAABAwIBBgYKDggFBQAAAAABAAIDBBEFBgcSITFhE0FRcXSBIjI0NVSRk6GxswgUFzNCUlNicnOSstHSFRgjJEOCwdMlg6LC4hZEVbTw/8QAGgEBAAMBAQEAAAAAAAAAAAAAAAMEBQIGAf/EADQRAAEDAgMECAUFAQEAAAAAAAABAgMEEQUhMRIyUYFBYXGRobHR8BMUNMHhFSIzUvFTQv/aAAwDAQACEQMRAD8AvFERAEREAREQBERAEREAREQBERAEREAREQBERAEREAREQBERAEREAREQBERAEREAREQBERAEREAREQBERAEXhcvOEHKPGgsfpF5deoAiIgCIiAIiIAiIgCIiAIiIAiIgCIiAIiIAiIgCIiAIiIAiKL4/lsyEmOC0sg1F3wGnk+cdw8aillZE3aepNDBJO7ZYlyST1DI2l0jmsaNrnENHjKjmIZfU7NUTXTHlHYN+0dfmUFrsRlndpTPc88V9g3BuwdSxljy4k9co0sehgweNucq3XgmnvuJHV5d1T+00Ih81ukfG6/oWpqMZqZO3nlO7TcB4hqWEiz3zyP3nKasdNDHutROR65xO0359a8spDgmRk1QA954GI6wSLucOVreIbz51LaPI2jj2x8IfjSnS/wBOzzKxFQyypfROsqz4lBCuze69RWQkI2G3MbLIixadnazyt5pXei6tmLDoW9rFG36LGj0BfQ0zDtY0/wAoVtMMcmj/AA/Jnuxli6x35/grKnywrGfxtMcj2td57X8621LnEkHvsLHb43Fh8RupfLg1M/toITzxt9NlrqjIqjfsjLDyxvcPMSR5lIlNVM3JL9vtSJayik34rdlvtY/NFlvSSanOdEeSVth9oXHjst5DM140mOa5p2OaQ4eMKH1ebpu2GcjkEjQ7/ULehap2TOIUp0orn51O/bzt1E+IrtKioj/kZfrQjWlpJf4ZLLwX2n3LIRQShy6niOhVxF1tpDeDeOdp1HzKWYZjcFSLxSAnjYdThztPp2K1FVRy5NXPgupSnopoM3JlxTQz0ReEqyUz1afB8WEs9THf3uRob9HQDXW/mY7xrGygytigY5sT2yTEWAadINPxnHZq5Nqg2CYw6mmEou4aw9t+2aduvlvY84WdUVjWSNai9pr0uHvlie5Ustv2+f4LaRYeG4vDUN0onh2rW3Y4bi3aFmLQa5HJdDKc1zFs5LKERF9OQiIgCIiAIiIAiIgCItDlhjRp4LMNpZbsaRtA+E/qBA5yFHJIkbVc7oJYYnSvRjdVNJlflWSTT07rNF2ySA7TxsaeTlPVzw5EXlppnTO2nHt6enZTs2Gf6ERFCWApRkVk+JnmaUXjjNmtOx0m3XygausjeourYydpBFSxMG3gw4/Sd2TvOVoUEKSSXdohlYpULDDZuq5epskRF6M8gEREAREQBERAfGpo45RoyMY8cj2h3pUerchISdOne+B41ixLgDu13HUVJ0UUkMcm8hPFUSxbjreXcRiHE62k1VcZnhH/AHEPZOA5XN4xzgc5W6Y6nq4w4COeM8oDtfJY7Cs1a2fBGafCwHgJTtcwdi7dJHscN+o71wkbmZX2k4Lr39PPvJFlZIt1TZdxTTu6OXcR/KDIdmgZKUFrmgkw3JBA26N9YO7ZzKI4Zh76iVsUe1x2nYGjWXHcArVpqt19CVoZJxWN2u3sd/tOsbxrWrwLBBDU1MgFgXNDNzXAPcB1kD+VUZqJj5GqzJF18+Rp0+IyRxPbIt1RMl8OZ9MNyQpYQDocK8fDk7LXubsC3TWgahqHIF6i02RtYlmpYxZJXyrd63CIi7IwiIgCIiAIiIAiIgCguWmMYQypDK+tfDM2Nto2tcQGEkh2qN2s8/EFOlzfn277no8PocrdJRx1knwpNLXOmzPhXbYtlLIwKHBa6Qw0ldJLIGl+h2h0QQCRpRi+0bFIPc9pvlJ/tM/KuXsKxSWlmZUQPLJYnB7HDiI4iOMEXBHGCQupshMs4sUpGzss2RtmTw31sltr52naDybwbK/BIaezmNu3yLDcSqV/9qfL3Pab5Sf7TPyrFxLI6hponzzzTMijbpPeS02by2DCVMlF853eis6O70hZ0VDA96NVuqodLiFT/dSGnG8nP/JSfYf/AGValI5pjYWHSYWNLTyt0RY+Ky4yXYuBdywdHi9W1a9ZhkFCiLF068is+qln/kW9jORFG84eUv6Pw6aoBtLo8FD9c/UwjltrdzMKosYr3I1NVOFyPhVZ08Iie6N9bGHsc5jhoSmzmmxFwyx1g7FJqSqZLG2WNwfHIxr2PGxzHAFrhzghcYk31roTMPlN7YoXUjzeSkd2N9pgeSW89naY3DRWvW4a2CLbYqrxI2vutiz0RFikhGcRzlYVTyvgnrGMljdovYWSGzuS4bZY3ut4N4dH5OX8ioLOd33rOkH7oWvwLJGtrg80dO+YRloeWlosXXttI5CvRswuD4aPe5UuidKehDtrc6LOd7BfDmeSn/IvPdgwXw5vkZ/7aok5qsY8Al8cf5l57leMeATeNn5l8/T6P/p4p6DbdwOjsJy2w6qIbT1lPI87I+EDXnmY6zj4lu1xziuC1NI/g6qGWB+0NlYW3HKL7RvCsLNbnWqKeeOjrJHTUsjmxtfIdJ0LnGzSHnWY72BB2DWLWsYajCdlm3C66cD6knEvPHcZpqSEzVcjY4dJrS9wcRpE9jqaCdoWkpc6OEPc2Nlaxz3uaxo0JblzjZovocpC1GfXvQ7pEP3iqAyb7tpulQeuao6PD454Vkcq3zPrnqi2Opcdy4w+hkEVXUthkcwSBrmvN2FxaHdi08bXeJa33WsG8Oj+xL+RVZ7IXvjD0Jn/ALEyq5WabC4pYmvVVuvZ6HxXqinUnutYN4dH9iX8ie61g3h0f2JfyLlpeqx+jQ/2Xw9Dn4inUnutYN4dH5OX8ilcE7Xta9hu1zQ5p5WkXB8RXGC7Dyf7kp+jw+qaszEKJlMjVYq58TtjlU2CIiySQIiIAiIgC5vz7d9z0eH0OXSC5vz7d9z0eH0OWthH1HJSOTQr9sDi0vDSWtLQ5wGoF19EE8V9E+Jb7IXLKXC6ts8d3RnsJob6nxX1jc4bQeI7ibzHMZhMVWa6nnYHxS00bXNP1hIIPEQQCDxEBQzLfI+bC6t1PJdzD2UMtrCSInU7cRsI4iOSxPoVmjlkfTv/ANQisqJc6pwrFIqqFlRA8PilaHscOQ8RHEQbgjiIIWiznd6Kzo7vSFTOaHOL+j5vatS79zmd2xOqGU6hJuadQd1HiN7mzmn/AAes6O70heakpXU1S1q6XSy8yZHXQ5UXYuBdywdHi9W1cdLsXAu5YOjxeratHG91nP7HEZnKgs/2U3C1UdCw9hTN4SQDjnkFwD9FlvKFXfjeLR0lNLUy9pDG6Q8V7DU0bybAbyuQ8TxB9RNJPKbySyOkefnOcSbbtar4PBtSLKuief8Ah1IuVjGspVmxym/R+JRSudaGQ8BNxDg5CBpHc1wY7+VTjJLNrw+T07yy9TUn2zBq12g0hC0fTvL1ShU6txskdSj4+GS+/ehFZUsp2mih+arKb2/hkT3G80P7vNfaXsA0Xn6TCw85KmC8ZJGsb1YuqFhFucp5zu+9Z0g/dCsj2OfvVZ9ZB92RVvnO771nSD90L3IzOJV4U2RtK2BwmLHO4Zjn62BwFrOFu2K9ZNC6ajRjNVRv2IEWzrnVaLnj9YDFPk6LyMn91P1gcU+TovIyf3VifpNR1d5L8RCyM99JC/CJXyBvCRyQuhcdoe6VrXAc7C/Vu3LmsFSHKvLyuxMj21KCxh0mQxt0GNda2lo8ZtfWSTrK3ma7NxNiFQyeaMtoY3h73uFhKWm/As+NcixI1AX47LapmfJU6/FXr/BEq7S5Fm56JC7BA53bGSmJ5zrKobJvu2m6VB65qv8Az696HdIh+8VQGTfdtN0qD1zVDhn0ru1fI+v1OwHRg7QDzi684FvxW+IL9ovLE5yHliP8RrOm1Pr3q78wcYOFuuAf3uXaL/w4lSOWXfGs6bU+verwzA96ndMl9XEvU4l9InIgZvFkcA34rfEF+0ReWJwiIgCIiAIiIAub8+3fc9Hh9Dl0gub8+3fc9Hh9DlrYR9RyUjk0N37HXuiq+pi9Y5Whl7kVFitIYX2bK274JiO0ktx/NOwjr2gKr/Y690VX1MXrHK9V8xF7o6tXNXNLeR9Zm041xLDZaaZ8E7DHLG4sew8RHpHGDxggqxMAzi8Lg1VhlU/9oyld7Wkce3jbb9gSfhNA1coFuIXnmeHNz7eh9uUzP3uFvZNaNc0Q16NuN7dZHLrHJbnZbkMkddEirqipyX8kSorVC7FwLuWDo8Xq2rjldiYNIG0kLnEACmiJJ1AARAkkqjjWjOf2OoysfZA5T6EMWHsPZTHh5gPkmG0bTuLwT/lqigt5lvlGcQr5qrXoPfoxA8ULexjFuLsQCd5KlOazNdHisc01TJLFEx7YozFoguktpPvpA6gCz7W5XoEZRUyK/n2qcr+5cjZUmf8AmijbFHQU7Y42NjY0SSamNADW9QAVZYtXCeeSZsbYhLI6Tgmm7W6RuWjdclXt+rzh/hNZ9qH+2o5l9mVgoqF9VSS1Er4i1z2S6BHBXs5w0WjWLg8wKr01VRsfaPJVy6T6rXdJq8xWU3tavNK82iq26AvsE7LmM9YL27y5q6KXGFLUvie2SNxa9j2vY4bQ9pBa4cxAXXWS2PNrqOGqZa0sYc5o+DINUjOpwcOpU8Yg2XpKnTkvb/nkdRr0HNGc7vvWdIP3Qt7mpzcU2LMndUSzxmF0bW8CWC4eHk30mn4oWiznd96zpB+6FZHsc/eqz6yD7si0aiR0dEjmLZbN+xyiXcbH9XnDvCa37UP9tRXK3MLUU7HS0EpqmtBJgc3Qlt822qQ7tR5AVfqLBjxKoYt9q/UpIrEOSMlsoY6GYPmoqarYHdlHUMuRbboE6mnnaeZdRZM4/T11MyopT+ycLaNg0scNRic0dqRybNhGohUnn4ySbT1TK2FujHVaQlAGoVDdZdu02m+8tceNfnMNlRwFa6je79nVNuwHYKhgJHNpN0hvIatSsibV06VDNU9r3HDV2VsWBn170O6RD94qgMm+7abpUHrmq/8APr3od0iH7xVAZN9203SoPXNUmF/Su7V8j4/eOwkRF5cnORMsu+NZ02p9e9XhmB71O6ZL6uJUfll3xrOm1Pr3q8MwPep3TJfVxL1OJfSJyIGbxZaIi8sThERAEREAREQBc359u+56PD6HLpBYlThNPK7Skghkda2k+JjzYbBchXKOpSmk21S+Ry5LoUr7HXuiq+pi9Y5Xqsalw2GIkxQxRkixMcbWXHIbDWslc1c6TyrIiWuGpZLBUNnqzc8A84lSs/YyO/eI2j3uVx99HI1xOvkcfnar0nqAzW4djxuGvR3nkG/xr2SNkjbODXscNYIDmkHdsIXylqnU8m03mh9cy6HGC6Fzm5T+1MDiiY601XBFA2x18FwTTM7m0SG/5gU+/wCn6TwWn8hH+C+9RhsMgAkhieGizQ+NrrDVqFxq2DxK/UYiyZ7HK3Jq31OEZY42YwkgAEkmwA1kk7AAutciMnRQUEFLYaTIwZCOOZ3ZSG/H2RIG4BZzMApAQ4U1OHAggiCMEEG4INtRWeo67EPmWo1EsiH1rLBfKqpmSxujkaHMkY5j2nYWOBDm9YJX1RZeh2cf5T4G6hrJqV97wyFoJ+Ezax/W0tPWrV9j7lP79h8jtv7zDc8epsrB/odbc4q36nB6eV2nJBDI42Bc+JjzYbBci69p8Ip43aUcELHDY5kTGnWLHWByLZnxJs8Pw3Nz436SNGWW5y9nO771nSD90KyPY5+9Vn1kH3ZVbMuE07iXOghc46y50TCSeUkjWvrTUUcd+DjZHfboMay9tl7DWuJsRSSn+Ds8M78AjLLc+yIiySQjGcjJv2/hs0LReVreGh1XPCx3IA3uGk3+dctUNa+CVk0R0ZIpGyMdyPa4OafGAuzFhHBabweDyLPwWpRYh8uxWObdFOHNuVvnRx2OuydZVRdrLJA6176LtIh8Z3tcHDqVJZN9203SoPXNXVmNGGmpXO4CJ8bS08Dota0kvAvaxF9d9iibcrqcEEYdACDcEaAsRsPvaijxqCjYsTk1uqdi8i1FQT1CbcaXTTo9SwkUJ90c+DDy3/BPdHPgw8t/wWH8/B/bwX0LX6XVf18U9TnrLLvjWdNqfXvV4ZgO9TumS+riWS/K+ncSXYfASSSSSwkk7STwaleTFYJoOEbAynaXu0WMtY2sC7UBxgjqW1LjUNXGkLEzy49HIrSYfPAm3Ilk7U9TboiKkVwiIgCIiAIiIAiIgCIiALWz0EkZL6VzW8Zgffg3HjtbXG7eNXKONbJFy5qOO2PVuhqqTKKNzuClBp5vkprC+9j9jhzLarFxDDYp26EzA9vFfaDyg7QVH5cJrqTXSSmeIfwJtZA5AdV+ojmKgV8keqXTimvd6dxYbHFLursrwXTkvRz7yVIorSZeR30KmJ8DxqOouAO8dsPEVIKPE4ZheKVj9zXAkc7doXcc8cm6pxLSyxb7efR3mUiIpiuEREAREQBERAERYOLYxFTM05XfRYO2ceQBcucjUuuh0xjnqjWpdTR5wK8NgbCD2Ujw4j5jNd/taPiKr9ZmLYo+plMr9p1Bo2NaNjR/9xlYa8vVTfGkVyadB7aip/l4UYuuqhEX7hhc9wYxpc5xsGtFySq+pbVbZqfXD6F88rYmDsnm3MONx3AXKtuipGxRtiZ2rGho6uM7+NajJbJsUrNJ9jM8dkRrDRt0AfSePqW+XoqGmWFu07VTyOJ1iTv2WbqeIREWgZQREQBERAEREAREQBERAEREAREQGJiGEw1AtNG1/ITqI5nDWFFcQzfEHSppde0Ml1HqePw61NUVeWmjl3k5lqCsmg3HZcOgrh9ZidH25l0RxvAmZ9vXbxhZVLnElHvkMb97HFnpup6tbW5OUs2t8LL/ABmjQPjba6qrSzM/ik5L7+xeSup5P54k7U9p5mngzhU57eOVh3Brh6b+ZZ0WWlE7+Lo7nRvH9FrqrN3CfepZGbnASD+h861c+b6oHaSRP5y5h8ViPOuFkrWatRffUpKkWHSaOVPfWi+ZL2ZS0Z2VEXW8D0r6fp2l8Jg8qz8VXsuR9a3+DpfRew/1WK7J+rG2nm6mE+hcLWzprH4KdphtK7dl8ULHkylo27aiLqeHehYVRlzRs7Vz5DyMYfS6wUBOD1Pg8/kn/gvRgtSdlPP5J/4KN1fOujfBSZuF0ybz780JDiGcKR2qCMR/PedM9Tdg86i1VVvlcXyPc9x+E436tw3LMZk7Vu2U8vW3R9NlmwZEVjtrGs3vkb6G3VR/zE+8iryyL0fylMn7VanPM0KKaUmbo7Zp/wCWJv8Aud+CkGH5LUsFi2IOcPhydmecX1DqAUseHTO3siGXFoGbv7l6vyQLCMlqipsWt0I/lJAQLfNG13Vq3qfYJk5DSjsBpSEWdK7adw+KNw862qLWgo44c9V4mDVYhLUZaJwT7hERXDPCIiAIiIAiIgCIiAIiIAiIgCIiAIiIAiIgCIiAIiIAiIgCIiAIiIAiIgCIiAIiIAiIgCIiAIiIAiIgCIiAIiIAiIgCIiAIiIAiIgCIiAIiIAiIgCIiAIiIAiIgCIiAIiIAiIgCIiAIiIAiIgCIiAIiIAiIgCIiAIiIAiIgCIiAIiIAiIgCIiAIiIAiIgCIiAIiIAiIgP/Z"/>
          <p:cNvSpPr>
            <a:spLocks noChangeAspect="1" noChangeArrowheads="1"/>
          </p:cNvSpPr>
          <p:nvPr/>
        </p:nvSpPr>
        <p:spPr bwMode="auto">
          <a:xfrm>
            <a:off x="221262" y="-888210"/>
            <a:ext cx="433493" cy="433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ZA" sz="5120"/>
          </a:p>
        </p:txBody>
      </p:sp>
      <p:sp>
        <p:nvSpPr>
          <p:cNvPr id="31750" name="Text Box 4"/>
          <p:cNvSpPr txBox="1">
            <a:spLocks noChangeArrowheads="1"/>
          </p:cNvSpPr>
          <p:nvPr/>
        </p:nvSpPr>
        <p:spPr bwMode="auto">
          <a:xfrm>
            <a:off x="221262" y="2601570"/>
            <a:ext cx="1638582" cy="830997"/>
          </a:xfrm>
          <a:prstGeom prst="rect">
            <a:avLst/>
          </a:prstGeom>
          <a:solidFill>
            <a:schemeClr val="bg1"/>
          </a:solidFill>
          <a:ln w="28575" cmpd="thinThick">
            <a:solidFill>
              <a:schemeClr val="tx1"/>
            </a:solidFill>
            <a:miter lim="800000"/>
            <a:headEnd/>
            <a:tailEnd/>
          </a:ln>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600" b="1" dirty="0"/>
              <a:t>Astronomy for Universities and Research</a:t>
            </a:r>
          </a:p>
        </p:txBody>
      </p:sp>
      <p:sp>
        <p:nvSpPr>
          <p:cNvPr id="31751" name="Text Box 5"/>
          <p:cNvSpPr txBox="1">
            <a:spLocks noChangeArrowheads="1"/>
          </p:cNvSpPr>
          <p:nvPr/>
        </p:nvSpPr>
        <p:spPr bwMode="auto">
          <a:xfrm>
            <a:off x="221262" y="4443918"/>
            <a:ext cx="1638582" cy="830997"/>
          </a:xfrm>
          <a:prstGeom prst="rect">
            <a:avLst/>
          </a:prstGeom>
          <a:solidFill>
            <a:schemeClr val="bg1"/>
          </a:solidFill>
          <a:ln w="28575" cmpd="thinThick">
            <a:solidFill>
              <a:schemeClr val="tx1"/>
            </a:solidFill>
            <a:miter lim="800000"/>
            <a:headEnd/>
            <a:tailEnd/>
          </a:ln>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600" b="1" dirty="0"/>
              <a:t>Astronomy for Children and Schools</a:t>
            </a:r>
          </a:p>
        </p:txBody>
      </p:sp>
      <p:sp>
        <p:nvSpPr>
          <p:cNvPr id="31752" name="Text Box 6"/>
          <p:cNvSpPr txBox="1">
            <a:spLocks noChangeArrowheads="1"/>
          </p:cNvSpPr>
          <p:nvPr/>
        </p:nvSpPr>
        <p:spPr bwMode="auto">
          <a:xfrm>
            <a:off x="221262" y="6394637"/>
            <a:ext cx="1638582" cy="584775"/>
          </a:xfrm>
          <a:prstGeom prst="rect">
            <a:avLst/>
          </a:prstGeom>
          <a:solidFill>
            <a:schemeClr val="bg1"/>
          </a:solidFill>
          <a:ln w="28575" cmpd="thinThick">
            <a:solidFill>
              <a:schemeClr val="tx1"/>
            </a:solidFill>
            <a:miter lim="800000"/>
            <a:headEnd/>
            <a:tailEnd/>
          </a:ln>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600" b="1" dirty="0"/>
              <a:t>Astronomy for the public</a:t>
            </a:r>
          </a:p>
        </p:txBody>
      </p:sp>
      <p:cxnSp>
        <p:nvCxnSpPr>
          <p:cNvPr id="27" name="Straight Connector 26"/>
          <p:cNvCxnSpPr/>
          <p:nvPr/>
        </p:nvCxnSpPr>
        <p:spPr>
          <a:xfrm>
            <a:off x="2098711" y="1531352"/>
            <a:ext cx="0" cy="6394027"/>
          </a:xfrm>
          <a:prstGeom prst="line">
            <a:avLst/>
          </a:prstGeom>
          <a:ln w="19050"/>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a:off x="4848740" y="1593088"/>
            <a:ext cx="0" cy="6394027"/>
          </a:xfrm>
          <a:prstGeom prst="line">
            <a:avLst/>
          </a:prstGeom>
          <a:ln w="19050"/>
        </p:spPr>
        <p:style>
          <a:lnRef idx="1">
            <a:schemeClr val="dk1"/>
          </a:lnRef>
          <a:fillRef idx="0">
            <a:schemeClr val="dk1"/>
          </a:fillRef>
          <a:effectRef idx="0">
            <a:schemeClr val="dk1"/>
          </a:effectRef>
          <a:fontRef idx="minor">
            <a:schemeClr val="tx1"/>
          </a:fontRef>
        </p:style>
      </p:cxnSp>
      <p:grpSp>
        <p:nvGrpSpPr>
          <p:cNvPr id="50" name="Group 49"/>
          <p:cNvGrpSpPr/>
          <p:nvPr/>
        </p:nvGrpSpPr>
        <p:grpSpPr>
          <a:xfrm>
            <a:off x="4871091" y="1376341"/>
            <a:ext cx="2624006" cy="6834587"/>
            <a:chOff x="4444740" y="1447800"/>
            <a:chExt cx="1845004" cy="4805571"/>
          </a:xfrm>
        </p:grpSpPr>
        <p:sp>
          <p:nvSpPr>
            <p:cNvPr id="31764" name="Rectangle 38"/>
            <p:cNvSpPr>
              <a:spLocks noChangeArrowheads="1"/>
            </p:cNvSpPr>
            <p:nvPr/>
          </p:nvSpPr>
          <p:spPr bwMode="auto">
            <a:xfrm>
              <a:off x="4644008" y="5695947"/>
              <a:ext cx="1584176" cy="557424"/>
            </a:xfrm>
            <a:prstGeom prst="rect">
              <a:avLst/>
            </a:prstGeom>
            <a:solidFill>
              <a:schemeClr val="accent2">
                <a:lumMod val="20000"/>
                <a:lumOff val="8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ZA" sz="2276" b="1" dirty="0"/>
                <a:t>€ 2,237,844</a:t>
              </a:r>
            </a:p>
            <a:p>
              <a:r>
                <a:rPr lang="en-ZA" sz="2276" b="1" dirty="0"/>
                <a:t>(€ 1,534,513) </a:t>
              </a:r>
              <a:endParaRPr lang="en-ZA" sz="2276" b="1" dirty="0">
                <a:solidFill>
                  <a:srgbClr val="FF0000"/>
                </a:solidFill>
              </a:endParaRPr>
            </a:p>
          </p:txBody>
        </p:sp>
        <p:grpSp>
          <p:nvGrpSpPr>
            <p:cNvPr id="47" name="Group 46"/>
            <p:cNvGrpSpPr/>
            <p:nvPr/>
          </p:nvGrpSpPr>
          <p:grpSpPr>
            <a:xfrm>
              <a:off x="4444740" y="1447800"/>
              <a:ext cx="1845004" cy="4014551"/>
              <a:chOff x="4444740" y="1447800"/>
              <a:chExt cx="1845004" cy="4014551"/>
            </a:xfrm>
          </p:grpSpPr>
          <p:grpSp>
            <p:nvGrpSpPr>
              <p:cNvPr id="5" name="Group 19"/>
              <p:cNvGrpSpPr>
                <a:grpSpLocks/>
              </p:cNvGrpSpPr>
              <p:nvPr/>
            </p:nvGrpSpPr>
            <p:grpSpPr bwMode="auto">
              <a:xfrm>
                <a:off x="4450073" y="2209802"/>
                <a:ext cx="1839671" cy="661756"/>
                <a:chOff x="3603481" y="2450068"/>
                <a:chExt cx="1838899" cy="661024"/>
              </a:xfrm>
            </p:grpSpPr>
            <p:sp>
              <p:nvSpPr>
                <p:cNvPr id="31771" name="TextBox 13"/>
                <p:cNvSpPr txBox="1">
                  <a:spLocks noChangeArrowheads="1"/>
                </p:cNvSpPr>
                <p:nvPr/>
              </p:nvSpPr>
              <p:spPr bwMode="auto">
                <a:xfrm>
                  <a:off x="3605357" y="2450068"/>
                  <a:ext cx="1426550" cy="28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ZA" sz="1991" b="1" dirty="0"/>
                    <a:t>54 applications</a:t>
                  </a:r>
                </a:p>
              </p:txBody>
            </p:sp>
            <p:sp>
              <p:nvSpPr>
                <p:cNvPr id="31772" name="TextBox 14"/>
                <p:cNvSpPr txBox="1">
                  <a:spLocks noChangeArrowheads="1"/>
                </p:cNvSpPr>
                <p:nvPr/>
              </p:nvSpPr>
              <p:spPr bwMode="auto">
                <a:xfrm>
                  <a:off x="3603481" y="2831067"/>
                  <a:ext cx="1838899" cy="28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ZA" sz="1991" b="1" dirty="0"/>
                    <a:t>€ 919,308 requested</a:t>
                  </a:r>
                </a:p>
              </p:txBody>
            </p:sp>
          </p:grpSp>
          <p:grpSp>
            <p:nvGrpSpPr>
              <p:cNvPr id="6" name="Group 20"/>
              <p:cNvGrpSpPr>
                <a:grpSpLocks/>
              </p:cNvGrpSpPr>
              <p:nvPr/>
            </p:nvGrpSpPr>
            <p:grpSpPr bwMode="auto">
              <a:xfrm>
                <a:off x="4444740" y="3505197"/>
                <a:ext cx="1843194" cy="661756"/>
                <a:chOff x="3584584" y="3821667"/>
                <a:chExt cx="1842417" cy="661026"/>
              </a:xfrm>
            </p:grpSpPr>
            <p:sp>
              <p:nvSpPr>
                <p:cNvPr id="31769" name="TextBox 15"/>
                <p:cNvSpPr txBox="1">
                  <a:spLocks noChangeArrowheads="1"/>
                </p:cNvSpPr>
                <p:nvPr/>
              </p:nvSpPr>
              <p:spPr bwMode="auto">
                <a:xfrm>
                  <a:off x="3584584" y="3821667"/>
                  <a:ext cx="1526818" cy="280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ZA" sz="1991" b="1" dirty="0"/>
                    <a:t>113 applications</a:t>
                  </a:r>
                </a:p>
              </p:txBody>
            </p:sp>
            <p:sp>
              <p:nvSpPr>
                <p:cNvPr id="31770" name="TextBox 16"/>
                <p:cNvSpPr txBox="1">
                  <a:spLocks noChangeArrowheads="1"/>
                </p:cNvSpPr>
                <p:nvPr/>
              </p:nvSpPr>
              <p:spPr bwMode="auto">
                <a:xfrm>
                  <a:off x="3588106" y="4202667"/>
                  <a:ext cx="1838895" cy="280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ZA" sz="1991" b="1"/>
                    <a:t>€ 864,731 requested</a:t>
                  </a:r>
                </a:p>
              </p:txBody>
            </p:sp>
          </p:grpSp>
          <p:grpSp>
            <p:nvGrpSpPr>
              <p:cNvPr id="7" name="Group 21"/>
              <p:cNvGrpSpPr>
                <a:grpSpLocks/>
              </p:cNvGrpSpPr>
              <p:nvPr/>
            </p:nvGrpSpPr>
            <p:grpSpPr bwMode="auto">
              <a:xfrm>
                <a:off x="4448264" y="4800595"/>
                <a:ext cx="1839671" cy="661756"/>
                <a:chOff x="3603482" y="5117067"/>
                <a:chExt cx="1838896" cy="661026"/>
              </a:xfrm>
            </p:grpSpPr>
            <p:sp>
              <p:nvSpPr>
                <p:cNvPr id="31767" name="TextBox 17"/>
                <p:cNvSpPr txBox="1">
                  <a:spLocks noChangeArrowheads="1"/>
                </p:cNvSpPr>
                <p:nvPr/>
              </p:nvSpPr>
              <p:spPr bwMode="auto">
                <a:xfrm>
                  <a:off x="3605361" y="5117067"/>
                  <a:ext cx="1426548" cy="280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ZA" sz="1991" b="1" dirty="0"/>
                    <a:t>63 applications</a:t>
                  </a:r>
                </a:p>
              </p:txBody>
            </p:sp>
            <p:sp>
              <p:nvSpPr>
                <p:cNvPr id="31768" name="TextBox 18"/>
                <p:cNvSpPr txBox="1">
                  <a:spLocks noChangeArrowheads="1"/>
                </p:cNvSpPr>
                <p:nvPr/>
              </p:nvSpPr>
              <p:spPr bwMode="auto">
                <a:xfrm>
                  <a:off x="3603482" y="5498067"/>
                  <a:ext cx="1838896" cy="280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ZA" sz="1991" b="1"/>
                    <a:t>€ 453,805 requested</a:t>
                  </a:r>
                </a:p>
              </p:txBody>
            </p:sp>
          </p:grpSp>
          <p:sp>
            <p:nvSpPr>
              <p:cNvPr id="31765" name="Rectangle 39"/>
              <p:cNvSpPr>
                <a:spLocks noChangeArrowheads="1"/>
              </p:cNvSpPr>
              <p:nvPr/>
            </p:nvSpPr>
            <p:spPr bwMode="auto">
              <a:xfrm>
                <a:off x="4458636" y="1447800"/>
                <a:ext cx="1759647" cy="28033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ZA" sz="1991" b="1" dirty="0"/>
                  <a:t>2014 Projects (230)</a:t>
                </a:r>
                <a:endParaRPr lang="en-ZA" sz="1991" dirty="0"/>
              </a:p>
            </p:txBody>
          </p:sp>
        </p:grpSp>
      </p:grpSp>
      <p:cxnSp>
        <p:nvCxnSpPr>
          <p:cNvPr id="41" name="Straight Connector 40"/>
          <p:cNvCxnSpPr/>
          <p:nvPr/>
        </p:nvCxnSpPr>
        <p:spPr bwMode="auto">
          <a:xfrm>
            <a:off x="7526514" y="1593088"/>
            <a:ext cx="0" cy="6394027"/>
          </a:xfrm>
          <a:prstGeom prst="line">
            <a:avLst/>
          </a:prstGeom>
          <a:ln w="19050"/>
        </p:spPr>
        <p:style>
          <a:lnRef idx="1">
            <a:schemeClr val="dk1"/>
          </a:lnRef>
          <a:fillRef idx="0">
            <a:schemeClr val="dk1"/>
          </a:fillRef>
          <a:effectRef idx="0">
            <a:schemeClr val="dk1"/>
          </a:effectRef>
          <a:fontRef idx="minor">
            <a:schemeClr val="tx1"/>
          </a:fontRef>
        </p:style>
      </p:cxnSp>
      <p:sp>
        <p:nvSpPr>
          <p:cNvPr id="39" name="Titre 1"/>
          <p:cNvSpPr txBox="1">
            <a:spLocks/>
          </p:cNvSpPr>
          <p:nvPr/>
        </p:nvSpPr>
        <p:spPr>
          <a:xfrm>
            <a:off x="-23128" y="122149"/>
            <a:ext cx="13004800" cy="977911"/>
          </a:xfrm>
          <a:prstGeom prst="rect">
            <a:avLst/>
          </a:prstGeom>
          <a:solidFill>
            <a:schemeClr val="bg1"/>
          </a:solidFill>
        </p:spPr>
        <p:txBody>
          <a:bodyPr vert="horz" lIns="130048" tIns="65024" rIns="130048" bIns="65024"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dirty="0">
                <a:latin typeface="Calibri" panose="020F0502020204030204" pitchFamily="34" charset="0"/>
              </a:rPr>
              <a:t>OAD Annual Call for Proposals</a:t>
            </a:r>
          </a:p>
        </p:txBody>
      </p:sp>
      <p:grpSp>
        <p:nvGrpSpPr>
          <p:cNvPr id="8" name="Group 19"/>
          <p:cNvGrpSpPr>
            <a:grpSpLocks/>
          </p:cNvGrpSpPr>
          <p:nvPr/>
        </p:nvGrpSpPr>
        <p:grpSpPr bwMode="auto">
          <a:xfrm>
            <a:off x="7643786" y="2476590"/>
            <a:ext cx="2616421" cy="941164"/>
            <a:chOff x="3603482" y="2450068"/>
            <a:chExt cx="1838897" cy="661024"/>
          </a:xfrm>
        </p:grpSpPr>
        <p:sp>
          <p:nvSpPr>
            <p:cNvPr id="43" name="TextBox 13"/>
            <p:cNvSpPr txBox="1">
              <a:spLocks noChangeArrowheads="1"/>
            </p:cNvSpPr>
            <p:nvPr/>
          </p:nvSpPr>
          <p:spPr bwMode="auto">
            <a:xfrm>
              <a:off x="3605359" y="2450068"/>
              <a:ext cx="1426549" cy="28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ZA" sz="1991" b="1" dirty="0"/>
                <a:t>31 applications</a:t>
              </a:r>
            </a:p>
          </p:txBody>
        </p:sp>
        <p:sp>
          <p:nvSpPr>
            <p:cNvPr id="46" name="TextBox 14"/>
            <p:cNvSpPr txBox="1">
              <a:spLocks noChangeArrowheads="1"/>
            </p:cNvSpPr>
            <p:nvPr/>
          </p:nvSpPr>
          <p:spPr bwMode="auto">
            <a:xfrm>
              <a:off x="3603482" y="2831067"/>
              <a:ext cx="1838897" cy="28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ZA" sz="1991" b="1" dirty="0"/>
                <a:t>€ 514,103 requested</a:t>
              </a:r>
            </a:p>
          </p:txBody>
        </p:sp>
      </p:grpSp>
      <p:grpSp>
        <p:nvGrpSpPr>
          <p:cNvPr id="9" name="Group 20"/>
          <p:cNvGrpSpPr>
            <a:grpSpLocks/>
          </p:cNvGrpSpPr>
          <p:nvPr/>
        </p:nvGrpSpPr>
        <p:grpSpPr bwMode="auto">
          <a:xfrm>
            <a:off x="7541372" y="4318938"/>
            <a:ext cx="2616421" cy="941164"/>
            <a:chOff x="3588107" y="3821667"/>
            <a:chExt cx="1838895" cy="661025"/>
          </a:xfrm>
        </p:grpSpPr>
        <p:sp>
          <p:nvSpPr>
            <p:cNvPr id="48" name="TextBox 15"/>
            <p:cNvSpPr txBox="1">
              <a:spLocks noChangeArrowheads="1"/>
            </p:cNvSpPr>
            <p:nvPr/>
          </p:nvSpPr>
          <p:spPr bwMode="auto">
            <a:xfrm>
              <a:off x="3589984" y="3821667"/>
              <a:ext cx="1426547" cy="280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ZA" sz="1991" b="1" dirty="0"/>
                <a:t>67 applications</a:t>
              </a:r>
            </a:p>
          </p:txBody>
        </p:sp>
        <p:sp>
          <p:nvSpPr>
            <p:cNvPr id="49" name="TextBox 16"/>
            <p:cNvSpPr txBox="1">
              <a:spLocks noChangeArrowheads="1"/>
            </p:cNvSpPr>
            <p:nvPr/>
          </p:nvSpPr>
          <p:spPr bwMode="auto">
            <a:xfrm>
              <a:off x="3588107" y="4202666"/>
              <a:ext cx="1838895" cy="280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ZA" sz="1991" b="1" dirty="0"/>
                <a:t>€ 431,695 requested</a:t>
              </a:r>
            </a:p>
          </p:txBody>
        </p:sp>
      </p:grpSp>
      <p:grpSp>
        <p:nvGrpSpPr>
          <p:cNvPr id="10" name="Group 21"/>
          <p:cNvGrpSpPr>
            <a:grpSpLocks/>
          </p:cNvGrpSpPr>
          <p:nvPr/>
        </p:nvGrpSpPr>
        <p:grpSpPr bwMode="auto">
          <a:xfrm>
            <a:off x="7541369" y="6161285"/>
            <a:ext cx="2616421" cy="941164"/>
            <a:chOff x="3603482" y="5117067"/>
            <a:chExt cx="1838896" cy="661025"/>
          </a:xfrm>
        </p:grpSpPr>
        <p:sp>
          <p:nvSpPr>
            <p:cNvPr id="51" name="TextBox 17"/>
            <p:cNvSpPr txBox="1">
              <a:spLocks noChangeArrowheads="1"/>
            </p:cNvSpPr>
            <p:nvPr/>
          </p:nvSpPr>
          <p:spPr bwMode="auto">
            <a:xfrm>
              <a:off x="3605361" y="5117067"/>
              <a:ext cx="1426548" cy="280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ZA" sz="1991" b="1" dirty="0"/>
                <a:t>33 applications</a:t>
              </a:r>
            </a:p>
          </p:txBody>
        </p:sp>
        <p:sp>
          <p:nvSpPr>
            <p:cNvPr id="52" name="TextBox 18"/>
            <p:cNvSpPr txBox="1">
              <a:spLocks noChangeArrowheads="1"/>
            </p:cNvSpPr>
            <p:nvPr/>
          </p:nvSpPr>
          <p:spPr bwMode="auto">
            <a:xfrm>
              <a:off x="3603482" y="5498066"/>
              <a:ext cx="1838896" cy="280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ZA" sz="1991" b="1" dirty="0"/>
                <a:t>€ 178,254 requested</a:t>
              </a:r>
            </a:p>
          </p:txBody>
        </p:sp>
      </p:grpSp>
      <p:sp>
        <p:nvSpPr>
          <p:cNvPr id="53" name="Rectangle 38"/>
          <p:cNvSpPr>
            <a:spLocks noChangeArrowheads="1"/>
          </p:cNvSpPr>
          <p:nvPr/>
        </p:nvSpPr>
        <p:spPr bwMode="auto">
          <a:xfrm>
            <a:off x="7936159" y="7454992"/>
            <a:ext cx="2048228" cy="792781"/>
          </a:xfrm>
          <a:prstGeom prst="rect">
            <a:avLst/>
          </a:prstGeom>
          <a:solidFill>
            <a:schemeClr val="accent2">
              <a:lumMod val="20000"/>
              <a:lumOff val="8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ZA" sz="2276" b="1" dirty="0"/>
              <a:t>€ 1,124,052</a:t>
            </a:r>
          </a:p>
          <a:p>
            <a:r>
              <a:rPr lang="en-ZA" sz="2276" b="1" dirty="0"/>
              <a:t>(€ 535,373) </a:t>
            </a:r>
          </a:p>
        </p:txBody>
      </p:sp>
      <p:sp>
        <p:nvSpPr>
          <p:cNvPr id="54" name="Rectangle 39"/>
          <p:cNvSpPr>
            <a:spLocks noChangeArrowheads="1"/>
          </p:cNvSpPr>
          <p:nvPr/>
        </p:nvSpPr>
        <p:spPr bwMode="auto">
          <a:xfrm>
            <a:off x="7703986" y="1400860"/>
            <a:ext cx="2502609" cy="39869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ZA" sz="1991" b="1" dirty="0"/>
              <a:t>2015 Projects (131)</a:t>
            </a:r>
            <a:endParaRPr lang="en-ZA" sz="1991" dirty="0"/>
          </a:p>
        </p:txBody>
      </p:sp>
      <p:grpSp>
        <p:nvGrpSpPr>
          <p:cNvPr id="2" name="Grouper 1"/>
          <p:cNvGrpSpPr/>
          <p:nvPr/>
        </p:nvGrpSpPr>
        <p:grpSpPr>
          <a:xfrm>
            <a:off x="2127547" y="1376342"/>
            <a:ext cx="3350739" cy="6790143"/>
            <a:chOff x="2765287" y="1447800"/>
            <a:chExt cx="2355988" cy="4774321"/>
          </a:xfrm>
        </p:grpSpPr>
        <p:sp>
          <p:nvSpPr>
            <p:cNvPr id="31777" name="TextBox 13"/>
            <p:cNvSpPr txBox="1">
              <a:spLocks noChangeArrowheads="1"/>
            </p:cNvSpPr>
            <p:nvPr/>
          </p:nvSpPr>
          <p:spPr bwMode="auto">
            <a:xfrm>
              <a:off x="2819400" y="2209800"/>
              <a:ext cx="2301875" cy="2803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l" eaLnBrk="1" hangingPunct="1"/>
              <a:r>
                <a:rPr lang="en-ZA" sz="1991" b="1" dirty="0"/>
                <a:t>42 applications</a:t>
              </a:r>
            </a:p>
          </p:txBody>
        </p:sp>
        <p:sp>
          <p:nvSpPr>
            <p:cNvPr id="31778" name="TextBox 14"/>
            <p:cNvSpPr txBox="1">
              <a:spLocks noChangeArrowheads="1"/>
            </p:cNvSpPr>
            <p:nvPr/>
          </p:nvSpPr>
          <p:spPr bwMode="auto">
            <a:xfrm>
              <a:off x="2841489" y="2591082"/>
              <a:ext cx="1839671" cy="2803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ZA" sz="1991" b="1" dirty="0"/>
                <a:t>€ 752,959 requested</a:t>
              </a:r>
            </a:p>
          </p:txBody>
        </p:sp>
        <p:grpSp>
          <p:nvGrpSpPr>
            <p:cNvPr id="3" name="Group 20"/>
            <p:cNvGrpSpPr>
              <a:grpSpLocks/>
            </p:cNvGrpSpPr>
            <p:nvPr/>
          </p:nvGrpSpPr>
          <p:grpSpPr bwMode="auto">
            <a:xfrm>
              <a:off x="2765287" y="3505195"/>
              <a:ext cx="1839670" cy="661617"/>
              <a:chOff x="3588110" y="3821668"/>
              <a:chExt cx="1839283" cy="661128"/>
            </a:xfrm>
          </p:grpSpPr>
          <p:sp>
            <p:nvSpPr>
              <p:cNvPr id="31775" name="TextBox 15"/>
              <p:cNvSpPr txBox="1">
                <a:spLocks noChangeArrowheads="1"/>
              </p:cNvSpPr>
              <p:nvPr/>
            </p:nvSpPr>
            <p:spPr bwMode="auto">
              <a:xfrm>
                <a:off x="3589988" y="3821668"/>
                <a:ext cx="1426848" cy="280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ZA" sz="1991" b="1"/>
                  <a:t>96 applications</a:t>
                </a:r>
              </a:p>
            </p:txBody>
          </p:sp>
          <p:sp>
            <p:nvSpPr>
              <p:cNvPr id="31776" name="TextBox 16"/>
              <p:cNvSpPr txBox="1">
                <a:spLocks noChangeArrowheads="1"/>
              </p:cNvSpPr>
              <p:nvPr/>
            </p:nvSpPr>
            <p:spPr bwMode="auto">
              <a:xfrm>
                <a:off x="3588110" y="4202668"/>
                <a:ext cx="1839283" cy="280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ZA" sz="1991" b="1" dirty="0"/>
                  <a:t>€ 772,079 requested</a:t>
                </a:r>
              </a:p>
            </p:txBody>
          </p:sp>
        </p:grpSp>
        <p:grpSp>
          <p:nvGrpSpPr>
            <p:cNvPr id="4" name="Group 21"/>
            <p:cNvGrpSpPr>
              <a:grpSpLocks/>
            </p:cNvGrpSpPr>
            <p:nvPr/>
          </p:nvGrpSpPr>
          <p:grpSpPr bwMode="auto">
            <a:xfrm>
              <a:off x="2765287" y="4800593"/>
              <a:ext cx="1839670" cy="661617"/>
              <a:chOff x="3603484" y="5117068"/>
              <a:chExt cx="1839283" cy="661128"/>
            </a:xfrm>
          </p:grpSpPr>
          <p:sp>
            <p:nvSpPr>
              <p:cNvPr id="31773" name="TextBox 17"/>
              <p:cNvSpPr txBox="1">
                <a:spLocks noChangeArrowheads="1"/>
              </p:cNvSpPr>
              <p:nvPr/>
            </p:nvSpPr>
            <p:spPr bwMode="auto">
              <a:xfrm>
                <a:off x="3605362" y="5117068"/>
                <a:ext cx="1426848" cy="280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ZA" sz="1991" b="1"/>
                  <a:t>53 applications</a:t>
                </a:r>
              </a:p>
            </p:txBody>
          </p:sp>
          <p:sp>
            <p:nvSpPr>
              <p:cNvPr id="31774" name="TextBox 18"/>
              <p:cNvSpPr txBox="1">
                <a:spLocks noChangeArrowheads="1"/>
              </p:cNvSpPr>
              <p:nvPr/>
            </p:nvSpPr>
            <p:spPr bwMode="auto">
              <a:xfrm>
                <a:off x="3603484" y="5498068"/>
                <a:ext cx="1839283" cy="280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ZA" sz="1991" b="1"/>
                  <a:t>€ 310,782 requested</a:t>
                </a:r>
              </a:p>
            </p:txBody>
          </p:sp>
        </p:grpSp>
        <p:sp>
          <p:nvSpPr>
            <p:cNvPr id="31756" name="Rectangle 23"/>
            <p:cNvSpPr>
              <a:spLocks noChangeArrowheads="1"/>
            </p:cNvSpPr>
            <p:nvPr/>
          </p:nvSpPr>
          <p:spPr bwMode="auto">
            <a:xfrm>
              <a:off x="3215250" y="5664697"/>
              <a:ext cx="1212997" cy="557424"/>
            </a:xfrm>
            <a:prstGeom prst="rect">
              <a:avLst/>
            </a:prstGeom>
            <a:solidFill>
              <a:schemeClr val="accent2">
                <a:lumMod val="20000"/>
                <a:lumOff val="8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ZA" sz="2276" b="1" dirty="0"/>
                <a:t>€ 1,835,820</a:t>
              </a:r>
            </a:p>
            <a:p>
              <a:r>
                <a:rPr lang="en-ZA" sz="2276" b="1" dirty="0"/>
                <a:t>(€ 869,426)</a:t>
              </a:r>
              <a:endParaRPr lang="en-ZA" sz="2276" dirty="0"/>
            </a:p>
          </p:txBody>
        </p:sp>
        <p:sp>
          <p:nvSpPr>
            <p:cNvPr id="31757" name="Rectangle 24"/>
            <p:cNvSpPr>
              <a:spLocks noChangeArrowheads="1"/>
            </p:cNvSpPr>
            <p:nvPr/>
          </p:nvSpPr>
          <p:spPr bwMode="auto">
            <a:xfrm>
              <a:off x="3006422" y="1447800"/>
              <a:ext cx="1759647" cy="28033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ZA" sz="1991" b="1" dirty="0"/>
                <a:t>2013 Projects (191)</a:t>
              </a:r>
              <a:endParaRPr lang="en-ZA" sz="1991" dirty="0"/>
            </a:p>
          </p:txBody>
        </p:sp>
      </p:grpSp>
      <p:sp>
        <p:nvSpPr>
          <p:cNvPr id="56" name="TextBox 55"/>
          <p:cNvSpPr txBox="1"/>
          <p:nvPr/>
        </p:nvSpPr>
        <p:spPr>
          <a:xfrm>
            <a:off x="45508" y="7438478"/>
            <a:ext cx="2221832" cy="830997"/>
          </a:xfrm>
          <a:prstGeom prst="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ZA" sz="2400" b="1" dirty="0">
                <a:latin typeface="Calibri" panose="020F0502020204030204" pitchFamily="34" charset="0"/>
              </a:rPr>
              <a:t>Total requested (recommended)</a:t>
            </a:r>
          </a:p>
        </p:txBody>
      </p:sp>
      <p:cxnSp>
        <p:nvCxnSpPr>
          <p:cNvPr id="58" name="Straight Connector 57"/>
          <p:cNvCxnSpPr/>
          <p:nvPr/>
        </p:nvCxnSpPr>
        <p:spPr bwMode="auto">
          <a:xfrm>
            <a:off x="10189210" y="1621170"/>
            <a:ext cx="0" cy="6394027"/>
          </a:xfrm>
          <a:prstGeom prst="line">
            <a:avLst/>
          </a:prstGeom>
          <a:ln w="19050"/>
        </p:spPr>
        <p:style>
          <a:lnRef idx="1">
            <a:schemeClr val="dk1"/>
          </a:lnRef>
          <a:fillRef idx="0">
            <a:schemeClr val="dk1"/>
          </a:fillRef>
          <a:effectRef idx="0">
            <a:schemeClr val="dk1"/>
          </a:effectRef>
          <a:fontRef idx="minor">
            <a:schemeClr val="tx1"/>
          </a:fontRef>
        </p:style>
      </p:cxnSp>
      <p:grpSp>
        <p:nvGrpSpPr>
          <p:cNvPr id="59" name="Group 19"/>
          <p:cNvGrpSpPr>
            <a:grpSpLocks/>
          </p:cNvGrpSpPr>
          <p:nvPr/>
        </p:nvGrpSpPr>
        <p:grpSpPr bwMode="auto">
          <a:xfrm>
            <a:off x="10323045" y="2504672"/>
            <a:ext cx="2616421" cy="941164"/>
            <a:chOff x="3603482" y="2450068"/>
            <a:chExt cx="1838897" cy="661024"/>
          </a:xfrm>
        </p:grpSpPr>
        <p:sp>
          <p:nvSpPr>
            <p:cNvPr id="60" name="TextBox 13"/>
            <p:cNvSpPr txBox="1">
              <a:spLocks noChangeArrowheads="1"/>
            </p:cNvSpPr>
            <p:nvPr/>
          </p:nvSpPr>
          <p:spPr bwMode="auto">
            <a:xfrm>
              <a:off x="3605359" y="2450068"/>
              <a:ext cx="1426549" cy="28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ZA" sz="1991" b="1" dirty="0"/>
                <a:t>28 applications</a:t>
              </a:r>
            </a:p>
          </p:txBody>
        </p:sp>
        <p:sp>
          <p:nvSpPr>
            <p:cNvPr id="61" name="TextBox 14"/>
            <p:cNvSpPr txBox="1">
              <a:spLocks noChangeArrowheads="1"/>
            </p:cNvSpPr>
            <p:nvPr/>
          </p:nvSpPr>
          <p:spPr bwMode="auto">
            <a:xfrm>
              <a:off x="3603482" y="2831067"/>
              <a:ext cx="1838897" cy="28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ZA" sz="1991" b="1" dirty="0"/>
                <a:t>€ 232,257 requested</a:t>
              </a:r>
            </a:p>
          </p:txBody>
        </p:sp>
      </p:grpSp>
      <p:grpSp>
        <p:nvGrpSpPr>
          <p:cNvPr id="62" name="Group 20"/>
          <p:cNvGrpSpPr>
            <a:grpSpLocks/>
          </p:cNvGrpSpPr>
          <p:nvPr/>
        </p:nvGrpSpPr>
        <p:grpSpPr bwMode="auto">
          <a:xfrm>
            <a:off x="10220630" y="4347020"/>
            <a:ext cx="2616422" cy="941164"/>
            <a:chOff x="3588106" y="3821667"/>
            <a:chExt cx="1838895" cy="661025"/>
          </a:xfrm>
        </p:grpSpPr>
        <p:sp>
          <p:nvSpPr>
            <p:cNvPr id="63" name="TextBox 15"/>
            <p:cNvSpPr txBox="1">
              <a:spLocks noChangeArrowheads="1"/>
            </p:cNvSpPr>
            <p:nvPr/>
          </p:nvSpPr>
          <p:spPr bwMode="auto">
            <a:xfrm>
              <a:off x="3589984" y="3821667"/>
              <a:ext cx="1426547" cy="280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ZA" sz="1991" b="1" dirty="0"/>
                <a:t>66 applications</a:t>
              </a:r>
            </a:p>
          </p:txBody>
        </p:sp>
        <p:sp>
          <p:nvSpPr>
            <p:cNvPr id="64" name="TextBox 16"/>
            <p:cNvSpPr txBox="1">
              <a:spLocks noChangeArrowheads="1"/>
            </p:cNvSpPr>
            <p:nvPr/>
          </p:nvSpPr>
          <p:spPr bwMode="auto">
            <a:xfrm>
              <a:off x="3588106" y="4202666"/>
              <a:ext cx="1838895" cy="280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ZA" sz="1991" b="1" dirty="0"/>
                <a:t>€ 654,802 requested</a:t>
              </a:r>
            </a:p>
          </p:txBody>
        </p:sp>
      </p:grpSp>
      <p:grpSp>
        <p:nvGrpSpPr>
          <p:cNvPr id="65" name="Group 21"/>
          <p:cNvGrpSpPr>
            <a:grpSpLocks/>
          </p:cNvGrpSpPr>
          <p:nvPr/>
        </p:nvGrpSpPr>
        <p:grpSpPr bwMode="auto">
          <a:xfrm>
            <a:off x="10220627" y="6189366"/>
            <a:ext cx="2616421" cy="941164"/>
            <a:chOff x="3603482" y="5117067"/>
            <a:chExt cx="1838896" cy="661025"/>
          </a:xfrm>
        </p:grpSpPr>
        <p:sp>
          <p:nvSpPr>
            <p:cNvPr id="66" name="TextBox 17"/>
            <p:cNvSpPr txBox="1">
              <a:spLocks noChangeArrowheads="1"/>
            </p:cNvSpPr>
            <p:nvPr/>
          </p:nvSpPr>
          <p:spPr bwMode="auto">
            <a:xfrm>
              <a:off x="3605361" y="5117067"/>
              <a:ext cx="1426548" cy="280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ZA" sz="1991" b="1" dirty="0"/>
                <a:t>30 applications</a:t>
              </a:r>
            </a:p>
          </p:txBody>
        </p:sp>
        <p:sp>
          <p:nvSpPr>
            <p:cNvPr id="67" name="TextBox 18"/>
            <p:cNvSpPr txBox="1">
              <a:spLocks noChangeArrowheads="1"/>
            </p:cNvSpPr>
            <p:nvPr/>
          </p:nvSpPr>
          <p:spPr bwMode="auto">
            <a:xfrm>
              <a:off x="3603482" y="5498066"/>
              <a:ext cx="1838896" cy="280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ZA" sz="1991" b="1" dirty="0"/>
                <a:t>€ 301,431 requested</a:t>
              </a:r>
            </a:p>
          </p:txBody>
        </p:sp>
      </p:grpSp>
      <p:sp>
        <p:nvSpPr>
          <p:cNvPr id="68" name="Rectangle 38"/>
          <p:cNvSpPr>
            <a:spLocks noChangeArrowheads="1"/>
          </p:cNvSpPr>
          <p:nvPr/>
        </p:nvSpPr>
        <p:spPr bwMode="auto">
          <a:xfrm>
            <a:off x="10513005" y="7462754"/>
            <a:ext cx="2048228" cy="792781"/>
          </a:xfrm>
          <a:prstGeom prst="rect">
            <a:avLst/>
          </a:prstGeom>
          <a:solidFill>
            <a:schemeClr val="accent2">
              <a:lumMod val="20000"/>
              <a:lumOff val="8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ZA" sz="2276" b="1" dirty="0"/>
              <a:t>€ 1,188,490</a:t>
            </a:r>
          </a:p>
          <a:p>
            <a:r>
              <a:rPr lang="en-ZA" sz="2276" b="1" dirty="0"/>
              <a:t>(€ 813,527)</a:t>
            </a:r>
          </a:p>
        </p:txBody>
      </p:sp>
      <p:sp>
        <p:nvSpPr>
          <p:cNvPr id="69" name="Rectangle 39"/>
          <p:cNvSpPr>
            <a:spLocks noChangeArrowheads="1"/>
          </p:cNvSpPr>
          <p:nvPr/>
        </p:nvSpPr>
        <p:spPr bwMode="auto">
          <a:xfrm>
            <a:off x="10479063" y="1428941"/>
            <a:ext cx="2502609" cy="39869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ZA" sz="1991" b="1" dirty="0"/>
              <a:t>2016 Projects (124)</a:t>
            </a:r>
            <a:endParaRPr lang="en-ZA" sz="1991" dirty="0"/>
          </a:p>
        </p:txBody>
      </p:sp>
    </p:spTree>
    <p:extLst>
      <p:ext uri="{BB962C8B-B14F-4D97-AF65-F5344CB8AC3E}">
        <p14:creationId xmlns:p14="http://schemas.microsoft.com/office/powerpoint/2010/main" val="1140322820"/>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4624" b="10784"/>
          <a:stretch/>
        </p:blipFill>
        <p:spPr>
          <a:xfrm>
            <a:off x="1413827" y="0"/>
            <a:ext cx="2455026" cy="26416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5764" y="7192725"/>
            <a:ext cx="2560875" cy="2560875"/>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24135" r="7875" b="575"/>
          <a:stretch/>
        </p:blipFill>
        <p:spPr>
          <a:xfrm>
            <a:off x="9130846" y="0"/>
            <a:ext cx="2756353" cy="2646489"/>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t="9282" b="8030"/>
          <a:stretch/>
        </p:blipFill>
        <p:spPr>
          <a:xfrm>
            <a:off x="0" y="7192990"/>
            <a:ext cx="2446453" cy="2560610"/>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21976" t="17708"/>
          <a:stretch/>
        </p:blipFill>
        <p:spPr>
          <a:xfrm>
            <a:off x="7091680" y="7138978"/>
            <a:ext cx="2479040" cy="2614622"/>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t="5122" r="13499" b="12098"/>
          <a:stretch/>
        </p:blipFill>
        <p:spPr>
          <a:xfrm>
            <a:off x="5119937" y="0"/>
            <a:ext cx="2397760" cy="2641600"/>
          </a:xfrm>
          <a:prstGeom prst="rect">
            <a:avLst/>
          </a:prstGeom>
        </p:spPr>
      </p:pic>
      <p:sp>
        <p:nvSpPr>
          <p:cNvPr id="10" name="TextBox 9"/>
          <p:cNvSpPr txBox="1"/>
          <p:nvPr/>
        </p:nvSpPr>
        <p:spPr>
          <a:xfrm>
            <a:off x="1700521" y="2856169"/>
            <a:ext cx="2059859"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2800" dirty="0"/>
              <a:t>South Africa</a:t>
            </a:r>
          </a:p>
          <a:p>
            <a:pPr marL="0" marR="0" indent="0" algn="ctr"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0000"/>
                </a:solidFill>
                <a:effectLst/>
                <a:uFillTx/>
                <a:sym typeface="Helvetica Light"/>
              </a:rPr>
              <a:t>Indian</a:t>
            </a:r>
          </a:p>
        </p:txBody>
      </p:sp>
      <p:sp>
        <p:nvSpPr>
          <p:cNvPr id="11" name="TextBox 10"/>
          <p:cNvSpPr txBox="1"/>
          <p:nvPr/>
        </p:nvSpPr>
        <p:spPr>
          <a:xfrm>
            <a:off x="5773933" y="2856169"/>
            <a:ext cx="1199046"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2800" dirty="0"/>
              <a:t>US/UK</a:t>
            </a:r>
          </a:p>
          <a:p>
            <a:pPr marL="0" marR="0" indent="0" algn="ctr"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0000"/>
                </a:solidFill>
                <a:effectLst/>
                <a:uFillTx/>
                <a:sym typeface="Helvetica Light"/>
              </a:rPr>
              <a:t>Mixed</a:t>
            </a:r>
          </a:p>
        </p:txBody>
      </p:sp>
      <p:sp>
        <p:nvSpPr>
          <p:cNvPr id="12" name="TextBox 11"/>
          <p:cNvSpPr txBox="1"/>
          <p:nvPr/>
        </p:nvSpPr>
        <p:spPr>
          <a:xfrm>
            <a:off x="9408160" y="2856169"/>
            <a:ext cx="1981312"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2800" dirty="0"/>
              <a:t>Puerto Rico</a:t>
            </a:r>
          </a:p>
          <a:p>
            <a:pPr marL="0" marR="0" indent="0" algn="ctr"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0000"/>
                </a:solidFill>
                <a:effectLst/>
                <a:uFillTx/>
                <a:sym typeface="Helvetica Light"/>
              </a:rPr>
              <a:t>Latino</a:t>
            </a:r>
          </a:p>
        </p:txBody>
      </p:sp>
      <p:sp>
        <p:nvSpPr>
          <p:cNvPr id="13" name="TextBox 12"/>
          <p:cNvSpPr txBox="1"/>
          <p:nvPr/>
        </p:nvSpPr>
        <p:spPr>
          <a:xfrm>
            <a:off x="278122" y="5229731"/>
            <a:ext cx="2059858"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2800" dirty="0"/>
              <a:t>South Africa</a:t>
            </a:r>
          </a:p>
          <a:p>
            <a:pPr marL="0" marR="0" indent="0" algn="ctr"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0000"/>
                </a:solidFill>
                <a:effectLst/>
                <a:uFillTx/>
                <a:sym typeface="Helvetica Light"/>
              </a:rPr>
              <a:t>African</a:t>
            </a:r>
          </a:p>
        </p:txBody>
      </p:sp>
      <p:sp>
        <p:nvSpPr>
          <p:cNvPr id="14" name="TextBox 13"/>
          <p:cNvSpPr txBox="1"/>
          <p:nvPr/>
        </p:nvSpPr>
        <p:spPr>
          <a:xfrm>
            <a:off x="3575764" y="5229731"/>
            <a:ext cx="2059859"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2800" dirty="0"/>
              <a:t>South Africa</a:t>
            </a:r>
          </a:p>
          <a:p>
            <a:pPr marL="0" marR="0" indent="0" algn="ctr"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0000"/>
                </a:solidFill>
                <a:effectLst/>
                <a:uFillTx/>
                <a:sym typeface="Helvetica Light"/>
              </a:rPr>
              <a:t>Malay</a:t>
            </a:r>
          </a:p>
        </p:txBody>
      </p:sp>
      <p:sp>
        <p:nvSpPr>
          <p:cNvPr id="15" name="TextBox 14"/>
          <p:cNvSpPr txBox="1"/>
          <p:nvPr/>
        </p:nvSpPr>
        <p:spPr>
          <a:xfrm>
            <a:off x="7571500" y="5301104"/>
            <a:ext cx="1191993" cy="8766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2800" dirty="0"/>
              <a:t>India</a:t>
            </a:r>
          </a:p>
          <a:p>
            <a:pPr marL="0" marR="0" indent="0" algn="ctr"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0000"/>
                </a:solidFill>
                <a:effectLst/>
                <a:uFillTx/>
                <a:sym typeface="Helvetica Light"/>
              </a:rPr>
              <a:t>Indian</a:t>
            </a:r>
          </a:p>
        </p:txBody>
      </p:sp>
      <p:sp>
        <p:nvSpPr>
          <p:cNvPr id="16" name="TextBox 15"/>
          <p:cNvSpPr txBox="1"/>
          <p:nvPr/>
        </p:nvSpPr>
        <p:spPr>
          <a:xfrm>
            <a:off x="1970626" y="3733874"/>
            <a:ext cx="1519647"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2800" dirty="0"/>
              <a:t>Physicist</a:t>
            </a:r>
            <a:endParaRPr lang="en-US" dirty="0"/>
          </a:p>
        </p:txBody>
      </p:sp>
      <p:sp>
        <p:nvSpPr>
          <p:cNvPr id="17" name="TextBox 16"/>
          <p:cNvSpPr txBox="1"/>
          <p:nvPr/>
        </p:nvSpPr>
        <p:spPr>
          <a:xfrm>
            <a:off x="5170844" y="3733874"/>
            <a:ext cx="2539157"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2800" dirty="0"/>
              <a:t>Social Scientist</a:t>
            </a:r>
          </a:p>
        </p:txBody>
      </p:sp>
      <p:sp>
        <p:nvSpPr>
          <p:cNvPr id="18" name="TextBox 17"/>
          <p:cNvSpPr txBox="1"/>
          <p:nvPr/>
        </p:nvSpPr>
        <p:spPr>
          <a:xfrm>
            <a:off x="9427396" y="3739974"/>
            <a:ext cx="1962076"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2800" dirty="0"/>
              <a:t>Astronomer</a:t>
            </a:r>
            <a:endParaRPr kumimoji="0" lang="en-US" sz="2800" b="0" i="0" u="none" strike="noStrike" cap="none" spc="0" normalizeH="0" baseline="0" dirty="0">
              <a:ln>
                <a:noFill/>
              </a:ln>
              <a:solidFill>
                <a:srgbClr val="000000"/>
              </a:solidFill>
              <a:effectLst/>
              <a:uFillTx/>
              <a:sym typeface="Helvetica Light"/>
            </a:endParaRPr>
          </a:p>
        </p:txBody>
      </p:sp>
      <p:sp>
        <p:nvSpPr>
          <p:cNvPr id="19" name="TextBox 18"/>
          <p:cNvSpPr txBox="1"/>
          <p:nvPr/>
        </p:nvSpPr>
        <p:spPr>
          <a:xfrm>
            <a:off x="766235" y="6142802"/>
            <a:ext cx="108363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2800" dirty="0"/>
              <a:t>Media</a:t>
            </a:r>
            <a:endParaRPr lang="en-US" dirty="0"/>
          </a:p>
        </p:txBody>
      </p:sp>
      <p:sp>
        <p:nvSpPr>
          <p:cNvPr id="20" name="TextBox 19"/>
          <p:cNvSpPr txBox="1"/>
          <p:nvPr/>
        </p:nvSpPr>
        <p:spPr>
          <a:xfrm>
            <a:off x="4044642" y="6113493"/>
            <a:ext cx="1122102"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2800" dirty="0"/>
              <a:t>Admin</a:t>
            </a:r>
            <a:endParaRPr lang="en-US" dirty="0"/>
          </a:p>
        </p:txBody>
      </p:sp>
      <p:sp>
        <p:nvSpPr>
          <p:cNvPr id="21" name="TextBox 20"/>
          <p:cNvSpPr txBox="1"/>
          <p:nvPr/>
        </p:nvSpPr>
        <p:spPr>
          <a:xfrm>
            <a:off x="7455669" y="6150674"/>
            <a:ext cx="1698061" cy="4849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2800" dirty="0"/>
              <a:t>Engineer</a:t>
            </a:r>
          </a:p>
        </p:txBody>
      </p:sp>
      <p:sp>
        <p:nvSpPr>
          <p:cNvPr id="22" name="TextBox 21"/>
          <p:cNvSpPr txBox="1"/>
          <p:nvPr/>
        </p:nvSpPr>
        <p:spPr>
          <a:xfrm>
            <a:off x="546623" y="6659246"/>
            <a:ext cx="152285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2800" dirty="0"/>
              <a:t>Christian</a:t>
            </a:r>
            <a:endParaRPr lang="en-US" dirty="0"/>
          </a:p>
        </p:txBody>
      </p:sp>
      <p:sp>
        <p:nvSpPr>
          <p:cNvPr id="23" name="TextBox 22"/>
          <p:cNvSpPr txBox="1"/>
          <p:nvPr/>
        </p:nvSpPr>
        <p:spPr>
          <a:xfrm>
            <a:off x="5612030" y="4267353"/>
            <a:ext cx="152285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2800" dirty="0"/>
              <a:t>Christian</a:t>
            </a:r>
            <a:endParaRPr lang="en-US" dirty="0"/>
          </a:p>
        </p:txBody>
      </p:sp>
      <p:sp>
        <p:nvSpPr>
          <p:cNvPr id="24" name="TextBox 23"/>
          <p:cNvSpPr txBox="1"/>
          <p:nvPr/>
        </p:nvSpPr>
        <p:spPr>
          <a:xfrm>
            <a:off x="9732969" y="4295039"/>
            <a:ext cx="1502014"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2800" dirty="0"/>
              <a:t>Buddhist</a:t>
            </a:r>
            <a:endParaRPr lang="en-US" dirty="0"/>
          </a:p>
        </p:txBody>
      </p:sp>
      <p:sp>
        <p:nvSpPr>
          <p:cNvPr id="25" name="TextBox 24"/>
          <p:cNvSpPr txBox="1"/>
          <p:nvPr/>
        </p:nvSpPr>
        <p:spPr>
          <a:xfrm>
            <a:off x="3985842" y="6605499"/>
            <a:ext cx="124232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2800" dirty="0"/>
              <a:t>Muslim</a:t>
            </a:r>
            <a:endParaRPr lang="en-US" dirty="0"/>
          </a:p>
        </p:txBody>
      </p:sp>
      <p:sp>
        <p:nvSpPr>
          <p:cNvPr id="26" name="TextBox 25"/>
          <p:cNvSpPr txBox="1"/>
          <p:nvPr/>
        </p:nvSpPr>
        <p:spPr>
          <a:xfrm>
            <a:off x="7727800" y="6629748"/>
            <a:ext cx="1147911" cy="4849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2800" dirty="0"/>
              <a:t>Hindu</a:t>
            </a:r>
            <a:endParaRPr lang="en-US" dirty="0"/>
          </a:p>
        </p:txBody>
      </p:sp>
      <p:sp>
        <p:nvSpPr>
          <p:cNvPr id="27" name="TextBox 26"/>
          <p:cNvSpPr txBox="1"/>
          <p:nvPr/>
        </p:nvSpPr>
        <p:spPr>
          <a:xfrm>
            <a:off x="2228710" y="4248511"/>
            <a:ext cx="1043555"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2800" dirty="0"/>
              <a:t>Hindu</a:t>
            </a:r>
            <a:endParaRPr lang="en-US" dirty="0"/>
          </a:p>
        </p:txBody>
      </p:sp>
      <p:cxnSp>
        <p:nvCxnSpPr>
          <p:cNvPr id="29" name="Straight Connector 28"/>
          <p:cNvCxnSpPr/>
          <p:nvPr/>
        </p:nvCxnSpPr>
        <p:spPr>
          <a:xfrm>
            <a:off x="339081" y="5014696"/>
            <a:ext cx="12228951" cy="72795"/>
          </a:xfrm>
          <a:prstGeom prst="line">
            <a:avLst/>
          </a:prstGeom>
          <a:noFill/>
          <a:ln w="25400" cap="flat">
            <a:solidFill>
              <a:schemeClr val="accent1"/>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pic>
        <p:nvPicPr>
          <p:cNvPr id="34" name="Picture 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60841" y="7119978"/>
            <a:ext cx="2274652" cy="2652621"/>
          </a:xfrm>
          <a:prstGeom prst="rect">
            <a:avLst/>
          </a:prstGeom>
        </p:spPr>
      </p:pic>
      <p:sp>
        <p:nvSpPr>
          <p:cNvPr id="35" name="TextBox 34"/>
          <p:cNvSpPr txBox="1"/>
          <p:nvPr/>
        </p:nvSpPr>
        <p:spPr>
          <a:xfrm>
            <a:off x="10077713" y="5245640"/>
            <a:ext cx="265778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2800" dirty="0"/>
              <a:t>South Africa/UK</a:t>
            </a:r>
          </a:p>
          <a:p>
            <a:pPr marL="0" marR="0" indent="0" algn="ctr"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0000"/>
                </a:solidFill>
                <a:effectLst/>
                <a:uFillTx/>
                <a:sym typeface="Helvetica Light"/>
              </a:rPr>
              <a:t>European</a:t>
            </a:r>
          </a:p>
        </p:txBody>
      </p:sp>
      <p:sp>
        <p:nvSpPr>
          <p:cNvPr id="36" name="TextBox 35"/>
          <p:cNvSpPr txBox="1"/>
          <p:nvPr/>
        </p:nvSpPr>
        <p:spPr>
          <a:xfrm>
            <a:off x="10562766" y="6114796"/>
            <a:ext cx="1962076"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2800" dirty="0"/>
              <a:t>Astronomer</a:t>
            </a:r>
          </a:p>
        </p:txBody>
      </p:sp>
      <p:sp>
        <p:nvSpPr>
          <p:cNvPr id="37" name="TextBox 36"/>
          <p:cNvSpPr txBox="1"/>
          <p:nvPr/>
        </p:nvSpPr>
        <p:spPr>
          <a:xfrm>
            <a:off x="10779433" y="6593870"/>
            <a:ext cx="152285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2800" dirty="0"/>
              <a:t>Christian</a:t>
            </a:r>
            <a:endParaRPr lang="en-US" dirty="0"/>
          </a:p>
        </p:txBody>
      </p:sp>
    </p:spTree>
    <p:extLst>
      <p:ext uri="{BB962C8B-B14F-4D97-AF65-F5344CB8AC3E}">
        <p14:creationId xmlns:p14="http://schemas.microsoft.com/office/powerpoint/2010/main" val="375199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35" grpId="0"/>
      <p:bldP spid="36" grpId="0"/>
      <p:bldP spid="3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141" y="144047"/>
            <a:ext cx="9103360" cy="1346764"/>
          </a:xfrm>
        </p:spPr>
        <p:txBody>
          <a:bodyPr>
            <a:noAutofit/>
          </a:bodyPr>
          <a:lstStyle/>
          <a:p>
            <a:r>
              <a:rPr lang="en-US" sz="4800" dirty="0">
                <a:latin typeface="Calibri" panose="020F0502020204030204" pitchFamily="34" charset="0"/>
              </a:rPr>
              <a:t>2013-16 : Demand vs Supply</a:t>
            </a:r>
          </a:p>
        </p:txBody>
      </p:sp>
      <p:graphicFrame>
        <p:nvGraphicFramePr>
          <p:cNvPr id="7" name="Chart 6"/>
          <p:cNvGraphicFramePr/>
          <p:nvPr>
            <p:extLst>
              <p:ext uri="{D42A27DB-BD31-4B8C-83A1-F6EECF244321}">
                <p14:modId xmlns:p14="http://schemas.microsoft.com/office/powerpoint/2010/main" val="3557621206"/>
              </p:ext>
            </p:extLst>
          </p:nvPr>
        </p:nvGraphicFramePr>
        <p:xfrm>
          <a:off x="539651" y="1253067"/>
          <a:ext cx="12137813" cy="715264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64576" y="8778241"/>
            <a:ext cx="550151" cy="880241"/>
          </a:xfrm>
          <a:prstGeom prst="rect">
            <a:avLst/>
          </a:prstGeom>
          <a:noFill/>
        </p:spPr>
        <p:txBody>
          <a:bodyPr wrap="none" rtlCol="0">
            <a:spAutoFit/>
          </a:bodyPr>
          <a:lstStyle/>
          <a:p>
            <a:r>
              <a:rPr lang="en-US" sz="5120" dirty="0"/>
              <a:t>€</a:t>
            </a:r>
          </a:p>
        </p:txBody>
      </p:sp>
    </p:spTree>
    <p:extLst>
      <p:ext uri="{BB962C8B-B14F-4D97-AF65-F5344CB8AC3E}">
        <p14:creationId xmlns:p14="http://schemas.microsoft.com/office/powerpoint/2010/main" val="876877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499" y="151892"/>
            <a:ext cx="11099800" cy="1347724"/>
          </a:xfrm>
        </p:spPr>
        <p:txBody>
          <a:bodyPr>
            <a:normAutofit/>
          </a:bodyPr>
          <a:lstStyle/>
          <a:p>
            <a:r>
              <a:rPr lang="en-US" sz="4800" dirty="0">
                <a:latin typeface="Calibri" panose="020F0502020204030204" pitchFamily="34" charset="0"/>
              </a:rPr>
              <a:t>2013-16 : Projects by Region</a:t>
            </a:r>
          </a:p>
        </p:txBody>
      </p:sp>
      <p:graphicFrame>
        <p:nvGraphicFramePr>
          <p:cNvPr id="5" name="Chart 4"/>
          <p:cNvGraphicFramePr/>
          <p:nvPr>
            <p:extLst>
              <p:ext uri="{D42A27DB-BD31-4B8C-83A1-F6EECF244321}">
                <p14:modId xmlns:p14="http://schemas.microsoft.com/office/powerpoint/2010/main" val="2909074939"/>
              </p:ext>
            </p:extLst>
          </p:nvPr>
        </p:nvGraphicFramePr>
        <p:xfrm>
          <a:off x="446362" y="1499616"/>
          <a:ext cx="12112075" cy="68275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753764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pactCycle.png"/>
          <p:cNvPicPr/>
          <p:nvPr/>
        </p:nvPicPr>
        <p:blipFill>
          <a:blip r:embed="rId3" cstate="print"/>
          <a:stretch>
            <a:fillRect/>
          </a:stretch>
        </p:blipFill>
        <p:spPr>
          <a:xfrm>
            <a:off x="1830832" y="84757"/>
            <a:ext cx="11011408" cy="8485631"/>
          </a:xfrm>
          <a:prstGeom prst="rect">
            <a:avLst/>
          </a:prstGeom>
        </p:spPr>
      </p:pic>
      <p:sp>
        <p:nvSpPr>
          <p:cNvPr id="9" name="Title 1"/>
          <p:cNvSpPr>
            <a:spLocks noGrp="1"/>
          </p:cNvSpPr>
          <p:nvPr>
            <p:ph type="title"/>
          </p:nvPr>
        </p:nvSpPr>
        <p:spPr>
          <a:xfrm>
            <a:off x="0" y="741940"/>
            <a:ext cx="2550345" cy="7171266"/>
          </a:xfrm>
        </p:spPr>
        <p:txBody>
          <a:bodyPr>
            <a:normAutofit/>
          </a:bodyPr>
          <a:lstStyle/>
          <a:p>
            <a:r>
              <a:rPr lang="en-US" sz="4400" dirty="0">
                <a:latin typeface="Calibri" panose="020F0502020204030204" pitchFamily="34" charset="0"/>
              </a:rPr>
              <a:t>OAD Impact Cycle: Positive Feedback Loop</a:t>
            </a:r>
          </a:p>
        </p:txBody>
      </p:sp>
    </p:spTree>
    <p:extLst>
      <p:ext uri="{BB962C8B-B14F-4D97-AF65-F5344CB8AC3E}">
        <p14:creationId xmlns:p14="http://schemas.microsoft.com/office/powerpoint/2010/main" val="24543331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AutoShape 2" descr="data:image/jpeg;base64,/9j/4AAQSkZJRgABAQAAAQABAAD/2wCEAAkGBhAQEBUQDxAQEBASEBIQEg8PEBQQFxYQFRAVFRMQFhIaHCchFxkjGRISHy8gIycpLCwsFR4yNjAqNScrLikBCQoKDgwOGg8PGi8lHyQuLC8sKi0sLDUvLzQvMS0qLC0vMCwsLDUsNSwpLCwsLCwsLy8sLCwsNTQsLCwvNCwsLP/AABEIAMIBAwMBIgACEQEDEQH/xAAcAAEAAgMBAQEAAAAAAAAAAAAABgcEBQgBAwL/xABQEAABAwIBBgYKDggFBQAAAAABAAIDBBEFBgcSITFhE0FRcXSBIjI0NVSRk6GxswgUFzNCUlNicnOSstHSFRgjJEOCwdMlg6LC4hZEVbTw/8QAGgEBAAMBAQEAAAAAAAAAAAAAAAMEBQIGAf/EADQRAAEDAgMECAUFAQEAAAAAAAABAgMEEQUhMRIyUYFBYXGRobHR8BMUNMHhFSIzUvFTQv/aAAwDAQACEQMRAD8AvFERAEREAREQBERAEREAREQBERAEREAREQBERAEREAREQBERAEREAREQBERAEREAREQBERAEREAREQBERAEXhcvOEHKPGgsfpF5deoAiIgCIiAIiIAiIgCIiAIiIAiIgCIiAIiIAiIgCIiAIiIAiKL4/lsyEmOC0sg1F3wGnk+cdw8aillZE3aepNDBJO7ZYlyST1DI2l0jmsaNrnENHjKjmIZfU7NUTXTHlHYN+0dfmUFrsRlndpTPc88V9g3BuwdSxljy4k9co0sehgweNucq3XgmnvuJHV5d1T+00Ih81ukfG6/oWpqMZqZO3nlO7TcB4hqWEiz3zyP3nKasdNDHutROR65xO0359a8spDgmRk1QA954GI6wSLucOVreIbz51LaPI2jj2x8IfjSnS/wBOzzKxFQyypfROsqz4lBCuze69RWQkI2G3MbLIixadnazyt5pXei6tmLDoW9rFG36LGj0BfQ0zDtY0/wAoVtMMcmj/AA/Jnuxli6x35/grKnywrGfxtMcj2td57X8621LnEkHvsLHb43Fh8RupfLg1M/toITzxt9NlrqjIqjfsjLDyxvcPMSR5lIlNVM3JL9vtSJayik34rdlvtY/NFlvSSanOdEeSVth9oXHjst5DM140mOa5p2OaQ4eMKH1ebpu2GcjkEjQ7/ULehap2TOIUp0orn51O/bzt1E+IrtKioj/kZfrQjWlpJf4ZLLwX2n3LIRQShy6niOhVxF1tpDeDeOdp1HzKWYZjcFSLxSAnjYdThztPp2K1FVRy5NXPgupSnopoM3JlxTQz0ReEqyUz1afB8WEs9THf3uRob9HQDXW/mY7xrGygytigY5sT2yTEWAadINPxnHZq5Nqg2CYw6mmEou4aw9t+2aduvlvY84WdUVjWSNai9pr0uHvlie5Ustv2+f4LaRYeG4vDUN0onh2rW3Y4bi3aFmLQa5HJdDKc1zFs5LKERF9OQiIgCIiAIiIAiIgCItDlhjRp4LMNpZbsaRtA+E/qBA5yFHJIkbVc7oJYYnSvRjdVNJlflWSTT07rNF2ySA7TxsaeTlPVzw5EXlppnTO2nHt6enZTs2Gf6ERFCWApRkVk+JnmaUXjjNmtOx0m3XygausjeourYydpBFSxMG3gw4/Sd2TvOVoUEKSSXdohlYpULDDZuq5epskRF6M8gEREAREQBERAfGpo45RoyMY8cj2h3pUerchISdOne+B41ixLgDu13HUVJ0UUkMcm8hPFUSxbjreXcRiHE62k1VcZnhH/AHEPZOA5XN4xzgc5W6Y6nq4w4COeM8oDtfJY7Cs1a2fBGafCwHgJTtcwdi7dJHscN+o71wkbmZX2k4Lr39PPvJFlZIt1TZdxTTu6OXcR/KDIdmgZKUFrmgkw3JBA26N9YO7ZzKI4Zh76iVsUe1x2nYGjWXHcArVpqt19CVoZJxWN2u3sd/tOsbxrWrwLBBDU1MgFgXNDNzXAPcB1kD+VUZqJj5GqzJF18+Rp0+IyRxPbIt1RMl8OZ9MNyQpYQDocK8fDk7LXubsC3TWgahqHIF6i02RtYlmpYxZJXyrd63CIi7IwiIgCIiAIiIAiIgCguWmMYQypDK+tfDM2Nto2tcQGEkh2qN2s8/EFOlzfn277no8PocrdJRx1knwpNLXOmzPhXbYtlLIwKHBa6Qw0ldJLIGl+h2h0QQCRpRi+0bFIPc9pvlJ/tM/KuXsKxSWlmZUQPLJYnB7HDiI4iOMEXBHGCQupshMs4sUpGzss2RtmTw31sltr52naDybwbK/BIaezmNu3yLDcSqV/9qfL3Pab5Sf7TPyrFxLI6hponzzzTMijbpPeS02by2DCVMlF853eis6O70hZ0VDA96NVuqodLiFT/dSGnG8nP/JSfYf/AGValI5pjYWHSYWNLTyt0RY+Ky4yXYuBdywdHi9W1a9ZhkFCiLF068is+qln/kW9jORFG84eUv6Pw6aoBtLo8FD9c/UwjltrdzMKosYr3I1NVOFyPhVZ08Iie6N9bGHsc5jhoSmzmmxFwyx1g7FJqSqZLG2WNwfHIxr2PGxzHAFrhzghcYk31roTMPlN7YoXUjzeSkd2N9pgeSW89naY3DRWvW4a2CLbYqrxI2vutiz0RFikhGcRzlYVTyvgnrGMljdovYWSGzuS4bZY3ut4N4dH5OX8ioLOd33rOkH7oWvwLJGtrg80dO+YRloeWlosXXttI5CvRswuD4aPe5UuidKehDtrc6LOd7BfDmeSn/IvPdgwXw5vkZ/7aok5qsY8Al8cf5l57leMeATeNn5l8/T6P/p4p6DbdwOjsJy2w6qIbT1lPI87I+EDXnmY6zj4lu1xziuC1NI/g6qGWB+0NlYW3HKL7RvCsLNbnWqKeeOjrJHTUsjmxtfIdJ0LnGzSHnWY72BB2DWLWsYajCdlm3C66cD6knEvPHcZpqSEzVcjY4dJrS9wcRpE9jqaCdoWkpc6OEPc2Nlaxz3uaxo0JblzjZovocpC1GfXvQ7pEP3iqAyb7tpulQeuao6PD454Vkcq3zPrnqi2Opcdy4w+hkEVXUthkcwSBrmvN2FxaHdi08bXeJa33WsG8Oj+xL+RVZ7IXvjD0Jn/ALEyq5WabC4pYmvVVuvZ6HxXqinUnutYN4dH9iX8ie61g3h0f2JfyLlpeqx+jQ/2Xw9Dn4inUnutYN4dH5OX8ilcE7Xta9hu1zQ5p5WkXB8RXGC7Dyf7kp+jw+qaszEKJlMjVYq58TtjlU2CIiySQIiIAiIgC5vz7d9z0eH0OXSC5vz7d9z0eH0OWthH1HJSOTQr9sDi0vDSWtLQ5wGoF19EE8V9E+Jb7IXLKXC6ts8d3RnsJob6nxX1jc4bQeI7ibzHMZhMVWa6nnYHxS00bXNP1hIIPEQQCDxEBQzLfI+bC6t1PJdzD2UMtrCSInU7cRsI4iOSxPoVmjlkfTv/ANQisqJc6pwrFIqqFlRA8PilaHscOQ8RHEQbgjiIIWiznd6Kzo7vSFTOaHOL+j5vatS79zmd2xOqGU6hJuadQd1HiN7mzmn/AAes6O70heakpXU1S1q6XSy8yZHXQ5UXYuBdywdHi9W1cdLsXAu5YOjxeratHG91nP7HEZnKgs/2U3C1UdCw9hTN4SQDjnkFwD9FlvKFXfjeLR0lNLUy9pDG6Q8V7DU0bybAbyuQ8TxB9RNJPKbySyOkefnOcSbbtar4PBtSLKuief8Ah1IuVjGspVmxym/R+JRSudaGQ8BNxDg5CBpHc1wY7+VTjJLNrw+T07yy9TUn2zBq12g0hC0fTvL1ShU6txskdSj4+GS+/ehFZUsp2mih+arKb2/hkT3G80P7vNfaXsA0Xn6TCw85KmC8ZJGsb1YuqFhFucp5zu+9Z0g/dCsj2OfvVZ9ZB92RVvnO771nSD90L3IzOJV4U2RtK2BwmLHO4Zjn62BwFrOFu2K9ZNC6ajRjNVRv2IEWzrnVaLnj9YDFPk6LyMn91P1gcU+TovIyf3VifpNR1d5L8RCyM99JC/CJXyBvCRyQuhcdoe6VrXAc7C/Vu3LmsFSHKvLyuxMj21KCxh0mQxt0GNda2lo8ZtfWSTrK3ma7NxNiFQyeaMtoY3h73uFhKWm/As+NcixI1AX47LapmfJU6/FXr/BEq7S5Fm56JC7BA53bGSmJ5zrKobJvu2m6VB65qv8Az696HdIh+8VQGTfdtN0qD1zVDhn0ru1fI+v1OwHRg7QDzi684FvxW+IL9ovLE5yHliP8RrOm1Pr3q78wcYOFuuAf3uXaL/w4lSOWXfGs6bU+verwzA96ndMl9XEvU4l9InIgZvFkcA34rfEF+0ReWJwiIgCIiAIiIAub8+3fc9Hh9Dl0gub8+3fc9Hh9DlrYR9RyUjk0N37HXuiq+pi9Y5Whl7kVFitIYX2bK274JiO0ktx/NOwjr2gKr/Y690VX1MXrHK9V8xF7o6tXNXNLeR9Zm041xLDZaaZ8E7DHLG4sew8RHpHGDxggqxMAzi8Lg1VhlU/9oyld7Wkce3jbb9gSfhNA1coFuIXnmeHNz7eh9uUzP3uFvZNaNc0Q16NuN7dZHLrHJbnZbkMkddEirqipyX8kSorVC7FwLuWDo8Xq2rjldiYNIG0kLnEACmiJJ1AARAkkqjjWjOf2OoysfZA5T6EMWHsPZTHh5gPkmG0bTuLwT/lqigt5lvlGcQr5qrXoPfoxA8ULexjFuLsQCd5KlOazNdHisc01TJLFEx7YozFoguktpPvpA6gCz7W5XoEZRUyK/n2qcr+5cjZUmf8AmijbFHQU7Y42NjY0SSamNADW9QAVZYtXCeeSZsbYhLI6Tgmm7W6RuWjdclXt+rzh/hNZ9qH+2o5l9mVgoqF9VSS1Er4i1z2S6BHBXs5w0WjWLg8wKr01VRsfaPJVy6T6rXdJq8xWU3tavNK82iq26AvsE7LmM9YL27y5q6KXGFLUvie2SNxa9j2vY4bQ9pBa4cxAXXWS2PNrqOGqZa0sYc5o+DINUjOpwcOpU8Yg2XpKnTkvb/nkdRr0HNGc7vvWdIP3Qt7mpzcU2LMndUSzxmF0bW8CWC4eHk30mn4oWiznd96zpB+6FZHsc/eqz6yD7si0aiR0dEjmLZbN+xyiXcbH9XnDvCa37UP9tRXK3MLUU7HS0EpqmtBJgc3Qlt822qQ7tR5AVfqLBjxKoYt9q/UpIrEOSMlsoY6GYPmoqarYHdlHUMuRbboE6mnnaeZdRZM4/T11MyopT+ycLaNg0scNRic0dqRybNhGohUnn4ySbT1TK2FujHVaQlAGoVDdZdu02m+8tceNfnMNlRwFa6je79nVNuwHYKhgJHNpN0hvIatSsibV06VDNU9r3HDV2VsWBn170O6RD94qgMm+7abpUHrmq/8APr3od0iH7xVAZN9203SoPXNUmF/Su7V8j4/eOwkRF5cnORMsu+NZ02p9e9XhmB71O6ZL6uJUfll3xrOm1Pr3q8MwPep3TJfVxL1OJfSJyIGbxZaIi8sThERAEREAREQBc359u+56PD6HLpBYlThNPK7Skghkda2k+JjzYbBchXKOpSmk21S+Ry5LoUr7HXuiq+pi9Y5Xqsalw2GIkxQxRkixMcbWXHIbDWslc1c6TyrIiWuGpZLBUNnqzc8A84lSs/YyO/eI2j3uVx99HI1xOvkcfnar0nqAzW4djxuGvR3nkG/xr2SNkjbODXscNYIDmkHdsIXylqnU8m03mh9cy6HGC6Fzm5T+1MDiiY601XBFA2x18FwTTM7m0SG/5gU+/wCn6TwWn8hH+C+9RhsMgAkhieGizQ+NrrDVqFxq2DxK/UYiyZ7HK3Jq31OEZY42YwkgAEkmwA1kk7AAutciMnRQUEFLYaTIwZCOOZ3ZSG/H2RIG4BZzMApAQ4U1OHAggiCMEEG4INtRWeo67EPmWo1EsiH1rLBfKqpmSxujkaHMkY5j2nYWOBDm9YJX1RZeh2cf5T4G6hrJqV97wyFoJ+Ezax/W0tPWrV9j7lP79h8jtv7zDc8epsrB/odbc4q36nB6eV2nJBDI42Bc+JjzYbBci69p8Ip43aUcELHDY5kTGnWLHWByLZnxJs8Pw3Nz436SNGWW5y9nO771nSD90KyPY5+9Vn1kH3ZVbMuE07iXOghc46y50TCSeUkjWvrTUUcd+DjZHfboMay9tl7DWuJsRSSn+Ds8M78AjLLc+yIiySQjGcjJv2/hs0LReVreGh1XPCx3IA3uGk3+dctUNa+CVk0R0ZIpGyMdyPa4OafGAuzFhHBabweDyLPwWpRYh8uxWObdFOHNuVvnRx2OuydZVRdrLJA6176LtIh8Z3tcHDqVJZN9203SoPXNXVmNGGmpXO4CJ8bS08Dota0kvAvaxF9d9iibcrqcEEYdACDcEaAsRsPvaijxqCjYsTk1uqdi8i1FQT1CbcaXTTo9SwkUJ90c+DDy3/BPdHPgw8t/wWH8/B/bwX0LX6XVf18U9TnrLLvjWdNqfXvV4ZgO9TumS+riWS/K+ncSXYfASSSSSwkk7STwaleTFYJoOEbAynaXu0WMtY2sC7UBxgjqW1LjUNXGkLEzy49HIrSYfPAm3Ilk7U9TboiKkVwiIgCIiAIiIAiIgCIiALWz0EkZL6VzW8Zgffg3HjtbXG7eNXKONbJFy5qOO2PVuhqqTKKNzuClBp5vkprC+9j9jhzLarFxDDYp26EzA9vFfaDyg7QVH5cJrqTXSSmeIfwJtZA5AdV+ojmKgV8keqXTimvd6dxYbHFLursrwXTkvRz7yVIorSZeR30KmJ8DxqOouAO8dsPEVIKPE4ZheKVj9zXAkc7doXcc8cm6pxLSyxb7efR3mUiIpiuEREAREQBERAERYOLYxFTM05XfRYO2ceQBcucjUuuh0xjnqjWpdTR5wK8NgbCD2Ujw4j5jNd/taPiKr9ZmLYo+plMr9p1Bo2NaNjR/9xlYa8vVTfGkVyadB7aip/l4UYuuqhEX7hhc9wYxpc5xsGtFySq+pbVbZqfXD6F88rYmDsnm3MONx3AXKtuipGxRtiZ2rGho6uM7+NajJbJsUrNJ9jM8dkRrDRt0AfSePqW+XoqGmWFu07VTyOJ1iTv2WbqeIREWgZQREQBERAEREAREQBERAEREAREQGJiGEw1AtNG1/ITqI5nDWFFcQzfEHSppde0Ml1HqePw61NUVeWmjl3k5lqCsmg3HZcOgrh9ZidH25l0RxvAmZ9vXbxhZVLnElHvkMb97HFnpup6tbW5OUs2t8LL/ABmjQPjba6qrSzM/ik5L7+xeSup5P54k7U9p5mngzhU57eOVh3Brh6b+ZZ0WWlE7+Lo7nRvH9FrqrN3CfepZGbnASD+h861c+b6oHaSRP5y5h8ViPOuFkrWatRffUpKkWHSaOVPfWi+ZL2ZS0Z2VEXW8D0r6fp2l8Jg8qz8VXsuR9a3+DpfRew/1WK7J+rG2nm6mE+hcLWzprH4KdphtK7dl8ULHkylo27aiLqeHehYVRlzRs7Vz5DyMYfS6wUBOD1Pg8/kn/gvRgtSdlPP5J/4KN1fOujfBSZuF0ybz780JDiGcKR2qCMR/PedM9Tdg86i1VVvlcXyPc9x+E436tw3LMZk7Vu2U8vW3R9NlmwZEVjtrGs3vkb6G3VR/zE+8iryyL0fylMn7VanPM0KKaUmbo7Zp/wCWJv8Aud+CkGH5LUsFi2IOcPhydmecX1DqAUseHTO3siGXFoGbv7l6vyQLCMlqipsWt0I/lJAQLfNG13Vq3qfYJk5DSjsBpSEWdK7adw+KNw862qLWgo44c9V4mDVYhLUZaJwT7hERXDPCIiAIiIAiIgCIiAIiIAiIgCIiAIiIAiIgCIiAIiIAiIgCIiAIiIAiIgCIiAIiIAiIgCIiAIiIAiIgCIiAIiIAiIgCIiAIiIAiIgCIiAIiIAiIgCIiAIiIAiIgCIiAIiIAiIgCIiAIiIAiIgCIiAIiIAiIgCIiAIiIAiIgCIiAIiIAiIgCIiAIiIAiIgCIiAIiIAiIgP/Z"/>
          <p:cNvSpPr>
            <a:spLocks noChangeAspect="1" noChangeArrowheads="1"/>
          </p:cNvSpPr>
          <p:nvPr/>
        </p:nvSpPr>
        <p:spPr bwMode="auto">
          <a:xfrm>
            <a:off x="221262" y="-205458"/>
            <a:ext cx="433493" cy="433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ZA" sz="5120"/>
          </a:p>
        </p:txBody>
      </p:sp>
      <p:sp>
        <p:nvSpPr>
          <p:cNvPr id="17414" name="AutoShape 4" descr="data:image/jpeg;base64,/9j/4AAQSkZJRgABAQAAAQABAAD/2wCEAAkGBhAQEBUQDxAQEBASEBIQEg8PEBQQFxYQFRAVFRMQFhIaHCchFxkjGRISHy8gIycpLCwsFR4yNjAqNScrLikBCQoKDgwOGg8PGi8lHyQuLC8sKi0sLDUvLzQvMS0qLC0vMCwsLDUsNSwpLCwsLCwsLy8sLCwsNTQsLCwvNCwsLP/AABEIAMIBAwMBIgACEQEDEQH/xAAcAAEAAgMBAQEAAAAAAAAAAAAABgcEBQgBAwL/xABQEAABAwIBBgYKDggFBQAAAAABAAIDBBEFBgcSITFhE0FRcXSBIjI0NVSRk6GxswgUFzNCUlNicnOSstHSFRgjJEOCwdMlg6LC4hZEVbTw/8QAGgEBAAMBAQEAAAAAAAAAAAAAAAMEBQIGAf/EADQRAAEDAgMECAUFAQEAAAAAAAABAgMEEQUhMRIyUYFBYXGRobHR8BMUNMHhFSIzUvFTQv/aAAwDAQACEQMRAD8AvFERAEREAREQBERAEREAREQBERAEREAREQBERAEREAREQBERAEREAREQBERAEREAREQBERAEREAREQBERAEXhcvOEHKPGgsfpF5deoAiIgCIiAIiIAiIgCIiAIiIAiIgCIiAIiIAiIgCIiAIiIAiKL4/lsyEmOC0sg1F3wGnk+cdw8aillZE3aepNDBJO7ZYlyST1DI2l0jmsaNrnENHjKjmIZfU7NUTXTHlHYN+0dfmUFrsRlndpTPc88V9g3BuwdSxljy4k9co0sehgweNucq3XgmnvuJHV5d1T+00Ih81ukfG6/oWpqMZqZO3nlO7TcB4hqWEiz3zyP3nKasdNDHutROR65xO0359a8spDgmRk1QA954GI6wSLucOVreIbz51LaPI2jj2x8IfjSnS/wBOzzKxFQyypfROsqz4lBCuze69RWQkI2G3MbLIixadnazyt5pXei6tmLDoW9rFG36LGj0BfQ0zDtY0/wAoVtMMcmj/AA/Jnuxli6x35/grKnywrGfxtMcj2td57X8621LnEkHvsLHb43Fh8RupfLg1M/toITzxt9NlrqjIqjfsjLDyxvcPMSR5lIlNVM3JL9vtSJayik34rdlvtY/NFlvSSanOdEeSVth9oXHjst5DM140mOa5p2OaQ4eMKH1ebpu2GcjkEjQ7/ULehap2TOIUp0orn51O/bzt1E+IrtKioj/kZfrQjWlpJf4ZLLwX2n3LIRQShy6niOhVxF1tpDeDeOdp1HzKWYZjcFSLxSAnjYdThztPp2K1FVRy5NXPgupSnopoM3JlxTQz0ReEqyUz1afB8WEs9THf3uRob9HQDXW/mY7xrGygytigY5sT2yTEWAadINPxnHZq5Nqg2CYw6mmEou4aw9t+2aduvlvY84WdUVjWSNai9pr0uHvlie5Ustv2+f4LaRYeG4vDUN0onh2rW3Y4bi3aFmLQa5HJdDKc1zFs5LKERF9OQiIgCIiAIiIAiIgCItDlhjRp4LMNpZbsaRtA+E/qBA5yFHJIkbVc7oJYYnSvRjdVNJlflWSTT07rNF2ySA7TxsaeTlPVzw5EXlppnTO2nHt6enZTs2Gf6ERFCWApRkVk+JnmaUXjjNmtOx0m3XygausjeourYydpBFSxMG3gw4/Sd2TvOVoUEKSSXdohlYpULDDZuq5epskRF6M8gEREAREQBERAfGpo45RoyMY8cj2h3pUerchISdOne+B41ixLgDu13HUVJ0UUkMcm8hPFUSxbjreXcRiHE62k1VcZnhH/AHEPZOA5XN4xzgc5W6Y6nq4w4COeM8oDtfJY7Cs1a2fBGafCwHgJTtcwdi7dJHscN+o71wkbmZX2k4Lr39PPvJFlZIt1TZdxTTu6OXcR/KDIdmgZKUFrmgkw3JBA26N9YO7ZzKI4Zh76iVsUe1x2nYGjWXHcArVpqt19CVoZJxWN2u3sd/tOsbxrWrwLBBDU1MgFgXNDNzXAPcB1kD+VUZqJj5GqzJF18+Rp0+IyRxPbIt1RMl8OZ9MNyQpYQDocK8fDk7LXubsC3TWgahqHIF6i02RtYlmpYxZJXyrd63CIi7IwiIgCIiAIiIAiIgCguWmMYQypDK+tfDM2Nto2tcQGEkh2qN2s8/EFOlzfn277no8PocrdJRx1knwpNLXOmzPhXbYtlLIwKHBa6Qw0ldJLIGl+h2h0QQCRpRi+0bFIPc9pvlJ/tM/KuXsKxSWlmZUQPLJYnB7HDiI4iOMEXBHGCQupshMs4sUpGzss2RtmTw31sltr52naDybwbK/BIaezmNu3yLDcSqV/9qfL3Pab5Sf7TPyrFxLI6hponzzzTMijbpPeS02by2DCVMlF853eis6O70hZ0VDA96NVuqodLiFT/dSGnG8nP/JSfYf/AGValI5pjYWHSYWNLTyt0RY+Ky4yXYuBdywdHi9W1a9ZhkFCiLF068is+qln/kW9jORFG84eUv6Pw6aoBtLo8FD9c/UwjltrdzMKosYr3I1NVOFyPhVZ08Iie6N9bGHsc5jhoSmzmmxFwyx1g7FJqSqZLG2WNwfHIxr2PGxzHAFrhzghcYk31roTMPlN7YoXUjzeSkd2N9pgeSW89naY3DRWvW4a2CLbYqrxI2vutiz0RFikhGcRzlYVTyvgnrGMljdovYWSGzuS4bZY3ut4N4dH5OX8ioLOd33rOkH7oWvwLJGtrg80dO+YRloeWlosXXttI5CvRswuD4aPe5UuidKehDtrc6LOd7BfDmeSn/IvPdgwXw5vkZ/7aok5qsY8Al8cf5l57leMeATeNn5l8/T6P/p4p6DbdwOjsJy2w6qIbT1lPI87I+EDXnmY6zj4lu1xziuC1NI/g6qGWB+0NlYW3HKL7RvCsLNbnWqKeeOjrJHTUsjmxtfIdJ0LnGzSHnWY72BB2DWLWsYajCdlm3C66cD6knEvPHcZpqSEzVcjY4dJrS9wcRpE9jqaCdoWkpc6OEPc2Nlaxz3uaxo0JblzjZovocpC1GfXvQ7pEP3iqAyb7tpulQeuao6PD454Vkcq3zPrnqi2Opcdy4w+hkEVXUthkcwSBrmvN2FxaHdi08bXeJa33WsG8Oj+xL+RVZ7IXvjD0Jn/ALEyq5WabC4pYmvVVuvZ6HxXqinUnutYN4dH9iX8ie61g3h0f2JfyLlpeqx+jQ/2Xw9Dn4inUnutYN4dH5OX8ilcE7Xta9hu1zQ5p5WkXB8RXGC7Dyf7kp+jw+qaszEKJlMjVYq58TtjlU2CIiySQIiIAiIgC5vz7d9z0eH0OXSC5vz7d9z0eH0OWthH1HJSOTQr9sDi0vDSWtLQ5wGoF19EE8V9E+Jb7IXLKXC6ts8d3RnsJob6nxX1jc4bQeI7ibzHMZhMVWa6nnYHxS00bXNP1hIIPEQQCDxEBQzLfI+bC6t1PJdzD2UMtrCSInU7cRsI4iOSxPoVmjlkfTv/ANQisqJc6pwrFIqqFlRA8PilaHscOQ8RHEQbgjiIIWiznd6Kzo7vSFTOaHOL+j5vatS79zmd2xOqGU6hJuadQd1HiN7mzmn/AAes6O70heakpXU1S1q6XSy8yZHXQ5UXYuBdywdHi9W1cdLsXAu5YOjxeratHG91nP7HEZnKgs/2U3C1UdCw9hTN4SQDjnkFwD9FlvKFXfjeLR0lNLUy9pDG6Q8V7DU0bybAbyuQ8TxB9RNJPKbySyOkefnOcSbbtar4PBtSLKuief8Ah1IuVjGspVmxym/R+JRSudaGQ8BNxDg5CBpHc1wY7+VTjJLNrw+T07yy9TUn2zBq12g0hC0fTvL1ShU6txskdSj4+GS+/ehFZUsp2mih+arKb2/hkT3G80P7vNfaXsA0Xn6TCw85KmC8ZJGsb1YuqFhFucp5zu+9Z0g/dCsj2OfvVZ9ZB92RVvnO771nSD90L3IzOJV4U2RtK2BwmLHO4Zjn62BwFrOFu2K9ZNC6ajRjNVRv2IEWzrnVaLnj9YDFPk6LyMn91P1gcU+TovIyf3VifpNR1d5L8RCyM99JC/CJXyBvCRyQuhcdoe6VrXAc7C/Vu3LmsFSHKvLyuxMj21KCxh0mQxt0GNda2lo8ZtfWSTrK3ma7NxNiFQyeaMtoY3h73uFhKWm/As+NcixI1AX47LapmfJU6/FXr/BEq7S5Fm56JC7BA53bGSmJ5zrKobJvu2m6VB65qv8Az696HdIh+8VQGTfdtN0qD1zVDhn0ru1fI+v1OwHRg7QDzi684FvxW+IL9ovLE5yHliP8RrOm1Pr3q78wcYOFuuAf3uXaL/w4lSOWXfGs6bU+verwzA96ndMl9XEvU4l9InIgZvFkcA34rfEF+0ReWJwiIgCIiAIiIAub8+3fc9Hh9Dl0gub8+3fc9Hh9DlrYR9RyUjk0N37HXuiq+pi9Y5Whl7kVFitIYX2bK274JiO0ktx/NOwjr2gKr/Y690VX1MXrHK9V8xF7o6tXNXNLeR9Zm041xLDZaaZ8E7DHLG4sew8RHpHGDxggqxMAzi8Lg1VhlU/9oyld7Wkce3jbb9gSfhNA1coFuIXnmeHNz7eh9uUzP3uFvZNaNc0Q16NuN7dZHLrHJbnZbkMkddEirqipyX8kSorVC7FwLuWDo8Xq2rjldiYNIG0kLnEACmiJJ1AARAkkqjjWjOf2OoysfZA5T6EMWHsPZTHh5gPkmG0bTuLwT/lqigt5lvlGcQr5qrXoPfoxA8ULexjFuLsQCd5KlOazNdHisc01TJLFEx7YozFoguktpPvpA6gCz7W5XoEZRUyK/n2qcr+5cjZUmf8AmijbFHQU7Y42NjY0SSamNADW9QAVZYtXCeeSZsbYhLI6Tgmm7W6RuWjdclXt+rzh/hNZ9qH+2o5l9mVgoqF9VSS1Er4i1z2S6BHBXs5w0WjWLg8wKr01VRsfaPJVy6T6rXdJq8xWU3tavNK82iq26AvsE7LmM9YL27y5q6KXGFLUvie2SNxa9j2vY4bQ9pBa4cxAXXWS2PNrqOGqZa0sYc5o+DINUjOpwcOpU8Yg2XpKnTkvb/nkdRr0HNGc7vvWdIP3Qt7mpzcU2LMndUSzxmF0bW8CWC4eHk30mn4oWiznd96zpB+6FZHsc/eqz6yD7si0aiR0dEjmLZbN+xyiXcbH9XnDvCa37UP9tRXK3MLUU7HS0EpqmtBJgc3Qlt822qQ7tR5AVfqLBjxKoYt9q/UpIrEOSMlsoY6GYPmoqarYHdlHUMuRbboE6mnnaeZdRZM4/T11MyopT+ycLaNg0scNRic0dqRybNhGohUnn4ySbT1TK2FujHVaQlAGoVDdZdu02m+8tceNfnMNlRwFa6je79nVNuwHYKhgJHNpN0hvIatSsibV06VDNU9r3HDV2VsWBn170O6RD94qgMm+7abpUHrmq/8APr3od0iH7xVAZN9203SoPXNUmF/Su7V8j4/eOwkRF5cnORMsu+NZ02p9e9XhmB71O6ZL6uJUfll3xrOm1Pr3q8MwPep3TJfVxL1OJfSJyIGbxZaIi8sThERAEREAREQBc359u+56PD6HLpBYlThNPK7Skghkda2k+JjzYbBchXKOpSmk21S+Ry5LoUr7HXuiq+pi9Y5Xqsalw2GIkxQxRkixMcbWXHIbDWslc1c6TyrIiWuGpZLBUNnqzc8A84lSs/YyO/eI2j3uVx99HI1xOvkcfnar0nqAzW4djxuGvR3nkG/xr2SNkjbODXscNYIDmkHdsIXylqnU8m03mh9cy6HGC6Fzm5T+1MDiiY601XBFA2x18FwTTM7m0SG/5gU+/wCn6TwWn8hH+C+9RhsMgAkhieGizQ+NrrDVqFxq2DxK/UYiyZ7HK3Jq31OEZY42YwkgAEkmwA1kk7AAutciMnRQUEFLYaTIwZCOOZ3ZSG/H2RIG4BZzMApAQ4U1OHAggiCMEEG4INtRWeo67EPmWo1EsiH1rLBfKqpmSxujkaHMkY5j2nYWOBDm9YJX1RZeh2cf5T4G6hrJqV97wyFoJ+Ezax/W0tPWrV9j7lP79h8jtv7zDc8epsrB/odbc4q36nB6eV2nJBDI42Bc+JjzYbBci69p8Ip43aUcELHDY5kTGnWLHWByLZnxJs8Pw3Nz436SNGWW5y9nO771nSD90KyPY5+9Vn1kH3ZVbMuE07iXOghc46y50TCSeUkjWvrTUUcd+DjZHfboMay9tl7DWuJsRSSn+Ds8M78AjLLc+yIiySQjGcjJv2/hs0LReVreGh1XPCx3IA3uGk3+dctUNa+CVk0R0ZIpGyMdyPa4OafGAuzFhHBabweDyLPwWpRYh8uxWObdFOHNuVvnRx2OuydZVRdrLJA6176LtIh8Z3tcHDqVJZN9203SoPXNXVmNGGmpXO4CJ8bS08Dota0kvAvaxF9d9iibcrqcEEYdACDcEaAsRsPvaijxqCjYsTk1uqdi8i1FQT1CbcaXTTo9SwkUJ90c+DDy3/BPdHPgw8t/wWH8/B/bwX0LX6XVf18U9TnrLLvjWdNqfXvV4ZgO9TumS+riWS/K+ncSXYfASSSSSwkk7STwaleTFYJoOEbAynaXu0WMtY2sC7UBxgjqW1LjUNXGkLEzy49HIrSYfPAm3Ilk7U9TboiKkVwiIgCIiAIiIAiIgCIiALWz0EkZL6VzW8Zgffg3HjtbXG7eNXKONbJFy5qOO2PVuhqqTKKNzuClBp5vkprC+9j9jhzLarFxDDYp26EzA9vFfaDyg7QVH5cJrqTXSSmeIfwJtZA5AdV+ojmKgV8keqXTimvd6dxYbHFLursrwXTkvRz7yVIorSZeR30KmJ8DxqOouAO8dsPEVIKPE4ZheKVj9zXAkc7doXcc8cm6pxLSyxb7efR3mUiIpiuEREAREQBERAERYOLYxFTM05XfRYO2ceQBcucjUuuh0xjnqjWpdTR5wK8NgbCD2Ujw4j5jNd/taPiKr9ZmLYo+plMr9p1Bo2NaNjR/9xlYa8vVTfGkVyadB7aip/l4UYuuqhEX7hhc9wYxpc5xsGtFySq+pbVbZqfXD6F88rYmDsnm3MONx3AXKtuipGxRtiZ2rGho6uM7+NajJbJsUrNJ9jM8dkRrDRt0AfSePqW+XoqGmWFu07VTyOJ1iTv2WbqeIREWgZQREQBERAEREAREQBERAEREAREQGJiGEw1AtNG1/ITqI5nDWFFcQzfEHSppde0Ml1HqePw61NUVeWmjl3k5lqCsmg3HZcOgrh9ZidH25l0RxvAmZ9vXbxhZVLnElHvkMb97HFnpup6tbW5OUs2t8LL/ABmjQPjba6qrSzM/ik5L7+xeSup5P54k7U9p5mngzhU57eOVh3Brh6b+ZZ0WWlE7+Lo7nRvH9FrqrN3CfepZGbnASD+h861c+b6oHaSRP5y5h8ViPOuFkrWatRffUpKkWHSaOVPfWi+ZL2ZS0Z2VEXW8D0r6fp2l8Jg8qz8VXsuR9a3+DpfRew/1WK7J+rG2nm6mE+hcLWzprH4KdphtK7dl8ULHkylo27aiLqeHehYVRlzRs7Vz5DyMYfS6wUBOD1Pg8/kn/gvRgtSdlPP5J/4KN1fOujfBSZuF0ybz780JDiGcKR2qCMR/PedM9Tdg86i1VVvlcXyPc9x+E436tw3LMZk7Vu2U8vW3R9NlmwZEVjtrGs3vkb6G3VR/zE+8iryyL0fylMn7VanPM0KKaUmbo7Zp/wCWJv8Aud+CkGH5LUsFi2IOcPhydmecX1DqAUseHTO3siGXFoGbv7l6vyQLCMlqipsWt0I/lJAQLfNG13Vq3qfYJk5DSjsBpSEWdK7adw+KNw862qLWgo44c9V4mDVYhLUZaJwT7hERXDPCIiAIiIAiIgCIiAIiIAiIgCIiAIiIAiIgCIiAIiIAiIgCIiAIiIAiIgCIiAIiIAiIgCIiAIiIAiIgCIiAIiIAiIgCIiAIiIAiIgCIiAIiIAiIgCIiAIiIAiIgCIiAIiIAiIgCIiAIiIAiIgCIiAIiIAiIgCIiAIiIAiIgCIiAIiIAiIgCIiAIiIAiIgCIiAIiIAiIgP/Z"/>
          <p:cNvSpPr>
            <a:spLocks noChangeAspect="1" noChangeArrowheads="1"/>
          </p:cNvSpPr>
          <p:nvPr/>
        </p:nvSpPr>
        <p:spPr bwMode="auto">
          <a:xfrm>
            <a:off x="221262" y="-205458"/>
            <a:ext cx="433493" cy="433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ZA" sz="5120"/>
          </a:p>
        </p:txBody>
      </p:sp>
      <p:sp>
        <p:nvSpPr>
          <p:cNvPr id="26" name="Titre 1"/>
          <p:cNvSpPr txBox="1">
            <a:spLocks/>
          </p:cNvSpPr>
          <p:nvPr/>
        </p:nvSpPr>
        <p:spPr>
          <a:xfrm>
            <a:off x="0" y="439099"/>
            <a:ext cx="13004800" cy="977911"/>
          </a:xfrm>
          <a:prstGeom prst="rect">
            <a:avLst/>
          </a:prstGeom>
          <a:solidFill>
            <a:schemeClr val="bg1"/>
          </a:solidFill>
        </p:spPr>
        <p:txBody>
          <a:bodyPr vert="horz" lIns="130048" tIns="65024" rIns="130048" bIns="65024"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dirty="0">
                <a:latin typeface="Calibri" panose="020F0502020204030204" pitchFamily="34" charset="0"/>
              </a:rPr>
              <a:t>OAD Regional Offices</a:t>
            </a:r>
          </a:p>
        </p:txBody>
      </p:sp>
      <p:pic>
        <p:nvPicPr>
          <p:cNvPr id="17410" name="Content Placeholder 3" descr="globcover_MOSAIC_H.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938528"/>
            <a:ext cx="13004800" cy="65682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TextBox 15"/>
          <p:cNvSpPr txBox="1">
            <a:spLocks noChangeArrowheads="1"/>
          </p:cNvSpPr>
          <p:nvPr/>
        </p:nvSpPr>
        <p:spPr bwMode="auto">
          <a:xfrm>
            <a:off x="7404789" y="4940535"/>
            <a:ext cx="1519968" cy="705065"/>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ZA" sz="1991" b="1" dirty="0">
                <a:solidFill>
                  <a:srgbClr val="FFFF00"/>
                </a:solidFill>
                <a:latin typeface="Arial"/>
                <a:cs typeface="Arial"/>
              </a:rPr>
              <a:t>East Africa</a:t>
            </a:r>
          </a:p>
          <a:p>
            <a:pPr algn="ctr" eaLnBrk="1" hangingPunct="1"/>
            <a:r>
              <a:rPr lang="en-ZA" sz="1991" b="1" dirty="0">
                <a:solidFill>
                  <a:srgbClr val="FFFF00"/>
                </a:solidFill>
                <a:latin typeface="Arial"/>
                <a:cs typeface="Arial"/>
              </a:rPr>
              <a:t>Ethiopia</a:t>
            </a:r>
          </a:p>
        </p:txBody>
      </p:sp>
      <p:sp>
        <p:nvSpPr>
          <p:cNvPr id="17" name="TextBox 16"/>
          <p:cNvSpPr txBox="1">
            <a:spLocks noChangeArrowheads="1"/>
          </p:cNvSpPr>
          <p:nvPr/>
        </p:nvSpPr>
        <p:spPr bwMode="auto">
          <a:xfrm>
            <a:off x="5444982" y="5081624"/>
            <a:ext cx="1590500" cy="705065"/>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ZA" sz="1991" b="1" dirty="0">
                <a:solidFill>
                  <a:srgbClr val="FFFF00"/>
                </a:solidFill>
              </a:rPr>
              <a:t>West Africa</a:t>
            </a:r>
          </a:p>
          <a:p>
            <a:pPr algn="ctr" eaLnBrk="1" hangingPunct="1"/>
            <a:r>
              <a:rPr lang="en-ZA" sz="1991" b="1" dirty="0">
                <a:solidFill>
                  <a:srgbClr val="FFFF00"/>
                </a:solidFill>
              </a:rPr>
              <a:t>Nigeria</a:t>
            </a:r>
          </a:p>
        </p:txBody>
      </p:sp>
      <p:sp>
        <p:nvSpPr>
          <p:cNvPr id="19" name="TextBox 18"/>
          <p:cNvSpPr txBox="1">
            <a:spLocks noChangeArrowheads="1"/>
          </p:cNvSpPr>
          <p:nvPr/>
        </p:nvSpPr>
        <p:spPr bwMode="auto">
          <a:xfrm>
            <a:off x="2133715" y="4844636"/>
            <a:ext cx="2382383" cy="705065"/>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ZA" sz="1991" b="1" dirty="0">
                <a:solidFill>
                  <a:srgbClr val="FFFF00"/>
                </a:solidFill>
              </a:rPr>
              <a:t>Andean Countries</a:t>
            </a:r>
          </a:p>
          <a:p>
            <a:pPr algn="ctr" eaLnBrk="1" hangingPunct="1"/>
            <a:r>
              <a:rPr lang="en-ZA" sz="1991" b="1" dirty="0">
                <a:solidFill>
                  <a:srgbClr val="FFFF00"/>
                </a:solidFill>
              </a:rPr>
              <a:t>Colombia </a:t>
            </a:r>
          </a:p>
        </p:txBody>
      </p:sp>
      <p:sp>
        <p:nvSpPr>
          <p:cNvPr id="20" name="TextBox 19"/>
          <p:cNvSpPr txBox="1">
            <a:spLocks noChangeArrowheads="1"/>
          </p:cNvSpPr>
          <p:nvPr/>
        </p:nvSpPr>
        <p:spPr bwMode="auto">
          <a:xfrm>
            <a:off x="4939402" y="3285957"/>
            <a:ext cx="1558439" cy="705065"/>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ZA" sz="1991" b="1" dirty="0" err="1">
                <a:solidFill>
                  <a:srgbClr val="FFFF00"/>
                </a:solidFill>
              </a:rPr>
              <a:t>Lusophone</a:t>
            </a:r>
            <a:endParaRPr lang="en-ZA" sz="1991" b="1" dirty="0">
              <a:solidFill>
                <a:srgbClr val="FFFF00"/>
              </a:solidFill>
            </a:endParaRPr>
          </a:p>
          <a:p>
            <a:pPr algn="ctr" eaLnBrk="1" hangingPunct="1"/>
            <a:r>
              <a:rPr lang="en-ZA" sz="1991" b="1" dirty="0">
                <a:solidFill>
                  <a:srgbClr val="FFFF00"/>
                </a:solidFill>
              </a:rPr>
              <a:t>Portugal</a:t>
            </a:r>
          </a:p>
        </p:txBody>
      </p:sp>
      <p:sp>
        <p:nvSpPr>
          <p:cNvPr id="21" name="TextBox 20"/>
          <p:cNvSpPr txBox="1">
            <a:spLocks noChangeArrowheads="1"/>
          </p:cNvSpPr>
          <p:nvPr/>
        </p:nvSpPr>
        <p:spPr bwMode="auto">
          <a:xfrm>
            <a:off x="6813008" y="2987918"/>
            <a:ext cx="2198038" cy="705065"/>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ZA" sz="1991" b="1" dirty="0">
                <a:solidFill>
                  <a:srgbClr val="FFFF00"/>
                </a:solidFill>
              </a:rPr>
              <a:t>South West Asia</a:t>
            </a:r>
          </a:p>
          <a:p>
            <a:pPr algn="ctr" eaLnBrk="1" hangingPunct="1"/>
            <a:r>
              <a:rPr lang="en-ZA" sz="1991" b="1" dirty="0">
                <a:solidFill>
                  <a:srgbClr val="FFFF00"/>
                </a:solidFill>
              </a:rPr>
              <a:t>Armenia</a:t>
            </a:r>
          </a:p>
        </p:txBody>
      </p:sp>
      <p:sp>
        <p:nvSpPr>
          <p:cNvPr id="23" name="TextBox 16"/>
          <p:cNvSpPr txBox="1">
            <a:spLocks noChangeArrowheads="1"/>
          </p:cNvSpPr>
          <p:nvPr/>
        </p:nvSpPr>
        <p:spPr bwMode="auto">
          <a:xfrm>
            <a:off x="6317067" y="5847493"/>
            <a:ext cx="2098651" cy="705065"/>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ZA" sz="1991" b="1" dirty="0">
                <a:solidFill>
                  <a:srgbClr val="FFFF00"/>
                </a:solidFill>
              </a:rPr>
              <a:t>Southern Africa</a:t>
            </a:r>
          </a:p>
          <a:p>
            <a:pPr algn="ctr" eaLnBrk="1" hangingPunct="1"/>
            <a:r>
              <a:rPr lang="en-ZA" sz="1991" b="1" dirty="0">
                <a:solidFill>
                  <a:srgbClr val="FFFF00"/>
                </a:solidFill>
              </a:rPr>
              <a:t>Zambia</a:t>
            </a:r>
          </a:p>
        </p:txBody>
      </p:sp>
      <p:sp>
        <p:nvSpPr>
          <p:cNvPr id="27" name="TextBox 26"/>
          <p:cNvSpPr txBox="1">
            <a:spLocks noChangeArrowheads="1"/>
          </p:cNvSpPr>
          <p:nvPr/>
        </p:nvSpPr>
        <p:spPr bwMode="auto">
          <a:xfrm>
            <a:off x="6414386" y="3916340"/>
            <a:ext cx="2424061" cy="705065"/>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ZA" sz="1991" b="1" dirty="0">
                <a:solidFill>
                  <a:srgbClr val="FFFF00"/>
                </a:solidFill>
              </a:rPr>
              <a:t>Arab World/Arabic</a:t>
            </a:r>
          </a:p>
          <a:p>
            <a:pPr algn="ctr" eaLnBrk="1" hangingPunct="1"/>
            <a:r>
              <a:rPr lang="en-ZA" sz="1991" b="1" dirty="0">
                <a:solidFill>
                  <a:srgbClr val="FFFF00"/>
                </a:solidFill>
              </a:rPr>
              <a:t>Jordan</a:t>
            </a:r>
          </a:p>
        </p:txBody>
      </p:sp>
      <p:sp>
        <p:nvSpPr>
          <p:cNvPr id="22" name="TextBox 21"/>
          <p:cNvSpPr txBox="1">
            <a:spLocks noChangeArrowheads="1"/>
          </p:cNvSpPr>
          <p:nvPr/>
        </p:nvSpPr>
        <p:spPr bwMode="auto">
          <a:xfrm>
            <a:off x="10146162" y="3545288"/>
            <a:ext cx="2400016" cy="705065"/>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ZA" sz="1991" b="1" dirty="0">
                <a:solidFill>
                  <a:srgbClr val="FFFF00"/>
                </a:solidFill>
              </a:rPr>
              <a:t>East Asia/Chinese</a:t>
            </a:r>
          </a:p>
          <a:p>
            <a:pPr algn="ctr" eaLnBrk="1" hangingPunct="1"/>
            <a:r>
              <a:rPr lang="en-ZA" sz="1991" b="1" dirty="0">
                <a:solidFill>
                  <a:srgbClr val="FFFF00"/>
                </a:solidFill>
              </a:rPr>
              <a:t>China</a:t>
            </a:r>
          </a:p>
        </p:txBody>
      </p:sp>
      <p:sp>
        <p:nvSpPr>
          <p:cNvPr id="24" name="TextBox 23"/>
          <p:cNvSpPr txBox="1">
            <a:spLocks noChangeArrowheads="1"/>
          </p:cNvSpPr>
          <p:nvPr/>
        </p:nvSpPr>
        <p:spPr bwMode="auto">
          <a:xfrm>
            <a:off x="9335172" y="4534638"/>
            <a:ext cx="2127505" cy="705065"/>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ZA" sz="1991" b="1" dirty="0">
                <a:solidFill>
                  <a:srgbClr val="FFFF00"/>
                </a:solidFill>
              </a:rPr>
              <a:t>South East Asia</a:t>
            </a:r>
          </a:p>
          <a:p>
            <a:pPr algn="ctr" eaLnBrk="1" hangingPunct="1"/>
            <a:r>
              <a:rPr lang="en-ZA" sz="1991" b="1" dirty="0">
                <a:solidFill>
                  <a:srgbClr val="FFFF00"/>
                </a:solidFill>
              </a:rPr>
              <a:t>Thailand</a:t>
            </a:r>
          </a:p>
        </p:txBody>
      </p:sp>
      <p:sp>
        <p:nvSpPr>
          <p:cNvPr id="25" name="TextBox 24"/>
          <p:cNvSpPr txBox="1">
            <a:spLocks noChangeArrowheads="1"/>
          </p:cNvSpPr>
          <p:nvPr/>
        </p:nvSpPr>
        <p:spPr bwMode="auto">
          <a:xfrm>
            <a:off x="6850150" y="6819016"/>
            <a:ext cx="1319592" cy="70512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ZA" sz="3982" b="1" dirty="0">
                <a:solidFill>
                  <a:srgbClr val="FFFF00"/>
                </a:solidFill>
              </a:rPr>
              <a:t>OAD</a:t>
            </a:r>
          </a:p>
        </p:txBody>
      </p:sp>
    </p:spTree>
    <p:extLst>
      <p:ext uri="{BB962C8B-B14F-4D97-AF65-F5344CB8AC3E}">
        <p14:creationId xmlns:p14="http://schemas.microsoft.com/office/powerpoint/2010/main" val="322527800"/>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4740" y="3291840"/>
            <a:ext cx="11099800" cy="3230880"/>
          </a:xfrm>
        </p:spPr>
        <p:txBody>
          <a:bodyPr anchor="t"/>
          <a:lstStyle/>
          <a:p>
            <a:pPr marL="0" indent="0">
              <a:buNone/>
            </a:pPr>
            <a:r>
              <a:rPr lang="en-ZA" dirty="0"/>
              <a:t>“Diversity actually encompasses the infinite range of individuals' unique attributes and experiences”,</a:t>
            </a:r>
            <a:br>
              <a:rPr lang="en-ZA" dirty="0"/>
            </a:br>
            <a:br>
              <a:rPr lang="en-ZA" dirty="0"/>
            </a:br>
            <a:r>
              <a:rPr lang="en-ZA" dirty="0"/>
              <a:t> – </a:t>
            </a:r>
            <a:r>
              <a:rPr lang="en-ZA" i="1" dirty="0"/>
              <a:t>US </a:t>
            </a:r>
            <a:r>
              <a:rPr lang="en-ZA" i="1" dirty="0" err="1"/>
              <a:t>Dept</a:t>
            </a:r>
            <a:r>
              <a:rPr lang="en-ZA" i="1" dirty="0"/>
              <a:t> of </a:t>
            </a:r>
            <a:r>
              <a:rPr lang="en-ZA" i="1" dirty="0" err="1"/>
              <a:t>Labor</a:t>
            </a:r>
            <a:endParaRPr lang="en-US" i="1" dirty="0"/>
          </a:p>
        </p:txBody>
      </p:sp>
    </p:spTree>
    <p:extLst>
      <p:ext uri="{BB962C8B-B14F-4D97-AF65-F5344CB8AC3E}">
        <p14:creationId xmlns:p14="http://schemas.microsoft.com/office/powerpoint/2010/main" val="3058307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Space &amp; Astronomy are Special</a:t>
            </a:r>
          </a:p>
        </p:txBody>
      </p:sp>
      <p:sp>
        <p:nvSpPr>
          <p:cNvPr id="3" name="Content Placeholder 2"/>
          <p:cNvSpPr>
            <a:spLocks noGrp="1"/>
          </p:cNvSpPr>
          <p:nvPr>
            <p:ph idx="1"/>
          </p:nvPr>
        </p:nvSpPr>
        <p:spPr/>
        <p:txBody>
          <a:bodyPr anchor="t"/>
          <a:lstStyle/>
          <a:p>
            <a:pPr marL="0" indent="0">
              <a:buNone/>
            </a:pPr>
            <a:r>
              <a:rPr lang="en-US" dirty="0"/>
              <a:t>Not just inspire students to take an interest in STEM…but to help </a:t>
            </a:r>
            <a:br>
              <a:rPr lang="en-US" dirty="0"/>
            </a:br>
            <a:endParaRPr lang="en-US" dirty="0"/>
          </a:p>
          <a:p>
            <a:pPr marL="0" indent="0" algn="ctr">
              <a:buNone/>
            </a:pPr>
            <a:r>
              <a:rPr lang="en-US" dirty="0"/>
              <a:t>Understand our </a:t>
            </a:r>
            <a:r>
              <a:rPr lang="en-US" dirty="0">
                <a:solidFill>
                  <a:schemeClr val="accent5"/>
                </a:solidFill>
              </a:rPr>
              <a:t>Place</a:t>
            </a:r>
            <a:r>
              <a:rPr lang="en-US" dirty="0"/>
              <a:t> in the Universe </a:t>
            </a:r>
            <a:br>
              <a:rPr lang="en-US" dirty="0"/>
            </a:br>
            <a:br>
              <a:rPr lang="en-US" dirty="0"/>
            </a:br>
            <a:r>
              <a:rPr lang="en-US" dirty="0"/>
              <a:t>Appreciate our </a:t>
            </a:r>
            <a:r>
              <a:rPr lang="en-US" dirty="0">
                <a:solidFill>
                  <a:schemeClr val="accent5"/>
                </a:solidFill>
              </a:rPr>
              <a:t>Connection</a:t>
            </a:r>
            <a:r>
              <a:rPr lang="en-US" dirty="0"/>
              <a:t> to each other</a:t>
            </a:r>
            <a:br>
              <a:rPr lang="en-US" dirty="0"/>
            </a:br>
            <a:br>
              <a:rPr lang="en-US" dirty="0"/>
            </a:br>
            <a:r>
              <a:rPr lang="en-US" dirty="0"/>
              <a:t>Promote </a:t>
            </a:r>
            <a:r>
              <a:rPr lang="en-US" dirty="0">
                <a:solidFill>
                  <a:schemeClr val="accent5"/>
                </a:solidFill>
              </a:rPr>
              <a:t>Tolerance</a:t>
            </a:r>
            <a:r>
              <a:rPr lang="en-US" dirty="0"/>
              <a:t>, Inculcate </a:t>
            </a:r>
            <a:r>
              <a:rPr lang="en-US" dirty="0">
                <a:solidFill>
                  <a:schemeClr val="accent5"/>
                </a:solidFill>
              </a:rPr>
              <a:t>Diversity</a:t>
            </a:r>
          </a:p>
        </p:txBody>
      </p:sp>
    </p:spTree>
    <p:extLst>
      <p:ext uri="{BB962C8B-B14F-4D97-AF65-F5344CB8AC3E}">
        <p14:creationId xmlns:p14="http://schemas.microsoft.com/office/powerpoint/2010/main" val="2957299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arl Sagan - Pale Blue Do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29920" y="472440"/>
            <a:ext cx="11785600" cy="8839200"/>
          </a:xfrm>
          <a:prstGeom prst="rect">
            <a:avLst/>
          </a:prstGeom>
        </p:spPr>
      </p:pic>
    </p:spTree>
    <p:extLst>
      <p:ext uri="{BB962C8B-B14F-4D97-AF65-F5344CB8AC3E}">
        <p14:creationId xmlns:p14="http://schemas.microsoft.com/office/powerpoint/2010/main" val="2612340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444500"/>
            <a:ext cx="11099800" cy="1689100"/>
          </a:xfrm>
        </p:spPr>
        <p:txBody>
          <a:bodyPr/>
          <a:lstStyle/>
          <a:p>
            <a:r>
              <a:rPr lang="en-US" sz="6000" dirty="0"/>
              <a:t>Activity</a:t>
            </a:r>
            <a:endParaRPr lang="en-US" dirty="0"/>
          </a:p>
        </p:txBody>
      </p:sp>
      <p:sp>
        <p:nvSpPr>
          <p:cNvPr id="3" name="Content Placeholder 2"/>
          <p:cNvSpPr>
            <a:spLocks noGrp="1"/>
          </p:cNvSpPr>
          <p:nvPr>
            <p:ph idx="1"/>
          </p:nvPr>
        </p:nvSpPr>
        <p:spPr/>
        <p:txBody>
          <a:bodyPr anchor="t"/>
          <a:lstStyle/>
          <a:p>
            <a:pPr marL="0" indent="0">
              <a:buNone/>
            </a:pPr>
            <a:r>
              <a:rPr lang="en-US" dirty="0"/>
              <a:t> for primary school children in Cape Town, SA</a:t>
            </a:r>
          </a:p>
          <a:p>
            <a:pPr marL="742950" indent="-742950">
              <a:buFont typeface="+mj-lt"/>
              <a:buAutoNum type="arabicPeriod"/>
            </a:pPr>
            <a:r>
              <a:rPr lang="en-US" dirty="0"/>
              <a:t>Our Place on Earth: Countries &amp; continents</a:t>
            </a:r>
          </a:p>
          <a:p>
            <a:pPr marL="742950" indent="-742950">
              <a:buFont typeface="+mj-lt"/>
              <a:buAutoNum type="arabicPeriod"/>
            </a:pPr>
            <a:r>
              <a:rPr lang="en-US" dirty="0"/>
              <a:t>Our Place in the Solar System</a:t>
            </a:r>
          </a:p>
          <a:p>
            <a:pPr marL="742950" indent="-742950">
              <a:buFont typeface="+mj-lt"/>
              <a:buAutoNum type="arabicPeriod"/>
            </a:pPr>
            <a:r>
              <a:rPr lang="en-US" dirty="0"/>
              <a:t>Our Connection</a:t>
            </a:r>
          </a:p>
          <a:p>
            <a:pPr marL="742950" indent="-742950">
              <a:buFont typeface="+mj-lt"/>
              <a:buAutoNum type="arabicPeriod"/>
            </a:pPr>
            <a:r>
              <a:rPr lang="en-US" dirty="0"/>
              <a:t>Survey and Measurement</a:t>
            </a:r>
          </a:p>
        </p:txBody>
      </p:sp>
    </p:spTree>
    <p:extLst>
      <p:ext uri="{BB962C8B-B14F-4D97-AF65-F5344CB8AC3E}">
        <p14:creationId xmlns:p14="http://schemas.microsoft.com/office/powerpoint/2010/main" val="1316063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444500"/>
            <a:ext cx="11099800" cy="1343660"/>
          </a:xfrm>
        </p:spPr>
        <p:txBody>
          <a:bodyPr>
            <a:normAutofit/>
          </a:bodyPr>
          <a:lstStyle/>
          <a:p>
            <a:r>
              <a:rPr lang="en-US" sz="6000" dirty="0"/>
              <a:t>Our Place on Earth</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3322" y="1788160"/>
            <a:ext cx="13368122" cy="7082621"/>
          </a:xfrm>
        </p:spPr>
      </p:pic>
    </p:spTree>
    <p:extLst>
      <p:ext uri="{BB962C8B-B14F-4D97-AF65-F5344CB8AC3E}">
        <p14:creationId xmlns:p14="http://schemas.microsoft.com/office/powerpoint/2010/main" val="277714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74266"/>
            <a:ext cx="13004800" cy="7679334"/>
          </a:xfrm>
          <a:prstGeom prst="rect">
            <a:avLst/>
          </a:prstGeom>
        </p:spPr>
      </p:pic>
      <p:sp>
        <p:nvSpPr>
          <p:cNvPr id="6" name="Title 1"/>
          <p:cNvSpPr>
            <a:spLocks noGrp="1"/>
          </p:cNvSpPr>
          <p:nvPr>
            <p:ph type="title"/>
          </p:nvPr>
        </p:nvSpPr>
        <p:spPr>
          <a:xfrm>
            <a:off x="952500" y="444500"/>
            <a:ext cx="11099800" cy="1343660"/>
          </a:xfrm>
        </p:spPr>
        <p:txBody>
          <a:bodyPr>
            <a:normAutofit/>
          </a:bodyPr>
          <a:lstStyle/>
          <a:p>
            <a:r>
              <a:rPr lang="en-US" sz="6000" dirty="0"/>
              <a:t>Our Place in Solar System</a:t>
            </a:r>
          </a:p>
        </p:txBody>
      </p:sp>
    </p:spTree>
    <p:extLst>
      <p:ext uri="{BB962C8B-B14F-4D97-AF65-F5344CB8AC3E}">
        <p14:creationId xmlns:p14="http://schemas.microsoft.com/office/powerpoint/2010/main" val="1709087917"/>
      </p:ext>
    </p:extLst>
  </p:cSld>
  <p:clrMapOvr>
    <a:masterClrMapping/>
  </p:clrMapOvr>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1780</TotalTime>
  <Words>1670</Words>
  <Application>Microsoft Office PowerPoint</Application>
  <PresentationFormat>Custom</PresentationFormat>
  <Paragraphs>326</Paragraphs>
  <Slides>33</Slides>
  <Notes>15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ＭＳ Ｐゴシック</vt:lpstr>
      <vt:lpstr>Arial</vt:lpstr>
      <vt:lpstr>Calibri</vt:lpstr>
      <vt:lpstr>Helvetica</vt:lpstr>
      <vt:lpstr>Helvetica Light</vt:lpstr>
      <vt:lpstr>Helvetica Neue</vt:lpstr>
      <vt:lpstr>White</vt:lpstr>
      <vt:lpstr>PowerPoint Presentation</vt:lpstr>
      <vt:lpstr>PowerPoint Presentation</vt:lpstr>
      <vt:lpstr>PowerPoint Presentation</vt:lpstr>
      <vt:lpstr>PowerPoint Presentation</vt:lpstr>
      <vt:lpstr>Space &amp; Astronomy are Special</vt:lpstr>
      <vt:lpstr>PowerPoint Presentation</vt:lpstr>
      <vt:lpstr>Activity</vt:lpstr>
      <vt:lpstr>Our Place on Earth</vt:lpstr>
      <vt:lpstr>Our Place in Solar System</vt:lpstr>
      <vt:lpstr>Contrast with Mars</vt:lpstr>
      <vt:lpstr>Our Connection</vt:lpstr>
      <vt:lpstr>PowerPoint Presentation</vt:lpstr>
      <vt:lpstr>PowerPoint Presentation</vt:lpstr>
      <vt:lpstr>PowerPoint Presentation</vt:lpstr>
      <vt:lpstr>PowerPoint Presentation</vt:lpstr>
      <vt:lpstr>SDGs</vt:lpstr>
      <vt:lpstr>Funded Projects (86)</vt:lpstr>
      <vt:lpstr>Task Force 1</vt:lpstr>
      <vt:lpstr>Task Force 2</vt:lpstr>
      <vt:lpstr>Task Force 3</vt:lpstr>
      <vt:lpstr>PowerPoint Presentation</vt:lpstr>
      <vt:lpstr>PowerPoint Presentation</vt:lpstr>
      <vt:lpstr>Ad-hoc Projects</vt:lpstr>
      <vt:lpstr>PowerPoint Presentation</vt:lpstr>
      <vt:lpstr>OAD Volunteers</vt:lpstr>
      <vt:lpstr>Staffing</vt:lpstr>
      <vt:lpstr>OAD Task Force membership</vt:lpstr>
      <vt:lpstr>OAD Partners</vt:lpstr>
      <vt:lpstr>PowerPoint Presentation</vt:lpstr>
      <vt:lpstr>2013-16 : Demand vs Supply</vt:lpstr>
      <vt:lpstr>2013-16 : Projects by Region</vt:lpstr>
      <vt:lpstr>OAD Impact Cycle: Positive Feedback Loop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Ramasamy Venugopal</cp:lastModifiedBy>
  <cp:revision>139</cp:revision>
  <dcterms:modified xsi:type="dcterms:W3CDTF">2016-10-18T21:05:15Z</dcterms:modified>
</cp:coreProperties>
</file>