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256" r:id="rId3"/>
    <p:sldId id="263" r:id="rId4"/>
    <p:sldId id="257" r:id="rId5"/>
    <p:sldId id="261" r:id="rId6"/>
    <p:sldId id="258" r:id="rId7"/>
    <p:sldId id="259" r:id="rId8"/>
    <p:sldId id="260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70B2A-83EB-4E0C-8E18-F2258E6DBAF6}" type="datetimeFigureOut">
              <a:rPr lang="en-IE" smtClean="0"/>
              <a:pPr/>
              <a:t>07/09/2014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AAF57-0D31-4998-A675-37C1BE662EB3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99656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06003EF-B25E-4CEE-87A4-4DCE9BAB0A4D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84574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716E119-0BA9-4632-AC0C-AF87E10A676E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17977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6BAB6D-6E58-4596-8B0D-F5B8B81FF081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664147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EACD42-9081-455E-8515-B5BCCC13D3F8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113505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752CC5B-89CC-4EB4-98C4-DAE286220055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91398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A3EB7F-A174-4059-B7A4-166885959FA4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804278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5789852-8ADA-45C9-A94C-B7F8D805468F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60705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7B2C298-0923-4CA1-AAD4-CA1F62257B2C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87783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F946367-CDFB-4C9F-AB6F-3C47A68DF2C7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09473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920B78C-705F-4311-A7B7-BC216645A723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1232747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F245DC-E581-41D8-B27E-AE7BE103F06A}" type="datetime1">
              <a:rPr lang="en-IE" smtClean="0"/>
              <a:pPr/>
              <a:t>07/09/2014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E0C169-FC9A-47BA-A3E1-3E94CDD7D9B0}" type="slidenum">
              <a:rPr lang="en-IE" smtClean="0"/>
              <a:pPr/>
              <a:t>‹nº›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392235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Rosa\gif\logos\logo_nuclio_luisa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2659" y="5460036"/>
            <a:ext cx="1757880" cy="731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79171" y="5973342"/>
            <a:ext cx="2659387" cy="889182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0656" y="5462615"/>
            <a:ext cx="1627858" cy="132002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8429" y="6231812"/>
            <a:ext cx="3541483" cy="633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7934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labz.e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labz.e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labz.eu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ixaki.com.br/download/celestia.htm" TargetMode="External"/><Relationship Id="rId2" Type="http://schemas.openxmlformats.org/officeDocument/2006/relationships/hyperlink" Target="http://www.stellarium.org/p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Utilização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on line labs</a:t>
            </a:r>
          </a:p>
          <a:p>
            <a:pPr algn="ctr"/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http://www.golabz.eu/</a:t>
            </a:r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9"/>
          <p:cNvSpPr txBox="1"/>
          <p:nvPr/>
        </p:nvSpPr>
        <p:spPr>
          <a:xfrm>
            <a:off x="611560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1º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momento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492896"/>
            <a:ext cx="31337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01578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C169-FC9A-47BA-A3E1-3E94CDD7D9B0}" type="slidenum">
              <a:rPr lang="en-IE" smtClean="0"/>
              <a:pPr/>
              <a:t>2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en-US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ORIENTAÇÃO / DESPERTAR A CURIOSIDADE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980728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err="1" smtClean="0"/>
              <a:t>Leitura</a:t>
            </a:r>
            <a:r>
              <a:rPr lang="en-IE" sz="2800" dirty="0" smtClean="0"/>
              <a:t> do </a:t>
            </a:r>
            <a:r>
              <a:rPr lang="en-IE" sz="2800" dirty="0" err="1" smtClean="0"/>
              <a:t>excerto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</a:t>
            </a:r>
            <a:r>
              <a:rPr lang="en-IE" sz="2800" dirty="0" err="1" smtClean="0"/>
              <a:t>história</a:t>
            </a:r>
            <a:r>
              <a:rPr lang="en-IE" sz="2800" dirty="0" smtClean="0"/>
              <a:t>: </a:t>
            </a:r>
            <a:r>
              <a:rPr lang="en-IE" sz="2800" b="1" dirty="0" err="1" smtClean="0"/>
              <a:t>Tibaldo</a:t>
            </a:r>
            <a:r>
              <a:rPr lang="en-IE" sz="2800" b="1" dirty="0" smtClean="0"/>
              <a:t> e o </a:t>
            </a:r>
            <a:r>
              <a:rPr lang="en-IE" sz="2800" b="1" dirty="0" err="1" smtClean="0"/>
              <a:t>buraco</a:t>
            </a:r>
            <a:r>
              <a:rPr lang="en-IE" sz="2800" b="1" dirty="0" smtClean="0"/>
              <a:t> no </a:t>
            </a:r>
            <a:r>
              <a:rPr lang="en-IE" sz="2800" b="1" dirty="0" err="1" smtClean="0"/>
              <a:t>calendário</a:t>
            </a:r>
            <a:r>
              <a:rPr lang="en-IE" sz="2800" b="1" dirty="0" smtClean="0"/>
              <a:t>.</a:t>
            </a:r>
          </a:p>
          <a:p>
            <a:endParaRPr lang="en-IE" sz="2800" dirty="0" smtClean="0"/>
          </a:p>
          <a:p>
            <a:endParaRPr lang="en-IE" sz="2800" b="1" dirty="0" smtClean="0"/>
          </a:p>
          <a:p>
            <a:endParaRPr lang="en-IE" sz="2800" b="1" dirty="0" smtClean="0"/>
          </a:p>
          <a:p>
            <a:endParaRPr lang="en-IE" sz="2800" b="1" dirty="0" smtClean="0"/>
          </a:p>
          <a:p>
            <a:r>
              <a:rPr lang="en-IE" sz="2800" b="1" dirty="0" err="1" smtClean="0"/>
              <a:t>Questão</a:t>
            </a:r>
            <a:r>
              <a:rPr lang="en-IE" sz="2800" b="1" dirty="0" smtClean="0"/>
              <a:t>- </a:t>
            </a:r>
            <a:r>
              <a:rPr lang="en-IE" sz="2800" b="1" dirty="0" err="1" smtClean="0"/>
              <a:t>problema</a:t>
            </a:r>
            <a:r>
              <a:rPr lang="en-IE" sz="2800" b="1" dirty="0" smtClean="0"/>
              <a:t>:</a:t>
            </a:r>
          </a:p>
          <a:p>
            <a:r>
              <a:rPr lang="en-IE" sz="2800" dirty="0" err="1" smtClean="0"/>
              <a:t>Porque</a:t>
            </a:r>
            <a:r>
              <a:rPr lang="en-IE" sz="2800" dirty="0" smtClean="0"/>
              <a:t> </a:t>
            </a:r>
            <a:r>
              <a:rPr lang="en-IE" sz="2800" dirty="0" err="1" smtClean="0"/>
              <a:t>razão</a:t>
            </a:r>
            <a:r>
              <a:rPr lang="en-IE" sz="2800" dirty="0" smtClean="0"/>
              <a:t> </a:t>
            </a:r>
            <a:r>
              <a:rPr lang="en-IE" sz="2800" dirty="0" err="1" smtClean="0"/>
              <a:t>em</a:t>
            </a:r>
            <a:r>
              <a:rPr lang="en-IE" sz="2800" dirty="0" smtClean="0"/>
              <a:t> 1582, o Papa </a:t>
            </a:r>
            <a:r>
              <a:rPr lang="en-IE" sz="2800" dirty="0" err="1" smtClean="0"/>
              <a:t>Gregório</a:t>
            </a:r>
            <a:r>
              <a:rPr lang="en-IE" sz="2800" dirty="0" smtClean="0"/>
              <a:t> XIII, </a:t>
            </a:r>
            <a:r>
              <a:rPr lang="en-IE" sz="2800" dirty="0" err="1" smtClean="0"/>
              <a:t>retirou</a:t>
            </a:r>
            <a:r>
              <a:rPr lang="en-IE" sz="2800" dirty="0" smtClean="0"/>
              <a:t> 10 </a:t>
            </a:r>
            <a:r>
              <a:rPr lang="en-IE" sz="2800" dirty="0" err="1" smtClean="0"/>
              <a:t>dias</a:t>
            </a:r>
            <a:r>
              <a:rPr lang="en-IE" sz="2800" dirty="0" smtClean="0"/>
              <a:t> do </a:t>
            </a:r>
            <a:r>
              <a:rPr lang="en-IE" sz="2800" dirty="0" err="1" smtClean="0"/>
              <a:t>calendário</a:t>
            </a:r>
            <a:r>
              <a:rPr lang="en-IE" sz="2800" dirty="0" smtClean="0"/>
              <a:t>? (</a:t>
            </a:r>
            <a:r>
              <a:rPr lang="en-IE" sz="2800" dirty="0" err="1" smtClean="0"/>
              <a:t>Já</a:t>
            </a:r>
            <a:r>
              <a:rPr lang="en-IE" sz="2800" dirty="0" smtClean="0"/>
              <a:t> era </a:t>
            </a:r>
            <a:r>
              <a:rPr lang="en-IE" sz="2800" dirty="0" err="1" smtClean="0"/>
              <a:t>aceite</a:t>
            </a:r>
            <a:r>
              <a:rPr lang="en-IE" sz="2800" dirty="0" smtClean="0"/>
              <a:t> a </a:t>
            </a:r>
            <a:r>
              <a:rPr lang="en-IE" sz="2800" dirty="0" err="1" smtClean="0"/>
              <a:t>teoria</a:t>
            </a:r>
            <a:r>
              <a:rPr lang="en-IE" sz="2800" dirty="0" smtClean="0"/>
              <a:t> </a:t>
            </a:r>
            <a:r>
              <a:rPr lang="en-IE" sz="2800" dirty="0" err="1" smtClean="0"/>
              <a:t>heliocêntrica</a:t>
            </a:r>
            <a:r>
              <a:rPr lang="en-IE" sz="2800" dirty="0" smtClean="0"/>
              <a:t>? Como </a:t>
            </a:r>
            <a:r>
              <a:rPr lang="en-IE" sz="2800" dirty="0" err="1" smtClean="0"/>
              <a:t>explicas</a:t>
            </a:r>
            <a:r>
              <a:rPr lang="en-IE" sz="2800" dirty="0" smtClean="0"/>
              <a:t> a </a:t>
            </a:r>
            <a:r>
              <a:rPr lang="en-IE" sz="2800" dirty="0" err="1" smtClean="0"/>
              <a:t>opção</a:t>
            </a:r>
            <a:r>
              <a:rPr lang="en-IE" sz="2800" dirty="0" smtClean="0"/>
              <a:t> do Papa?)</a:t>
            </a:r>
          </a:p>
          <a:p>
            <a:endParaRPr lang="en-IE" sz="2800" dirty="0" smtClean="0"/>
          </a:p>
          <a:p>
            <a:endParaRPr lang="en-IE" sz="2800" dirty="0"/>
          </a:p>
        </p:txBody>
      </p:sp>
      <p:pic>
        <p:nvPicPr>
          <p:cNvPr id="7" name="Imagem 6" descr="livro_tibaldo e buraco calendár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95936" y="1556792"/>
            <a:ext cx="1584176" cy="2376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02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0C169-FC9A-47BA-A3E1-3E94CDD7D9B0}" type="slidenum">
              <a:rPr lang="en-IE" smtClean="0"/>
              <a:pPr/>
              <a:t>3</a:t>
            </a:fld>
            <a:endParaRPr lang="en-IE"/>
          </a:p>
        </p:txBody>
      </p:sp>
      <p:sp>
        <p:nvSpPr>
          <p:cNvPr id="8" name="Rectangle 7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en-US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ORIENTAÇÃO / DESPERTAR A CURIOSIDADE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552" y="836712"/>
            <a:ext cx="806489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/>
              <a:t>Sub-</a:t>
            </a:r>
            <a:r>
              <a:rPr lang="en-IE" sz="2800" b="1" dirty="0" err="1" smtClean="0"/>
              <a:t>questões</a:t>
            </a:r>
            <a:r>
              <a:rPr lang="en-IE" sz="2800" b="1" dirty="0" smtClean="0"/>
              <a:t> a </a:t>
            </a:r>
            <a:r>
              <a:rPr lang="en-IE" sz="2800" b="1" dirty="0" err="1" smtClean="0"/>
              <a:t>incluir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nos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guiões</a:t>
            </a:r>
            <a:r>
              <a:rPr lang="en-IE" sz="2800" b="1" dirty="0" smtClean="0"/>
              <a:t> de </a:t>
            </a:r>
            <a:r>
              <a:rPr lang="en-IE" sz="2800" b="1" dirty="0" err="1" smtClean="0"/>
              <a:t>orientação</a:t>
            </a:r>
            <a:r>
              <a:rPr lang="en-IE" sz="2800" b="1" dirty="0" smtClean="0"/>
              <a:t>:</a:t>
            </a:r>
          </a:p>
          <a:p>
            <a:endParaRPr lang="en-IE" sz="2800" dirty="0" smtClean="0"/>
          </a:p>
          <a:p>
            <a:r>
              <a:rPr lang="en-IE" sz="2800" dirty="0" smtClean="0"/>
              <a:t>Como </a:t>
            </a:r>
            <a:r>
              <a:rPr lang="en-IE" sz="2800" dirty="0" err="1" smtClean="0"/>
              <a:t>são</a:t>
            </a:r>
            <a:r>
              <a:rPr lang="en-IE" sz="2800" dirty="0" smtClean="0"/>
              <a:t> </a:t>
            </a:r>
            <a:r>
              <a:rPr lang="en-IE" sz="2800" dirty="0" err="1" smtClean="0"/>
              <a:t>construídos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calendários</a:t>
            </a:r>
            <a:r>
              <a:rPr lang="en-IE" sz="2800" dirty="0" smtClean="0"/>
              <a:t>?</a:t>
            </a:r>
          </a:p>
          <a:p>
            <a:endParaRPr lang="en-IE" sz="2800" dirty="0" smtClean="0"/>
          </a:p>
          <a:p>
            <a:r>
              <a:rPr lang="en-IE" sz="2800" dirty="0" err="1" smtClean="0"/>
              <a:t>Quais</a:t>
            </a:r>
            <a:r>
              <a:rPr lang="en-IE" sz="2800" dirty="0" smtClean="0"/>
              <a:t> as bases </a:t>
            </a:r>
            <a:r>
              <a:rPr lang="en-IE" sz="2800" dirty="0" err="1" smtClean="0"/>
              <a:t>astronómicas</a:t>
            </a:r>
            <a:r>
              <a:rPr lang="en-IE" sz="2800" dirty="0" smtClean="0"/>
              <a:t> dos </a:t>
            </a:r>
            <a:r>
              <a:rPr lang="en-IE" sz="2800" dirty="0" err="1" smtClean="0"/>
              <a:t>calendários</a:t>
            </a:r>
            <a:r>
              <a:rPr lang="en-IE" sz="2800" dirty="0" smtClean="0"/>
              <a:t>?</a:t>
            </a:r>
          </a:p>
          <a:p>
            <a:endParaRPr lang="en-IE" sz="2800" dirty="0" smtClean="0"/>
          </a:p>
          <a:p>
            <a:r>
              <a:rPr lang="en-IE" sz="2800" dirty="0" err="1" smtClean="0"/>
              <a:t>Quantos</a:t>
            </a:r>
            <a:r>
              <a:rPr lang="en-IE" sz="2800" dirty="0" smtClean="0"/>
              <a:t> </a:t>
            </a:r>
            <a:r>
              <a:rPr lang="en-IE" sz="2800" dirty="0" err="1" smtClean="0"/>
              <a:t>padrões</a:t>
            </a:r>
            <a:r>
              <a:rPr lang="en-IE" sz="2800" dirty="0" smtClean="0"/>
              <a:t> de </a:t>
            </a:r>
            <a:r>
              <a:rPr lang="en-IE" sz="2800" dirty="0" err="1" smtClean="0"/>
              <a:t>calendário</a:t>
            </a:r>
            <a:r>
              <a:rPr lang="en-IE" sz="2800" dirty="0" smtClean="0"/>
              <a:t> </a:t>
            </a:r>
            <a:r>
              <a:rPr lang="en-IE" sz="2800" dirty="0" err="1" smtClean="0"/>
              <a:t>iguais</a:t>
            </a:r>
            <a:r>
              <a:rPr lang="en-IE" sz="2800" dirty="0" smtClean="0"/>
              <a:t> </a:t>
            </a:r>
            <a:r>
              <a:rPr lang="en-IE" sz="2800" dirty="0" err="1" smtClean="0"/>
              <a:t>existem</a:t>
            </a:r>
            <a:r>
              <a:rPr lang="en-IE" sz="2800" dirty="0" smtClean="0"/>
              <a:t>? De </a:t>
            </a:r>
            <a:r>
              <a:rPr lang="en-IE" sz="2800" dirty="0" err="1" smtClean="0"/>
              <a:t>quanto</a:t>
            </a:r>
            <a:r>
              <a:rPr lang="en-IE" sz="2800" dirty="0" smtClean="0"/>
              <a:t> </a:t>
            </a:r>
            <a:r>
              <a:rPr lang="en-IE" sz="2800" dirty="0" err="1" smtClean="0"/>
              <a:t>em</a:t>
            </a:r>
            <a:r>
              <a:rPr lang="en-IE" sz="2800" dirty="0" smtClean="0"/>
              <a:t> </a:t>
            </a:r>
            <a:r>
              <a:rPr lang="en-IE" sz="2800" dirty="0" err="1" smtClean="0"/>
              <a:t>quanto</a:t>
            </a:r>
            <a:r>
              <a:rPr lang="en-IE" sz="2800" dirty="0" smtClean="0"/>
              <a:t> tempo se </a:t>
            </a:r>
            <a:r>
              <a:rPr lang="en-IE" sz="2800" dirty="0" err="1" smtClean="0"/>
              <a:t>repetem</a:t>
            </a:r>
            <a:r>
              <a:rPr lang="en-IE" sz="2800" dirty="0" smtClean="0"/>
              <a:t>?</a:t>
            </a:r>
          </a:p>
          <a:p>
            <a:endParaRPr lang="en-IE" sz="2800" dirty="0" smtClean="0"/>
          </a:p>
          <a:p>
            <a:r>
              <a:rPr lang="en-IE" sz="2800" dirty="0" err="1" smtClean="0"/>
              <a:t>Porque</a:t>
            </a:r>
            <a:r>
              <a:rPr lang="en-IE" sz="2800" dirty="0" smtClean="0"/>
              <a:t> </a:t>
            </a:r>
            <a:r>
              <a:rPr lang="en-IE" sz="2800" dirty="0" err="1" smtClean="0"/>
              <a:t>razão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anos</a:t>
            </a:r>
            <a:r>
              <a:rPr lang="en-IE" sz="2800" dirty="0" smtClean="0"/>
              <a:t> </a:t>
            </a:r>
            <a:r>
              <a:rPr lang="en-IE" sz="2800" dirty="0" err="1" smtClean="0"/>
              <a:t>não</a:t>
            </a:r>
            <a:r>
              <a:rPr lang="en-IE" sz="2800" dirty="0" smtClean="0"/>
              <a:t> </a:t>
            </a:r>
            <a:r>
              <a:rPr lang="en-IE" sz="2800" dirty="0" err="1" smtClean="0"/>
              <a:t>são</a:t>
            </a:r>
            <a:r>
              <a:rPr lang="en-IE" sz="2800" dirty="0" smtClean="0"/>
              <a:t> </a:t>
            </a:r>
            <a:r>
              <a:rPr lang="en-IE" sz="2800" dirty="0" err="1" smtClean="0"/>
              <a:t>bissextos</a:t>
            </a:r>
            <a:r>
              <a:rPr lang="en-IE" sz="2800" dirty="0" smtClean="0"/>
              <a:t> de 4 </a:t>
            </a:r>
            <a:r>
              <a:rPr lang="en-IE" sz="2800" dirty="0" err="1" smtClean="0"/>
              <a:t>em</a:t>
            </a:r>
            <a:r>
              <a:rPr lang="en-IE" sz="2800" dirty="0" smtClean="0"/>
              <a:t> 4 </a:t>
            </a:r>
            <a:r>
              <a:rPr lang="en-IE" sz="2800" dirty="0" err="1" smtClean="0"/>
              <a:t>anos</a:t>
            </a:r>
            <a:r>
              <a:rPr lang="en-IE" sz="2800" dirty="0" smtClean="0"/>
              <a:t>?</a:t>
            </a:r>
          </a:p>
          <a:p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xmlns="" val="330025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CONCEPTUALIZAÇÃO </a:t>
            </a:r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IE" dirty="0"/>
              <a:t> </a:t>
            </a:r>
            <a:r>
              <a:rPr lang="en-IE" sz="2800" dirty="0" err="1" smtClean="0"/>
              <a:t>Conceitos</a:t>
            </a:r>
            <a:r>
              <a:rPr lang="en-IE" sz="2800" dirty="0" smtClean="0"/>
              <a:t> e </a:t>
            </a:r>
            <a:r>
              <a:rPr lang="en-IE" sz="2800" dirty="0" err="1" smtClean="0"/>
              <a:t>construção</a:t>
            </a:r>
            <a:r>
              <a:rPr lang="en-IE" sz="2800" dirty="0" smtClean="0"/>
              <a:t> de </a:t>
            </a:r>
            <a:r>
              <a:rPr lang="en-IE" sz="2800" dirty="0" err="1" smtClean="0"/>
              <a:t>hipóteses</a:t>
            </a:r>
            <a:endParaRPr lang="en-IE" sz="2800" dirty="0" smtClean="0"/>
          </a:p>
          <a:p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Construção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um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primeiro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mapa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conceitos</a:t>
            </a:r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(antes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aprendizagem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http://www.golabz.eu/</a:t>
            </a:r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          tempo   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ângulos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multiplos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Lua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escalas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Sol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Rotação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Translação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Mês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</a:t>
            </a:r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78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Formulação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hipóteses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endParaRPr lang="en-IE" sz="2800" dirty="0" smtClean="0"/>
          </a:p>
          <a:p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alunos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formulam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hipotese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orientará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seu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caminho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IE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investigação</a:t>
            </a:r>
            <a:r>
              <a:rPr lang="en-IE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ângulo 2"/>
          <p:cNvSpPr/>
          <p:nvPr/>
        </p:nvSpPr>
        <p:spPr>
          <a:xfrm>
            <a:off x="2339752" y="3244334"/>
            <a:ext cx="48245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 http://www.golabz.eu/</a:t>
            </a:r>
            <a:endParaRPr lang="en-I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78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INVESTIGAÇÃO -  </a:t>
            </a:r>
            <a:r>
              <a:rPr lang="en-IE" sz="2800" dirty="0" err="1" smtClean="0"/>
              <a:t>Planeamento</a:t>
            </a:r>
            <a:r>
              <a:rPr lang="en-IE" sz="2800" dirty="0" smtClean="0"/>
              <a:t>, </a:t>
            </a:r>
            <a:r>
              <a:rPr lang="en-IE" sz="2800" dirty="0" err="1" smtClean="0"/>
              <a:t>seleção</a:t>
            </a:r>
            <a:r>
              <a:rPr lang="en-IE" sz="2800" dirty="0" smtClean="0"/>
              <a:t> de </a:t>
            </a:r>
            <a:r>
              <a:rPr lang="en-IE" sz="2800" dirty="0" err="1" smtClean="0"/>
              <a:t>ferramentas</a:t>
            </a:r>
            <a:r>
              <a:rPr lang="en-IE" sz="2800" dirty="0" smtClean="0"/>
              <a:t> e </a:t>
            </a:r>
            <a:r>
              <a:rPr lang="en-IE" sz="2800" dirty="0" err="1" smtClean="0"/>
              <a:t>aquisição</a:t>
            </a:r>
            <a:r>
              <a:rPr lang="en-IE" sz="2800" dirty="0" smtClean="0"/>
              <a:t> de dados</a:t>
            </a:r>
            <a:endParaRPr lang="en-IE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124744"/>
            <a:ext cx="806489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err="1" smtClean="0"/>
              <a:t>Cada</a:t>
            </a:r>
            <a:r>
              <a:rPr lang="en-IE" sz="2800" dirty="0" smtClean="0"/>
              <a:t> </a:t>
            </a:r>
            <a:r>
              <a:rPr lang="en-IE" sz="2800" dirty="0" err="1" smtClean="0"/>
              <a:t>grupo</a:t>
            </a:r>
            <a:r>
              <a:rPr lang="en-IE" sz="2800" dirty="0" smtClean="0"/>
              <a:t> </a:t>
            </a:r>
            <a:r>
              <a:rPr lang="en-IE" sz="2800" dirty="0" err="1" smtClean="0"/>
              <a:t>tenta</a:t>
            </a:r>
            <a:r>
              <a:rPr lang="en-IE" sz="2800" dirty="0" smtClean="0"/>
              <a:t> responder </a:t>
            </a:r>
            <a:r>
              <a:rPr lang="en-IE" sz="2800" dirty="0" err="1" smtClean="0"/>
              <a:t>às</a:t>
            </a:r>
            <a:r>
              <a:rPr lang="en-IE" sz="2800" dirty="0" smtClean="0"/>
              <a:t> </a:t>
            </a:r>
            <a:r>
              <a:rPr lang="en-IE" sz="2800" dirty="0" err="1" smtClean="0"/>
              <a:t>questões</a:t>
            </a:r>
            <a:r>
              <a:rPr lang="en-IE" sz="2800" dirty="0" smtClean="0"/>
              <a:t> de </a:t>
            </a:r>
            <a:r>
              <a:rPr lang="en-IE" sz="2800" dirty="0" err="1" smtClean="0"/>
              <a:t>cada</a:t>
            </a:r>
            <a:r>
              <a:rPr lang="en-IE" sz="2800" dirty="0" smtClean="0"/>
              <a:t> </a:t>
            </a:r>
            <a:r>
              <a:rPr lang="en-IE" sz="2800" dirty="0" err="1" smtClean="0"/>
              <a:t>guião</a:t>
            </a:r>
            <a:r>
              <a:rPr lang="en-IE" sz="2800" dirty="0" smtClean="0"/>
              <a:t>.</a:t>
            </a:r>
          </a:p>
          <a:p>
            <a:endParaRPr lang="en-IE" sz="2800" dirty="0" smtClean="0"/>
          </a:p>
          <a:p>
            <a:r>
              <a:rPr lang="en-IE" sz="2800" dirty="0" err="1" smtClean="0"/>
              <a:t>Preparam</a:t>
            </a:r>
            <a:r>
              <a:rPr lang="en-IE" sz="2800" dirty="0" smtClean="0"/>
              <a:t> um </a:t>
            </a:r>
            <a:r>
              <a:rPr lang="en-IE" sz="2800" dirty="0" err="1" smtClean="0"/>
              <a:t>plano</a:t>
            </a:r>
            <a:r>
              <a:rPr lang="en-IE" sz="2800" dirty="0" smtClean="0"/>
              <a:t> de </a:t>
            </a:r>
            <a:r>
              <a:rPr lang="en-IE" sz="2800" dirty="0" err="1" smtClean="0"/>
              <a:t>investigação</a:t>
            </a:r>
            <a:r>
              <a:rPr lang="en-IE" sz="2800" dirty="0" smtClean="0"/>
              <a:t>. </a:t>
            </a:r>
          </a:p>
          <a:p>
            <a:endParaRPr lang="en-IE" sz="2800" dirty="0" smtClean="0"/>
          </a:p>
          <a:p>
            <a:r>
              <a:rPr lang="en-IE" sz="2800" dirty="0" smtClean="0"/>
              <a:t>O professor </a:t>
            </a:r>
            <a:r>
              <a:rPr lang="en-IE" sz="2800" dirty="0" err="1" smtClean="0"/>
              <a:t>dá</a:t>
            </a:r>
            <a:r>
              <a:rPr lang="en-IE" sz="2800" dirty="0" smtClean="0"/>
              <a:t> a </a:t>
            </a:r>
            <a:r>
              <a:rPr lang="en-IE" sz="2800" dirty="0" err="1" smtClean="0"/>
              <a:t>conhecer</a:t>
            </a:r>
            <a:r>
              <a:rPr lang="en-IE" sz="2800" dirty="0" smtClean="0"/>
              <a:t> o </a:t>
            </a:r>
            <a:r>
              <a:rPr lang="en-IE" sz="2800" dirty="0" err="1" smtClean="0"/>
              <a:t>programa</a:t>
            </a:r>
            <a:r>
              <a:rPr lang="en-IE" sz="2800" dirty="0" smtClean="0"/>
              <a:t> </a:t>
            </a:r>
            <a:r>
              <a:rPr lang="en-IE" sz="2800" dirty="0" err="1" smtClean="0"/>
              <a:t>stellarium</a:t>
            </a:r>
            <a:r>
              <a:rPr lang="en-IE" sz="2800" dirty="0" smtClean="0"/>
              <a:t> </a:t>
            </a:r>
            <a:r>
              <a:rPr lang="en-IE" sz="2800" dirty="0" smtClean="0"/>
              <a:t>e o </a:t>
            </a:r>
            <a:r>
              <a:rPr lang="en-IE" sz="2800" dirty="0" err="1" smtClean="0"/>
              <a:t>celestia</a:t>
            </a:r>
            <a:r>
              <a:rPr lang="en-IE" sz="2800" dirty="0" smtClean="0"/>
              <a:t>.</a:t>
            </a:r>
          </a:p>
          <a:p>
            <a:pPr fontAlgn="ctr"/>
            <a:r>
              <a:rPr lang="pt-PT" sz="2800" dirty="0" err="1" smtClean="0">
                <a:hlinkClick r:id="rId2"/>
              </a:rPr>
              <a:t>www.</a:t>
            </a:r>
            <a:r>
              <a:rPr lang="pt-PT" sz="2800" b="1" dirty="0" err="1" smtClean="0">
                <a:hlinkClick r:id="rId2"/>
              </a:rPr>
              <a:t>stellarium</a:t>
            </a:r>
            <a:r>
              <a:rPr lang="pt-PT" sz="2800" dirty="0" err="1" smtClean="0">
                <a:hlinkClick r:id="rId2"/>
              </a:rPr>
              <a:t>.org</a:t>
            </a:r>
            <a:r>
              <a:rPr lang="pt-PT" sz="2800" dirty="0" smtClean="0">
                <a:hlinkClick r:id="rId2"/>
              </a:rPr>
              <a:t>/</a:t>
            </a:r>
            <a:r>
              <a:rPr lang="pt-PT" sz="2800" dirty="0" err="1" smtClean="0">
                <a:hlinkClick r:id="rId2"/>
              </a:rPr>
              <a:t>pt</a:t>
            </a:r>
            <a:r>
              <a:rPr lang="pt-PT" sz="2800" dirty="0" smtClean="0"/>
              <a:t>    </a:t>
            </a:r>
          </a:p>
          <a:p>
            <a:r>
              <a:rPr lang="pt-PT" sz="2800" dirty="0" err="1" smtClean="0">
                <a:hlinkClick r:id="rId3"/>
              </a:rPr>
              <a:t>www.baixaki.com.br</a:t>
            </a:r>
            <a:r>
              <a:rPr lang="pt-PT" sz="2800" dirty="0" smtClean="0">
                <a:hlinkClick r:id="rId3"/>
              </a:rPr>
              <a:t>/</a:t>
            </a:r>
            <a:r>
              <a:rPr lang="pt-PT" sz="2800" b="1" dirty="0" smtClean="0">
                <a:hlinkClick r:id="rId3"/>
              </a:rPr>
              <a:t>download</a:t>
            </a:r>
            <a:r>
              <a:rPr lang="pt-PT" sz="2800" dirty="0" smtClean="0">
                <a:hlinkClick r:id="rId3"/>
              </a:rPr>
              <a:t>/</a:t>
            </a:r>
            <a:r>
              <a:rPr lang="pt-PT" sz="2800" b="1" dirty="0" err="1" smtClean="0">
                <a:hlinkClick r:id="rId3"/>
              </a:rPr>
              <a:t>celestia</a:t>
            </a:r>
            <a:r>
              <a:rPr lang="pt-PT" sz="2800" dirty="0" err="1" smtClean="0">
                <a:hlinkClick r:id="rId3"/>
              </a:rPr>
              <a:t>.htm</a:t>
            </a:r>
            <a:endParaRPr lang="pt-PT" sz="2800" dirty="0" smtClean="0"/>
          </a:p>
          <a:p>
            <a:r>
              <a:rPr lang="en-IE" sz="2800" dirty="0" err="1" smtClean="0"/>
              <a:t>Recolhem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dados </a:t>
            </a:r>
            <a:r>
              <a:rPr lang="en-IE" sz="2800" dirty="0" err="1" smtClean="0"/>
              <a:t>necessários</a:t>
            </a:r>
            <a:r>
              <a:rPr lang="en-IE" sz="2800" dirty="0" smtClean="0"/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xmlns="" val="306064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CONCLUSÃO – </a:t>
            </a:r>
            <a:r>
              <a:rPr lang="en-IE" sz="2800" dirty="0" err="1" smtClean="0"/>
              <a:t>Tratamento</a:t>
            </a:r>
            <a:r>
              <a:rPr lang="en-IE" sz="2800" dirty="0" smtClean="0"/>
              <a:t>  e </a:t>
            </a:r>
            <a:r>
              <a:rPr lang="en-IE" sz="2800" dirty="0" err="1" smtClean="0"/>
              <a:t>análise</a:t>
            </a:r>
            <a:r>
              <a:rPr lang="en-IE" sz="2800" dirty="0" smtClean="0"/>
              <a:t> dos dados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1052736"/>
            <a:ext cx="806489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err="1" smtClean="0"/>
              <a:t>Após</a:t>
            </a:r>
            <a:r>
              <a:rPr lang="en-IE" sz="2800" dirty="0" smtClean="0"/>
              <a:t> </a:t>
            </a:r>
            <a:r>
              <a:rPr lang="en-IE" sz="2800" dirty="0" err="1" smtClean="0"/>
              <a:t>tratar</a:t>
            </a:r>
            <a:r>
              <a:rPr lang="en-IE" sz="2800" dirty="0" smtClean="0"/>
              <a:t> e </a:t>
            </a:r>
            <a:r>
              <a:rPr lang="en-IE" sz="2800" dirty="0" err="1" smtClean="0"/>
              <a:t>analisar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dados </a:t>
            </a:r>
            <a:r>
              <a:rPr lang="en-IE" sz="2800" dirty="0" err="1" smtClean="0"/>
              <a:t>cada</a:t>
            </a:r>
            <a:r>
              <a:rPr lang="en-IE" sz="2800" dirty="0" smtClean="0"/>
              <a:t> </a:t>
            </a:r>
            <a:r>
              <a:rPr lang="en-IE" sz="2800" dirty="0" err="1" smtClean="0"/>
              <a:t>grupo</a:t>
            </a:r>
            <a:r>
              <a:rPr lang="en-IE" sz="2800" dirty="0" smtClean="0"/>
              <a:t> </a:t>
            </a:r>
            <a:r>
              <a:rPr lang="en-IE" sz="2800" dirty="0" err="1" smtClean="0"/>
              <a:t>deverá</a:t>
            </a:r>
            <a:r>
              <a:rPr lang="en-IE" sz="2800" dirty="0" smtClean="0"/>
              <a:t> </a:t>
            </a:r>
            <a:r>
              <a:rPr lang="en-IE" sz="2800" dirty="0" err="1" smtClean="0"/>
              <a:t>rever</a:t>
            </a:r>
            <a:r>
              <a:rPr lang="en-IE" sz="2800" dirty="0" smtClean="0"/>
              <a:t> a </a:t>
            </a:r>
            <a:r>
              <a:rPr lang="en-IE" sz="2800" dirty="0" err="1" smtClean="0"/>
              <a:t>sua</a:t>
            </a:r>
            <a:r>
              <a:rPr lang="en-IE" sz="2800" dirty="0" smtClean="0"/>
              <a:t> </a:t>
            </a:r>
            <a:r>
              <a:rPr lang="en-IE" sz="2800" dirty="0" err="1" smtClean="0"/>
              <a:t>hipótese</a:t>
            </a:r>
            <a:r>
              <a:rPr lang="en-IE" sz="2800" dirty="0" smtClean="0"/>
              <a:t> </a:t>
            </a:r>
            <a:r>
              <a:rPr lang="en-IE" sz="2800" dirty="0" err="1" smtClean="0"/>
              <a:t>inicial</a:t>
            </a:r>
            <a:r>
              <a:rPr lang="en-IE" sz="2800" dirty="0" smtClean="0"/>
              <a:t> e </a:t>
            </a:r>
            <a:r>
              <a:rPr lang="en-IE" sz="2800" dirty="0" err="1" smtClean="0"/>
              <a:t>avaliar</a:t>
            </a:r>
            <a:r>
              <a:rPr lang="en-IE" sz="2800" dirty="0" smtClean="0"/>
              <a:t> a </a:t>
            </a:r>
            <a:r>
              <a:rPr lang="en-IE" sz="2800" dirty="0" err="1" smtClean="0"/>
              <a:t>sua</a:t>
            </a:r>
            <a:r>
              <a:rPr lang="en-IE" sz="2800" dirty="0" smtClean="0"/>
              <a:t> </a:t>
            </a:r>
            <a:r>
              <a:rPr lang="en-IE" sz="2800" dirty="0" err="1" smtClean="0"/>
              <a:t>correção</a:t>
            </a:r>
            <a:r>
              <a:rPr lang="en-IE" sz="2800" dirty="0" smtClean="0"/>
              <a:t>. Se </a:t>
            </a:r>
            <a:r>
              <a:rPr lang="en-IE" sz="2800" dirty="0" err="1" smtClean="0"/>
              <a:t>necessário</a:t>
            </a:r>
            <a:r>
              <a:rPr lang="en-IE" sz="2800" dirty="0" smtClean="0"/>
              <a:t> </a:t>
            </a:r>
            <a:r>
              <a:rPr lang="en-IE" sz="2800" dirty="0" err="1" smtClean="0"/>
              <a:t>todo</a:t>
            </a:r>
            <a:r>
              <a:rPr lang="en-IE" sz="2800" dirty="0" smtClean="0"/>
              <a:t> o </a:t>
            </a:r>
            <a:r>
              <a:rPr lang="en-IE" sz="2800" dirty="0" err="1" smtClean="0"/>
              <a:t>processo</a:t>
            </a:r>
            <a:r>
              <a:rPr lang="en-IE" sz="2800" dirty="0" smtClean="0"/>
              <a:t> </a:t>
            </a:r>
            <a:r>
              <a:rPr lang="en-IE" sz="2800" dirty="0" err="1" smtClean="0"/>
              <a:t>deverá</a:t>
            </a:r>
            <a:r>
              <a:rPr lang="en-IE" sz="2800" dirty="0" smtClean="0"/>
              <a:t> </a:t>
            </a:r>
            <a:r>
              <a:rPr lang="en-IE" sz="2800" dirty="0" err="1" smtClean="0"/>
              <a:t>recomeçar</a:t>
            </a:r>
            <a:r>
              <a:rPr lang="en-IE" sz="2800" dirty="0" smtClean="0"/>
              <a:t>.</a:t>
            </a:r>
          </a:p>
          <a:p>
            <a:endParaRPr lang="en-IE" sz="2800" dirty="0" smtClean="0"/>
          </a:p>
          <a:p>
            <a:endParaRPr lang="en-IE" sz="2800" dirty="0" smtClean="0"/>
          </a:p>
          <a:p>
            <a:endParaRPr lang="en-IE" sz="2800" dirty="0" smtClean="0"/>
          </a:p>
          <a:p>
            <a:endParaRPr lang="en-IE" sz="2800" dirty="0" smtClean="0"/>
          </a:p>
          <a:p>
            <a:endParaRPr lang="en-IE" sz="2800" dirty="0" smtClean="0"/>
          </a:p>
          <a:p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xmlns="" val="288084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DISCUSSÃO – </a:t>
            </a:r>
            <a:r>
              <a:rPr lang="en-IE" sz="2800" dirty="0" err="1" smtClean="0"/>
              <a:t>Apresentação</a:t>
            </a:r>
            <a:r>
              <a:rPr lang="en-IE" sz="2800" dirty="0" smtClean="0"/>
              <a:t> de </a:t>
            </a:r>
            <a:r>
              <a:rPr lang="en-IE" sz="2800" dirty="0" err="1" smtClean="0"/>
              <a:t>resultados</a:t>
            </a:r>
            <a:r>
              <a:rPr lang="en-IE" sz="2800" dirty="0" smtClean="0"/>
              <a:t> e </a:t>
            </a:r>
            <a:r>
              <a:rPr lang="en-IE" sz="2800" dirty="0" err="1" smtClean="0"/>
              <a:t>discussão</a:t>
            </a:r>
            <a:r>
              <a:rPr lang="en-IE" sz="2800" dirty="0" smtClean="0"/>
              <a:t> com outros </a:t>
            </a:r>
            <a:r>
              <a:rPr lang="en-IE" sz="2800" dirty="0" err="1" smtClean="0"/>
              <a:t>colegas</a:t>
            </a:r>
            <a:r>
              <a:rPr lang="en-IE" sz="2800" dirty="0" smtClean="0"/>
              <a:t>. </a:t>
            </a:r>
            <a:r>
              <a:rPr lang="en-IE" sz="2800" dirty="0" err="1" smtClean="0"/>
              <a:t>Explorar</a:t>
            </a:r>
            <a:r>
              <a:rPr lang="en-IE" sz="2800" dirty="0" smtClean="0"/>
              <a:t> </a:t>
            </a:r>
            <a:r>
              <a:rPr lang="en-IE" sz="2800" dirty="0" err="1" smtClean="0"/>
              <a:t>outras</a:t>
            </a:r>
            <a:r>
              <a:rPr lang="en-IE" sz="2800" dirty="0" smtClean="0"/>
              <a:t> </a:t>
            </a:r>
            <a:r>
              <a:rPr lang="en-IE" sz="2800" dirty="0" err="1" smtClean="0"/>
              <a:t>explicações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1" y="1628800"/>
            <a:ext cx="80648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Uma </a:t>
            </a:r>
            <a:r>
              <a:rPr lang="en-IE" sz="2800" dirty="0" err="1" smtClean="0"/>
              <a:t>vez</a:t>
            </a:r>
            <a:r>
              <a:rPr lang="en-IE" sz="2800" dirty="0" smtClean="0"/>
              <a:t> </a:t>
            </a:r>
            <a:r>
              <a:rPr lang="en-IE" sz="2800" dirty="0" err="1" smtClean="0"/>
              <a:t>concluído</a:t>
            </a:r>
            <a:r>
              <a:rPr lang="en-IE" sz="2800" dirty="0" smtClean="0"/>
              <a:t> o </a:t>
            </a:r>
            <a:r>
              <a:rPr lang="en-IE" sz="2800" dirty="0" err="1" smtClean="0"/>
              <a:t>processo</a:t>
            </a:r>
            <a:r>
              <a:rPr lang="en-IE" sz="2800" dirty="0" smtClean="0"/>
              <a:t> </a:t>
            </a:r>
            <a:r>
              <a:rPr lang="en-IE" sz="2800" dirty="0" err="1" smtClean="0"/>
              <a:t>cada</a:t>
            </a:r>
            <a:r>
              <a:rPr lang="en-IE" sz="2800" dirty="0" smtClean="0"/>
              <a:t> </a:t>
            </a:r>
            <a:r>
              <a:rPr lang="en-IE" sz="2800" dirty="0" err="1" smtClean="0"/>
              <a:t>grupo</a:t>
            </a:r>
            <a:r>
              <a:rPr lang="en-IE" sz="2800" dirty="0" smtClean="0"/>
              <a:t> </a:t>
            </a:r>
            <a:r>
              <a:rPr lang="en-IE" sz="2800" dirty="0" err="1" smtClean="0"/>
              <a:t>deverá</a:t>
            </a:r>
            <a:r>
              <a:rPr lang="en-IE" sz="2800" dirty="0" smtClean="0"/>
              <a:t> </a:t>
            </a:r>
            <a:r>
              <a:rPr lang="en-IE" sz="2800" dirty="0" err="1" smtClean="0"/>
              <a:t>apresentar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seus</a:t>
            </a:r>
            <a:r>
              <a:rPr lang="en-IE" sz="2800" dirty="0" smtClean="0"/>
              <a:t> </a:t>
            </a:r>
            <a:r>
              <a:rPr lang="en-IE" sz="2800" dirty="0" err="1" smtClean="0"/>
              <a:t>resultados</a:t>
            </a:r>
            <a:r>
              <a:rPr lang="en-IE" sz="2800" dirty="0" smtClean="0"/>
              <a:t>, </a:t>
            </a:r>
            <a:r>
              <a:rPr lang="en-IE" sz="2800" dirty="0" err="1" smtClean="0"/>
              <a:t>discutir</a:t>
            </a:r>
            <a:r>
              <a:rPr lang="en-IE" sz="2800" dirty="0" smtClean="0"/>
              <a:t> </a:t>
            </a:r>
            <a:r>
              <a:rPr lang="en-IE" sz="2800" dirty="0" err="1" smtClean="0"/>
              <a:t>alternativas</a:t>
            </a:r>
            <a:r>
              <a:rPr lang="en-IE" sz="2800" dirty="0" smtClean="0"/>
              <a:t> com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colegas</a:t>
            </a:r>
            <a:r>
              <a:rPr lang="en-IE" sz="2800" dirty="0" smtClean="0"/>
              <a:t> e </a:t>
            </a:r>
            <a:r>
              <a:rPr lang="en-IE" sz="2800" dirty="0" err="1" smtClean="0"/>
              <a:t>registar</a:t>
            </a:r>
            <a:r>
              <a:rPr lang="en-IE" sz="2800" dirty="0" smtClean="0"/>
              <a:t>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resultados</a:t>
            </a:r>
            <a:r>
              <a:rPr lang="en-IE" sz="2800" dirty="0" smtClean="0"/>
              <a:t> </a:t>
            </a:r>
            <a:r>
              <a:rPr lang="en-IE" sz="2800" dirty="0" err="1" smtClean="0"/>
              <a:t>finais</a:t>
            </a:r>
            <a:r>
              <a:rPr lang="en-IE" sz="2800" dirty="0" smtClean="0"/>
              <a:t>.</a:t>
            </a:r>
            <a:endParaRPr lang="en-IE" sz="2800" dirty="0"/>
          </a:p>
        </p:txBody>
      </p:sp>
    </p:spTree>
    <p:extLst>
      <p:ext uri="{BB962C8B-B14F-4D97-AF65-F5344CB8AC3E}">
        <p14:creationId xmlns:p14="http://schemas.microsoft.com/office/powerpoint/2010/main" xmlns="" val="35808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1560" y="2606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Nota </a:t>
            </a:r>
            <a:r>
              <a:rPr lang="en-IE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</a:t>
            </a:r>
            <a:r>
              <a:rPr lang="en-I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professor </a:t>
            </a:r>
            <a:endParaRPr lang="en-I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764704"/>
            <a:ext cx="80648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 smtClean="0"/>
              <a:t>Os </a:t>
            </a:r>
            <a:r>
              <a:rPr lang="en-IE" sz="2800" dirty="0" err="1" smtClean="0"/>
              <a:t>ciclos</a:t>
            </a:r>
            <a:r>
              <a:rPr lang="en-IE" sz="2800" dirty="0" smtClean="0"/>
              <a:t> de </a:t>
            </a:r>
            <a:r>
              <a:rPr lang="en-IE" sz="2800" dirty="0" err="1" smtClean="0"/>
              <a:t>rotação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Terra, a </a:t>
            </a:r>
            <a:r>
              <a:rPr lang="en-IE" sz="2800" dirty="0" err="1" smtClean="0"/>
              <a:t>rotação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</a:t>
            </a:r>
            <a:r>
              <a:rPr lang="en-IE" sz="2800" dirty="0" err="1" smtClean="0"/>
              <a:t>Lua</a:t>
            </a:r>
            <a:r>
              <a:rPr lang="en-IE" sz="2800" dirty="0" smtClean="0"/>
              <a:t> </a:t>
            </a:r>
            <a:r>
              <a:rPr lang="en-IE" sz="2800" dirty="0" err="1" smtClean="0"/>
              <a:t>em</a:t>
            </a:r>
            <a:r>
              <a:rPr lang="en-IE" sz="2800" dirty="0" smtClean="0"/>
              <a:t> </a:t>
            </a:r>
            <a:r>
              <a:rPr lang="en-IE" sz="2800" dirty="0" err="1" smtClean="0"/>
              <a:t>torno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Terra e a </a:t>
            </a:r>
            <a:r>
              <a:rPr lang="en-IE" sz="2800" dirty="0" err="1" smtClean="0"/>
              <a:t>translação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Terra </a:t>
            </a:r>
            <a:r>
              <a:rPr lang="en-IE" sz="2800" dirty="0" err="1" smtClean="0"/>
              <a:t>em</a:t>
            </a:r>
            <a:r>
              <a:rPr lang="en-IE" sz="2800" dirty="0" smtClean="0"/>
              <a:t> </a:t>
            </a:r>
            <a:r>
              <a:rPr lang="en-IE" sz="2800" dirty="0" err="1" smtClean="0"/>
              <a:t>torno</a:t>
            </a:r>
            <a:r>
              <a:rPr lang="en-IE" sz="2800" dirty="0" smtClean="0"/>
              <a:t> do Sol, </a:t>
            </a:r>
            <a:r>
              <a:rPr lang="en-IE" sz="2800" dirty="0" err="1" smtClean="0"/>
              <a:t>que</a:t>
            </a:r>
            <a:r>
              <a:rPr lang="en-IE" sz="2800" dirty="0" smtClean="0"/>
              <a:t> </a:t>
            </a:r>
            <a:r>
              <a:rPr lang="en-IE" sz="2800" dirty="0" err="1" smtClean="0"/>
              <a:t>servem</a:t>
            </a:r>
            <a:r>
              <a:rPr lang="en-IE" sz="2800" dirty="0" smtClean="0"/>
              <a:t> de base </a:t>
            </a:r>
            <a:r>
              <a:rPr lang="en-IE" sz="2800" dirty="0" err="1" smtClean="0"/>
              <a:t>ao</a:t>
            </a:r>
            <a:r>
              <a:rPr lang="en-IE" sz="2800" dirty="0" smtClean="0"/>
              <a:t> </a:t>
            </a:r>
            <a:r>
              <a:rPr lang="en-IE" sz="2800" dirty="0" err="1" smtClean="0"/>
              <a:t>calendário</a:t>
            </a:r>
            <a:r>
              <a:rPr lang="en-IE" sz="2800" dirty="0" smtClean="0"/>
              <a:t>, </a:t>
            </a:r>
            <a:r>
              <a:rPr lang="en-IE" sz="2800" dirty="0" err="1" smtClean="0"/>
              <a:t>não</a:t>
            </a:r>
            <a:r>
              <a:rPr lang="en-IE" sz="2800" dirty="0" smtClean="0"/>
              <a:t> </a:t>
            </a:r>
            <a:r>
              <a:rPr lang="en-IE" sz="2800" dirty="0" err="1" smtClean="0"/>
              <a:t>são</a:t>
            </a:r>
            <a:r>
              <a:rPr lang="en-IE" sz="2800" dirty="0" smtClean="0"/>
              <a:t> </a:t>
            </a:r>
            <a:r>
              <a:rPr lang="en-IE" sz="2800" dirty="0" err="1" smtClean="0"/>
              <a:t>multiplas</a:t>
            </a:r>
            <a:r>
              <a:rPr lang="en-IE" sz="2800" dirty="0" smtClean="0"/>
              <a:t> </a:t>
            </a:r>
            <a:r>
              <a:rPr lang="en-IE" sz="2800" dirty="0" err="1" smtClean="0"/>
              <a:t>umas</a:t>
            </a:r>
            <a:r>
              <a:rPr lang="en-IE" sz="2800" dirty="0" smtClean="0"/>
              <a:t> das </a:t>
            </a:r>
            <a:r>
              <a:rPr lang="en-IE" sz="2800" dirty="0" err="1" smtClean="0"/>
              <a:t>outras</a:t>
            </a:r>
            <a:r>
              <a:rPr lang="en-IE" sz="2800" dirty="0" smtClean="0"/>
              <a:t>- </a:t>
            </a:r>
            <a:r>
              <a:rPr lang="en-IE" sz="2800" dirty="0" err="1" smtClean="0"/>
              <a:t>os</a:t>
            </a:r>
            <a:r>
              <a:rPr lang="en-IE" sz="2800" dirty="0" smtClean="0"/>
              <a:t> </a:t>
            </a:r>
            <a:r>
              <a:rPr lang="en-IE" sz="2800" dirty="0" err="1" smtClean="0"/>
              <a:t>anos</a:t>
            </a:r>
            <a:r>
              <a:rPr lang="en-IE" sz="2800" dirty="0" smtClean="0"/>
              <a:t> </a:t>
            </a:r>
            <a:r>
              <a:rPr lang="en-IE" sz="2800" dirty="0" err="1" smtClean="0"/>
              <a:t>são</a:t>
            </a:r>
            <a:r>
              <a:rPr lang="en-IE" sz="2800" dirty="0" smtClean="0"/>
              <a:t> </a:t>
            </a:r>
            <a:r>
              <a:rPr lang="en-IE" sz="2800" dirty="0" err="1" smtClean="0"/>
              <a:t>bissextos</a:t>
            </a:r>
            <a:r>
              <a:rPr lang="en-IE" sz="2800" dirty="0" smtClean="0"/>
              <a:t> de 4 </a:t>
            </a:r>
            <a:r>
              <a:rPr lang="en-IE" sz="2800" dirty="0" err="1" smtClean="0"/>
              <a:t>em</a:t>
            </a:r>
            <a:r>
              <a:rPr lang="en-IE" sz="2800" dirty="0" smtClean="0"/>
              <a:t> </a:t>
            </a:r>
            <a:r>
              <a:rPr lang="en-IE" sz="2800" dirty="0" err="1" smtClean="0"/>
              <a:t>quatro</a:t>
            </a:r>
            <a:r>
              <a:rPr lang="en-IE" sz="2800" dirty="0" smtClean="0"/>
              <a:t> </a:t>
            </a:r>
            <a:r>
              <a:rPr lang="en-IE" sz="2800" dirty="0" err="1" smtClean="0"/>
              <a:t>anos</a:t>
            </a:r>
            <a:r>
              <a:rPr lang="en-IE" sz="2800" dirty="0" smtClean="0"/>
              <a:t> , </a:t>
            </a:r>
            <a:r>
              <a:rPr lang="en-IE" sz="2800" dirty="0" err="1" smtClean="0"/>
              <a:t>mas</a:t>
            </a:r>
            <a:r>
              <a:rPr lang="en-IE" sz="2800" dirty="0" smtClean="0"/>
              <a:t> se </a:t>
            </a:r>
            <a:r>
              <a:rPr lang="en-IE" sz="2800" dirty="0" err="1" smtClean="0"/>
              <a:t>forem</a:t>
            </a:r>
            <a:r>
              <a:rPr lang="en-IE" sz="2800" dirty="0" smtClean="0"/>
              <a:t> </a:t>
            </a:r>
            <a:r>
              <a:rPr lang="en-IE" sz="2800" dirty="0" err="1" smtClean="0"/>
              <a:t>terminados</a:t>
            </a:r>
            <a:r>
              <a:rPr lang="en-IE" sz="2800" dirty="0" smtClean="0"/>
              <a:t> </a:t>
            </a:r>
            <a:r>
              <a:rPr lang="en-IE" sz="2800" dirty="0" err="1" smtClean="0"/>
              <a:t>em</a:t>
            </a:r>
            <a:r>
              <a:rPr lang="en-IE" sz="2800" dirty="0" smtClean="0"/>
              <a:t> 00 </a:t>
            </a:r>
            <a:r>
              <a:rPr lang="en-IE" sz="2800" dirty="0" err="1" smtClean="0"/>
              <a:t>só</a:t>
            </a:r>
            <a:r>
              <a:rPr lang="en-IE" sz="2800" dirty="0" smtClean="0"/>
              <a:t> </a:t>
            </a:r>
            <a:r>
              <a:rPr lang="en-IE" sz="2800" dirty="0" err="1" smtClean="0"/>
              <a:t>são</a:t>
            </a:r>
            <a:r>
              <a:rPr lang="en-IE" sz="2800" dirty="0" smtClean="0"/>
              <a:t> </a:t>
            </a:r>
            <a:r>
              <a:rPr lang="en-IE" sz="2800" dirty="0" err="1" smtClean="0"/>
              <a:t>bissextos</a:t>
            </a:r>
            <a:r>
              <a:rPr lang="en-IE" sz="2800" dirty="0" smtClean="0"/>
              <a:t> se </a:t>
            </a:r>
            <a:r>
              <a:rPr lang="en-IE" sz="2800" dirty="0" err="1" smtClean="0"/>
              <a:t>forem</a:t>
            </a:r>
            <a:r>
              <a:rPr lang="en-IE" sz="2800" dirty="0" smtClean="0"/>
              <a:t> </a:t>
            </a:r>
            <a:r>
              <a:rPr lang="en-IE" sz="2800" dirty="0" err="1" smtClean="0"/>
              <a:t>divisíveis</a:t>
            </a:r>
            <a:r>
              <a:rPr lang="en-IE" sz="2800" dirty="0" smtClean="0"/>
              <a:t> </a:t>
            </a:r>
            <a:r>
              <a:rPr lang="en-IE" sz="2800" dirty="0" err="1" smtClean="0"/>
              <a:t>por</a:t>
            </a:r>
            <a:r>
              <a:rPr lang="en-IE" sz="2800" dirty="0" smtClean="0"/>
              <a:t> 400.</a:t>
            </a:r>
          </a:p>
          <a:p>
            <a:r>
              <a:rPr lang="en-IE" sz="2800" dirty="0" smtClean="0"/>
              <a:t>A </a:t>
            </a:r>
            <a:r>
              <a:rPr lang="en-IE" sz="2800" dirty="0" err="1" smtClean="0"/>
              <a:t>duração</a:t>
            </a:r>
            <a:r>
              <a:rPr lang="en-IE" sz="2800" dirty="0" smtClean="0"/>
              <a:t> do </a:t>
            </a:r>
            <a:r>
              <a:rPr lang="en-IE" sz="2800" dirty="0" err="1" smtClean="0"/>
              <a:t>ano</a:t>
            </a:r>
            <a:r>
              <a:rPr lang="en-IE" sz="2800" dirty="0" smtClean="0"/>
              <a:t> é </a:t>
            </a:r>
            <a:r>
              <a:rPr lang="en-IE" sz="2800" dirty="0" err="1" smtClean="0"/>
              <a:t>igual</a:t>
            </a:r>
            <a:r>
              <a:rPr lang="en-IE" sz="2800" dirty="0" smtClean="0"/>
              <a:t> a 365 1/4, 11 </a:t>
            </a:r>
            <a:r>
              <a:rPr lang="en-IE" sz="2800" dirty="0" err="1" smtClean="0"/>
              <a:t>minutos</a:t>
            </a:r>
            <a:r>
              <a:rPr lang="en-IE" sz="2800" dirty="0" smtClean="0"/>
              <a:t> e 14 </a:t>
            </a:r>
            <a:r>
              <a:rPr lang="en-IE" sz="2800" dirty="0" err="1" smtClean="0"/>
              <a:t>segundos</a:t>
            </a:r>
            <a:r>
              <a:rPr lang="en-IE" sz="2800" dirty="0" smtClean="0"/>
              <a:t>- </a:t>
            </a:r>
            <a:r>
              <a:rPr lang="en-IE" sz="2800" dirty="0" err="1" smtClean="0"/>
              <a:t>em</a:t>
            </a:r>
            <a:r>
              <a:rPr lang="en-IE" sz="2800" dirty="0" smtClean="0"/>
              <a:t> </a:t>
            </a:r>
            <a:r>
              <a:rPr lang="en-IE" sz="2800" dirty="0" err="1" smtClean="0"/>
              <a:t>vez</a:t>
            </a:r>
            <a:r>
              <a:rPr lang="en-IE" sz="2800" dirty="0" smtClean="0"/>
              <a:t> de 365 ¼- </a:t>
            </a:r>
            <a:r>
              <a:rPr lang="en-IE" sz="2800" dirty="0" err="1" smtClean="0"/>
              <a:t>calendário</a:t>
            </a:r>
            <a:r>
              <a:rPr lang="en-IE" sz="2800" dirty="0" smtClean="0"/>
              <a:t> </a:t>
            </a:r>
            <a:r>
              <a:rPr lang="en-IE" sz="2800" dirty="0" err="1" smtClean="0"/>
              <a:t>Juliano</a:t>
            </a:r>
            <a:r>
              <a:rPr lang="en-IE" sz="2800" dirty="0" smtClean="0"/>
              <a:t>- </a:t>
            </a:r>
            <a:r>
              <a:rPr lang="en-IE" sz="2800" dirty="0" err="1" smtClean="0"/>
              <a:t>ao</a:t>
            </a:r>
            <a:r>
              <a:rPr lang="en-IE" sz="2800" dirty="0" smtClean="0"/>
              <a:t> </a:t>
            </a:r>
            <a:r>
              <a:rPr lang="en-IE" sz="2800" dirty="0" err="1" smtClean="0"/>
              <a:t>fim</a:t>
            </a:r>
            <a:r>
              <a:rPr lang="en-IE" sz="2800" dirty="0" smtClean="0"/>
              <a:t> de 128 </a:t>
            </a:r>
            <a:r>
              <a:rPr lang="en-IE" sz="2800" dirty="0" err="1" smtClean="0"/>
              <a:t>anos</a:t>
            </a:r>
            <a:r>
              <a:rPr lang="en-IE" sz="2800" dirty="0" smtClean="0"/>
              <a:t> o </a:t>
            </a:r>
            <a:r>
              <a:rPr lang="en-IE" sz="2800" dirty="0" err="1" smtClean="0"/>
              <a:t>Equinócio</a:t>
            </a:r>
            <a:r>
              <a:rPr lang="en-IE" sz="2800" dirty="0" smtClean="0"/>
              <a:t> </a:t>
            </a:r>
            <a:r>
              <a:rPr lang="en-IE" sz="2800" dirty="0" err="1" smtClean="0"/>
              <a:t>da</a:t>
            </a:r>
            <a:r>
              <a:rPr lang="en-IE" sz="2800" dirty="0" smtClean="0"/>
              <a:t> Primavera </a:t>
            </a:r>
            <a:r>
              <a:rPr lang="en-IE" sz="2800" dirty="0" err="1" smtClean="0"/>
              <a:t>estava</a:t>
            </a:r>
            <a:r>
              <a:rPr lang="en-IE" sz="2800" dirty="0" smtClean="0"/>
              <a:t> a ser </a:t>
            </a:r>
            <a:r>
              <a:rPr lang="en-IE" sz="2800" dirty="0" err="1" smtClean="0"/>
              <a:t>cada</a:t>
            </a:r>
            <a:r>
              <a:rPr lang="en-IE" sz="2800" dirty="0" smtClean="0"/>
              <a:t> </a:t>
            </a:r>
            <a:r>
              <a:rPr lang="en-IE" sz="2800" dirty="0" err="1" smtClean="0"/>
              <a:t>vez</a:t>
            </a:r>
            <a:r>
              <a:rPr lang="en-IE" sz="2800" dirty="0" smtClean="0"/>
              <a:t> </a:t>
            </a:r>
            <a:r>
              <a:rPr lang="en-IE" sz="2800" dirty="0" err="1" smtClean="0"/>
              <a:t>mais</a:t>
            </a:r>
            <a:r>
              <a:rPr lang="en-IE" sz="2800" dirty="0" smtClean="0"/>
              <a:t> </a:t>
            </a:r>
            <a:r>
              <a:rPr lang="en-IE" sz="2800" dirty="0" err="1" smtClean="0"/>
              <a:t>cedo</a:t>
            </a:r>
            <a:r>
              <a:rPr lang="en-IE" sz="2800" dirty="0" smtClean="0"/>
              <a:t>- a </a:t>
            </a:r>
            <a:r>
              <a:rPr lang="en-IE" sz="2800" dirty="0" err="1" smtClean="0"/>
              <a:t>Páscoa</a:t>
            </a:r>
            <a:r>
              <a:rPr lang="en-IE" sz="2800" dirty="0" smtClean="0"/>
              <a:t> </a:t>
            </a:r>
            <a:r>
              <a:rPr lang="en-IE" sz="2800" dirty="0" err="1" smtClean="0"/>
              <a:t>estava</a:t>
            </a:r>
            <a:r>
              <a:rPr lang="en-IE" sz="2800" dirty="0" smtClean="0"/>
              <a:t> a </a:t>
            </a:r>
            <a:r>
              <a:rPr lang="en-IE" sz="2800" dirty="0" err="1" smtClean="0"/>
              <a:t>aproximar</a:t>
            </a:r>
            <a:r>
              <a:rPr lang="en-IE" sz="2800" dirty="0" smtClean="0"/>
              <a:t>-se do Natal</a:t>
            </a:r>
          </a:p>
          <a:p>
            <a:endParaRPr lang="en-IE" sz="2800" dirty="0" smtClean="0"/>
          </a:p>
          <a:p>
            <a:endParaRPr lang="en-IE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35808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410</Words>
  <Application>Microsoft Office PowerPoint</Application>
  <PresentationFormat>Apresentação no Ecrã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0" baseType="lpstr">
      <vt:lpstr>Office Theme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</dc:creator>
  <cp:lastModifiedBy>Sandra</cp:lastModifiedBy>
  <cp:revision>22</cp:revision>
  <dcterms:created xsi:type="dcterms:W3CDTF">2014-01-12T21:16:53Z</dcterms:created>
  <dcterms:modified xsi:type="dcterms:W3CDTF">2014-09-07T19:39:10Z</dcterms:modified>
</cp:coreProperties>
</file>