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47D0-5C4A-46F0-9330-71870B21442B}" type="datetimeFigureOut">
              <a:rPr lang="en-US" smtClean="0"/>
              <a:pPr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2BA0-9CE7-4591-81B1-4557EF9AE7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47D0-5C4A-46F0-9330-71870B21442B}" type="datetimeFigureOut">
              <a:rPr lang="en-US" smtClean="0"/>
              <a:pPr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2BA0-9CE7-4591-81B1-4557EF9AE7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47D0-5C4A-46F0-9330-71870B21442B}" type="datetimeFigureOut">
              <a:rPr lang="en-US" smtClean="0"/>
              <a:pPr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2BA0-9CE7-4591-81B1-4557EF9AE7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47D0-5C4A-46F0-9330-71870B21442B}" type="datetimeFigureOut">
              <a:rPr lang="en-US" smtClean="0"/>
              <a:pPr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2BA0-9CE7-4591-81B1-4557EF9AE7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47D0-5C4A-46F0-9330-71870B21442B}" type="datetimeFigureOut">
              <a:rPr lang="en-US" smtClean="0"/>
              <a:pPr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2BA0-9CE7-4591-81B1-4557EF9AE7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47D0-5C4A-46F0-9330-71870B21442B}" type="datetimeFigureOut">
              <a:rPr lang="en-US" smtClean="0"/>
              <a:pPr/>
              <a:t>7/14/2016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2BA0-9CE7-4591-81B1-4557EF9AE7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47D0-5C4A-46F0-9330-71870B21442B}" type="datetimeFigureOut">
              <a:rPr lang="en-US" smtClean="0"/>
              <a:pPr/>
              <a:t>7/14/2016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2BA0-9CE7-4591-81B1-4557EF9AE7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47D0-5C4A-46F0-9330-71870B21442B}" type="datetimeFigureOut">
              <a:rPr lang="en-US" smtClean="0"/>
              <a:pPr/>
              <a:t>7/14/2016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2BA0-9CE7-4591-81B1-4557EF9AE7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47D0-5C4A-46F0-9330-71870B21442B}" type="datetimeFigureOut">
              <a:rPr lang="en-US" smtClean="0"/>
              <a:pPr/>
              <a:t>7/14/2016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2BA0-9CE7-4591-81B1-4557EF9AE7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47D0-5C4A-46F0-9330-71870B21442B}" type="datetimeFigureOut">
              <a:rPr lang="en-US" smtClean="0"/>
              <a:pPr/>
              <a:t>7/14/2016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2BA0-9CE7-4591-81B1-4557EF9AE7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47D0-5C4A-46F0-9330-71870B21442B}" type="datetimeFigureOut">
              <a:rPr lang="en-US" smtClean="0"/>
              <a:pPr/>
              <a:t>7/14/2016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2BA0-9CE7-4591-81B1-4557EF9AE7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147D0-5C4A-46F0-9330-71870B21442B}" type="datetimeFigureOut">
              <a:rPr lang="en-US" smtClean="0"/>
              <a:pPr/>
              <a:t>7/14/2016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E2BA0-9CE7-4591-81B1-4557EF9AE7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Analysing</a:t>
            </a:r>
            <a:r>
              <a:rPr lang="en-US" smtClean="0"/>
              <a:t> Motion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82000" cy="5715000"/>
          </a:xfrm>
        </p:spPr>
        <p:txBody>
          <a:bodyPr/>
          <a:lstStyle/>
          <a:p>
            <a:r>
              <a:rPr lang="en-US" dirty="0" smtClean="0"/>
              <a:t>Collect data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 smtClean="0"/>
              <a:t>Present your results on a white board</a:t>
            </a:r>
          </a:p>
          <a:p>
            <a:endParaRPr lang="en-US" dirty="0" smtClean="0"/>
          </a:p>
          <a:p>
            <a:r>
              <a:rPr lang="en-US" dirty="0" smtClean="0"/>
              <a:t>Decide how conclusively each group has proven their hypothesis.</a:t>
            </a:r>
          </a:p>
          <a:p>
            <a:endParaRPr lang="en-US" dirty="0" smtClean="0"/>
          </a:p>
          <a:p>
            <a:r>
              <a:rPr lang="en-US" dirty="0" smtClean="0"/>
              <a:t>List as a class how certain groups were able to prove their hypothesis more conclusively.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6019800"/>
          </a:xfrm>
        </p:spPr>
        <p:txBody>
          <a:bodyPr/>
          <a:lstStyle/>
          <a:p>
            <a:r>
              <a:rPr lang="en-US" dirty="0" smtClean="0"/>
              <a:t>Demonstrate the video analysis method of motion analysis.</a:t>
            </a:r>
          </a:p>
          <a:p>
            <a:endParaRPr lang="en-US" dirty="0" smtClean="0"/>
          </a:p>
          <a:p>
            <a:r>
              <a:rPr lang="en-US" dirty="0" smtClean="0"/>
              <a:t>How conclusively does this method meet the objectives?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0012" t="19675" r="24544" b="24240"/>
          <a:stretch>
            <a:fillRect/>
          </a:stretch>
        </p:blipFill>
        <p:spPr bwMode="auto">
          <a:xfrm>
            <a:off x="457200" y="457200"/>
            <a:ext cx="83820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5135562"/>
          </a:xfrm>
        </p:spPr>
        <p:txBody>
          <a:bodyPr>
            <a:normAutofit/>
          </a:bodyPr>
          <a:lstStyle/>
          <a:p>
            <a:r>
              <a:rPr lang="en-US" dirty="0" smtClean="0"/>
              <a:t>Objective:  Students will be able to demonstrate their understanding of the difference between constant velocity and average velocity by calculating these two values for </a:t>
            </a:r>
            <a:r>
              <a:rPr lang="en-US" smtClean="0"/>
              <a:t>various scenarios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there a difference between speed and velocity?</a:t>
            </a:r>
          </a:p>
          <a:p>
            <a:endParaRPr lang="en-US" dirty="0"/>
          </a:p>
          <a:p>
            <a:r>
              <a:rPr lang="en-US" dirty="0" smtClean="0"/>
              <a:t>Write in your notes what you think are the definitions of constant velocity and average velocity without using your phone.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groups of three:  Combine your definitions and write on your whiteboard the best possible definitions of these terms.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As a class how do we define these two terms?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the motion of the cart constant velocity?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https://www.youtube.com/watch?v=v0gg1F0sz0E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 a method for collecting data that will verify that this is constant motion.  Include all measuring tools that you will use.</a:t>
            </a:r>
          </a:p>
          <a:p>
            <a:endParaRPr lang="en-US" dirty="0"/>
          </a:p>
          <a:p>
            <a:r>
              <a:rPr lang="en-US" dirty="0" smtClean="0"/>
              <a:t>Include in your method the best possible method for measuring the average velocity.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In your groups of three agree on a method.  </a:t>
            </a:r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Decide how you will present your data, graph, data table, etc.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Hypothesis:  Is the velocity constant</a:t>
            </a:r>
          </a:p>
          <a:p>
            <a:pPr>
              <a:buNone/>
            </a:pPr>
            <a:r>
              <a:rPr lang="en-US" dirty="0" smtClean="0"/>
              <a:t>Justification:  Why do you think this?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Predict what your data will look like in the graph, table, etc.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Predict what your data will look like if your hypothesis is incorrect.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dirty="0" smtClean="0"/>
              <a:t>As a class list important considerations that should be considered in conducting the investigation.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277</Words>
  <Application>Microsoft Office PowerPoint</Application>
  <PresentationFormat>On-screen Show (4:3)</PresentationFormat>
  <Paragraphs>34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Analysing Motion </vt:lpstr>
      <vt:lpstr>Slide 2</vt:lpstr>
      <vt:lpstr>Objective:  Students will be able to demonstrate their understanding of the difference between constant velocity and average velocity by calculating these two values for various scenarios.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Analysing Motion</dc:title>
  <dc:creator>john pisanic</dc:creator>
  <cp:lastModifiedBy>john pisanic</cp:lastModifiedBy>
  <cp:revision>34</cp:revision>
  <dcterms:created xsi:type="dcterms:W3CDTF">2016-07-13T06:34:55Z</dcterms:created>
  <dcterms:modified xsi:type="dcterms:W3CDTF">2016-07-14T10:46:08Z</dcterms:modified>
</cp:coreProperties>
</file>