
<file path=[Content_Types].xml><?xml version="1.0" encoding="utf-8"?>
<Types xmlns="http://schemas.openxmlformats.org/package/2006/content-types">
  <Default Extension="png" ContentType="image/png"/>
  <Default Extension="jpeg" ContentType="image/jpeg"/>
  <Default Extension="amr" ContentType="audio/unknown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photoAlbum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895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9332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9623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8265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368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8028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7695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7102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511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928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0200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32450-7D5F-4F3F-A31D-C91ED557F353}" type="datetimeFigureOut">
              <a:rPr lang="el-GR" smtClean="0"/>
              <a:t>22/5/2014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6AEA2-5771-4B7A-853C-B608AF79AA4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76445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6.wav"/><Relationship Id="rId7" Type="http://schemas.openxmlformats.org/officeDocument/2006/relationships/image" Target="../media/image9.png"/><Relationship Id="rId2" Type="http://schemas.openxmlformats.org/officeDocument/2006/relationships/audio" Target="../media/media5.amr"/><Relationship Id="rId1" Type="http://schemas.microsoft.com/office/2007/relationships/media" Target="../media/media5.amr"/><Relationship Id="rId6" Type="http://schemas.openxmlformats.org/officeDocument/2006/relationships/image" Target="../media/image8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0.wav"/><Relationship Id="rId7" Type="http://schemas.openxmlformats.org/officeDocument/2006/relationships/image" Target="../media/image16.png"/><Relationship Id="rId2" Type="http://schemas.openxmlformats.org/officeDocument/2006/relationships/audio" Target="../media/media9.amr"/><Relationship Id="rId1" Type="http://schemas.microsoft.com/office/2007/relationships/media" Target="../media/media9.amr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0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amr"/><Relationship Id="rId2" Type="http://schemas.microsoft.com/office/2007/relationships/media" Target="../media/media11.amr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amr"/><Relationship Id="rId2" Type="http://schemas.microsoft.com/office/2007/relationships/media" Target="../media/media12.amr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mtClean="0"/>
              <a:t>Άλμπουμ φωτογραφιών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ΜΟΥΣΙΚΟΧΟΡΕΥΤΙΚΗ ΔΙΑΔΡΟΜΗ ΣΤΙΣ ΧΑΜΕΝΕΣ ΠΑΤΡΙΔΕΣ</a:t>
            </a:r>
            <a:endParaRPr lang="el-GR" dirty="0"/>
          </a:p>
        </p:txBody>
      </p:sp>
      <p:pic>
        <p:nvPicPr>
          <p:cNvPr id="4" name="Ήχος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86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60"/>
    </mc:Choice>
    <mc:Fallback>
      <p:transition spd="slow" advTm="8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Φωτογραφία0297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60232" cy="499517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Επεξήγηση με αριστερό βέλος 2"/>
          <p:cNvSpPr/>
          <p:nvPr/>
        </p:nvSpPr>
        <p:spPr>
          <a:xfrm>
            <a:off x="6660232" y="1484784"/>
            <a:ext cx="2160240" cy="3312368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Ας  χορέψουμε </a:t>
            </a:r>
          </a:p>
          <a:p>
            <a:pPr algn="ctr"/>
            <a:r>
              <a:rPr lang="el-GR" dirty="0" smtClean="0"/>
              <a:t>Μπάλο!</a:t>
            </a:r>
            <a:endParaRPr lang="el-GR" dirty="0"/>
          </a:p>
        </p:txBody>
      </p:sp>
      <p:pic>
        <p:nvPicPr>
          <p:cNvPr id="5" name="Ήχος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61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5"/>
    </mc:Choice>
    <mc:Fallback>
      <p:transition spd="slow" advTm="13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Φωτογραφία0298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72267" cy="52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Επεξήγηση με αριστερό βέλος 2"/>
          <p:cNvSpPr/>
          <p:nvPr/>
        </p:nvSpPr>
        <p:spPr>
          <a:xfrm>
            <a:off x="6804248" y="1556792"/>
            <a:ext cx="1944215" cy="2808312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Από τον Πόντο με αγάπη </a:t>
            </a:r>
          </a:p>
          <a:p>
            <a:pPr algn="ctr"/>
            <a:r>
              <a:rPr lang="el-GR" dirty="0" smtClean="0"/>
              <a:t>και</a:t>
            </a:r>
            <a:endParaRPr lang="el-GR" dirty="0"/>
          </a:p>
          <a:p>
            <a:pPr algn="ctr"/>
            <a:r>
              <a:rPr lang="el-GR" dirty="0" smtClean="0"/>
              <a:t> νοσταλγία</a:t>
            </a:r>
            <a:endParaRPr lang="el-GR" dirty="0"/>
          </a:p>
        </p:txBody>
      </p:sp>
      <p:pic>
        <p:nvPicPr>
          <p:cNvPr id="4" name="Ήχος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86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4"/>
    </mc:Choice>
    <mc:Fallback>
      <p:transition spd="slow" advTm="1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Φωτογραφία0299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64288" cy="5373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Ήχος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52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3"/>
    </mc:Choice>
    <mc:Fallback>
      <p:transition spd="slow" advTm="1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Φωτογραφία0300"/>
          <p:cNvPicPr>
            <a:picLocks noGrp="1" noChangeAspect="1"/>
          </p:cNvPicPr>
          <p:nvPr isPhoto="1"/>
        </p:nvPicPr>
        <p:blipFill>
          <a:blip r:embed="rId6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6300192" cy="47251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Καμπύλη ταινία προς τα επάνω 2"/>
          <p:cNvSpPr/>
          <p:nvPr/>
        </p:nvSpPr>
        <p:spPr>
          <a:xfrm>
            <a:off x="5220073" y="4941168"/>
            <a:ext cx="3672408" cy="1512168"/>
          </a:xfrm>
          <a:prstGeom prst="ellipse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Από τη Θράκη με </a:t>
            </a:r>
            <a:r>
              <a:rPr lang="el-GR" dirty="0" err="1" smtClean="0"/>
              <a:t>άγαπη</a:t>
            </a:r>
            <a:r>
              <a:rPr lang="el-GR" dirty="0" smtClean="0"/>
              <a:t> </a:t>
            </a:r>
          </a:p>
          <a:p>
            <a:pPr algn="ctr"/>
            <a:r>
              <a:rPr lang="el-GR" dirty="0" err="1" smtClean="0"/>
              <a:t>Ζωναράδικος</a:t>
            </a:r>
            <a:r>
              <a:rPr lang="el-GR" dirty="0" smtClean="0"/>
              <a:t> </a:t>
            </a:r>
            <a:r>
              <a:rPr lang="el-GR" dirty="0" err="1" smtClean="0"/>
              <a:t>τσέστος</a:t>
            </a:r>
            <a:endParaRPr lang="el-GR" dirty="0"/>
          </a:p>
        </p:txBody>
      </p:sp>
      <p:pic>
        <p:nvPicPr>
          <p:cNvPr id="4" name="Ομιλία040.am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43808" y="5157192"/>
            <a:ext cx="609600" cy="609600"/>
          </a:xfrm>
          <a:prstGeom prst="rect">
            <a:avLst/>
          </a:prstGeom>
        </p:spPr>
      </p:pic>
      <p:pic>
        <p:nvPicPr>
          <p:cNvPr id="5" name="Ήχος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00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40"/>
    </mc:Choice>
    <mc:Fallback>
      <p:transition spd="slow" advTm="1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3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Φωτογραφία0301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Ήχος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45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3"/>
    </mc:Choice>
    <mc:Fallback>
      <p:transition spd="slow" advTm="9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Φωτογραφία0302"/>
          <p:cNvPicPr>
            <a:picLocks noGrp="1" noChangeAspect="1"/>
          </p:cNvPicPr>
          <p:nvPr isPhoto="1"/>
        </p:nvPicPr>
        <p:blipFill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Ήχος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6900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28"/>
    </mc:Choice>
    <mc:Fallback>
      <p:transition spd="slow" advTm="3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Ομιλία043.am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92875" y="5157192"/>
            <a:ext cx="609600" cy="6096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6492875" cy="487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Ήχος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91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0"/>
    </mc:Choice>
    <mc:Fallback>
      <p:transition spd="slow" advTm="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64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Ομιλία041.am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84168" y="3154087"/>
            <a:ext cx="609600" cy="6096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323" y="-77269"/>
            <a:ext cx="4787323" cy="7103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3932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98"/>
    </mc:Choice>
    <mc:Fallback>
      <p:transition spd="slow" advTm="2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Φωτογραφία0305"/>
          <p:cNvPicPr>
            <a:picLocks noGrp="1" noChangeAspect="1"/>
          </p:cNvPicPr>
          <p:nvPr isPhoto="1"/>
        </p:nvPicPr>
        <p:blipFill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Ομιλία044.am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38275" y="5229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9496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53"/>
    </mc:Choice>
    <mc:Fallback>
      <p:transition spd="slow" advTm="40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12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Φωτογραφία0306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88224" cy="49411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Γελαστό πρόσωπο 2"/>
          <p:cNvSpPr/>
          <p:nvPr/>
        </p:nvSpPr>
        <p:spPr>
          <a:xfrm>
            <a:off x="6804248" y="4525469"/>
            <a:ext cx="2088232" cy="2304256"/>
          </a:xfrm>
          <a:prstGeom prst="smileyFace">
            <a:avLst/>
          </a:prstGeom>
          <a:gradFill flip="none" rotWithShape="1">
            <a:gsLst>
              <a:gs pos="0">
                <a:srgbClr val="03D4A8"/>
              </a:gs>
              <a:gs pos="51000">
                <a:srgbClr val="21D6E0">
                  <a:lumMod val="73000"/>
                </a:srgbClr>
              </a:gs>
              <a:gs pos="75000">
                <a:srgbClr val="0087E6"/>
              </a:gs>
              <a:gs pos="100000">
                <a:srgbClr val="005CBF"/>
              </a:gs>
            </a:gsLst>
            <a:lin ang="6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Μαριάννα Πλατιά και η μουσικοχορευτική της παρέα</a:t>
            </a:r>
            <a:endParaRPr lang="el-GR" dirty="0"/>
          </a:p>
        </p:txBody>
      </p:sp>
      <p:pic>
        <p:nvPicPr>
          <p:cNvPr id="4" name="Ήχος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43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0"/>
    </mc:Choice>
    <mc:Fallback>
      <p:transition spd="slow" advTm="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Θέμα του Office">
  <a:themeElements>
    <a:clrScheme name="Επιχειρηματικό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Αστικό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33</Words>
  <Application>Microsoft Office PowerPoint</Application>
  <PresentationFormat>Προβολή στην οθόνη (4:3)</PresentationFormat>
  <Paragraphs>10</Paragraphs>
  <Slides>11</Slides>
  <Notes>0</Notes>
  <HiddenSlides>0</HiddenSlides>
  <MMClips>13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2" baseType="lpstr">
      <vt:lpstr>Θέμα του Office</vt:lpstr>
      <vt:lpstr>Άλμπουμ φωτογραφιών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Άλμπουμ φωτογραφιών</dc:title>
  <dc:creator>ακριβάκη σταυρούλα</dc:creator>
  <cp:lastModifiedBy>ακριβάκη σταυρούλα</cp:lastModifiedBy>
  <cp:revision>4</cp:revision>
  <dcterms:created xsi:type="dcterms:W3CDTF">2014-05-22T20:47:09Z</dcterms:created>
  <dcterms:modified xsi:type="dcterms:W3CDTF">2014-05-22T21:28:19Z</dcterms:modified>
</cp:coreProperties>
</file>